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7" r:id="rId1"/>
  </p:sldMasterIdLst>
  <p:notesMasterIdLst>
    <p:notesMasterId r:id="rId26"/>
  </p:notesMasterIdLst>
  <p:sldIdLst>
    <p:sldId id="669" r:id="rId2"/>
    <p:sldId id="670" r:id="rId3"/>
    <p:sldId id="671" r:id="rId4"/>
    <p:sldId id="699" r:id="rId5"/>
    <p:sldId id="675" r:id="rId6"/>
    <p:sldId id="676" r:id="rId7"/>
    <p:sldId id="677" r:id="rId8"/>
    <p:sldId id="678" r:id="rId9"/>
    <p:sldId id="679" r:id="rId10"/>
    <p:sldId id="680" r:id="rId11"/>
    <p:sldId id="681" r:id="rId12"/>
    <p:sldId id="682" r:id="rId13"/>
    <p:sldId id="683" r:id="rId14"/>
    <p:sldId id="684" r:id="rId15"/>
    <p:sldId id="685" r:id="rId16"/>
    <p:sldId id="686" r:id="rId17"/>
    <p:sldId id="687" r:id="rId18"/>
    <p:sldId id="688" r:id="rId19"/>
    <p:sldId id="689" r:id="rId20"/>
    <p:sldId id="690" r:id="rId21"/>
    <p:sldId id="703" r:id="rId22"/>
    <p:sldId id="704" r:id="rId23"/>
    <p:sldId id="705" r:id="rId24"/>
    <p:sldId id="649" r:id="rId25"/>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12" userDrawn="1">
          <p15:clr>
            <a:srgbClr val="A4A3A4"/>
          </p15:clr>
        </p15:guide>
        <p15:guide id="2" pos="14830" userDrawn="1">
          <p15:clr>
            <a:srgbClr val="A4A3A4"/>
          </p15:clr>
        </p15:guide>
        <p15:guide id="3" pos="526" userDrawn="1">
          <p15:clr>
            <a:srgbClr val="A4A3A4"/>
          </p15:clr>
        </p15:guide>
        <p15:guide id="5" orient="horz" pos="528" userDrawn="1">
          <p15:clr>
            <a:srgbClr val="A4A3A4"/>
          </p15:clr>
        </p15:guide>
        <p15:guide id="41" pos="7678" userDrawn="1">
          <p15:clr>
            <a:srgbClr val="A4A3A4"/>
          </p15:clr>
        </p15:guide>
        <p15:guide id="46" orient="horz" pos="43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7F7F7F"/>
    <a:srgbClr val="54AEC9"/>
    <a:srgbClr val="06919A"/>
    <a:srgbClr val="242C35"/>
    <a:srgbClr val="B8B8B8"/>
    <a:srgbClr val="566A86"/>
    <a:srgbClr val="525252"/>
    <a:srgbClr val="0E80C9"/>
    <a:srgbClr val="414E5E"/>
    <a:srgbClr val="3845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95" autoAdjust="0"/>
    <p:restoredTop sz="95028" autoAdjust="0"/>
  </p:normalViewPr>
  <p:slideViewPr>
    <p:cSldViewPr snapToGrid="0" snapToObjects="1">
      <p:cViewPr varScale="1">
        <p:scale>
          <a:sx n="35" d="100"/>
          <a:sy n="35" d="100"/>
        </p:scale>
        <p:origin x="1068" y="66"/>
      </p:cViewPr>
      <p:guideLst>
        <p:guide orient="horz" pos="8112"/>
        <p:guide pos="14830"/>
        <p:guide pos="526"/>
        <p:guide orient="horz" pos="528"/>
        <p:guide pos="7678"/>
        <p:guide orient="horz" pos="4344"/>
      </p:guideLst>
    </p:cSldViewPr>
  </p:slideViewPr>
  <p:notesTextViewPr>
    <p:cViewPr>
      <p:scale>
        <a:sx n="100" d="100"/>
        <a:sy n="100" d="100"/>
      </p:scale>
      <p:origin x="0" y="0"/>
    </p:cViewPr>
  </p:notesTextViewPr>
  <p:sorterViewPr>
    <p:cViewPr>
      <p:scale>
        <a:sx n="24" d="100"/>
        <a:sy n="24"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Regular"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Regular" charset="0"/>
              </a:defRPr>
            </a:lvl1pPr>
          </a:lstStyle>
          <a:p>
            <a:fld id="{EFC10EE1-B198-C942-8235-326C972CBB30}" type="datetimeFigureOut">
              <a:rPr lang="en-US" smtClean="0"/>
              <a:pPr/>
              <a:t>4/4/2018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Lato Regular" charset="0"/>
        <a:ea typeface="+mn-ea"/>
        <a:cs typeface="+mn-cs"/>
      </a:defRPr>
    </a:lvl1pPr>
    <a:lvl2pPr marL="914217" algn="l" defTabSz="914217" rtl="0" eaLnBrk="1" latinLnBrk="0" hangingPunct="1">
      <a:defRPr sz="2400" b="0" i="0" kern="1200">
        <a:solidFill>
          <a:schemeClr val="tx1"/>
        </a:solidFill>
        <a:latin typeface="Lato Regular" charset="0"/>
        <a:ea typeface="+mn-ea"/>
        <a:cs typeface="+mn-cs"/>
      </a:defRPr>
    </a:lvl2pPr>
    <a:lvl3pPr marL="1828434" algn="l" defTabSz="914217" rtl="0" eaLnBrk="1" latinLnBrk="0" hangingPunct="1">
      <a:defRPr sz="2400" b="0" i="0" kern="1200">
        <a:solidFill>
          <a:schemeClr val="tx1"/>
        </a:solidFill>
        <a:latin typeface="Lato Regular" charset="0"/>
        <a:ea typeface="+mn-ea"/>
        <a:cs typeface="+mn-cs"/>
      </a:defRPr>
    </a:lvl3pPr>
    <a:lvl4pPr marL="2742651" algn="l" defTabSz="914217" rtl="0" eaLnBrk="1" latinLnBrk="0" hangingPunct="1">
      <a:defRPr sz="2400" b="0" i="0" kern="1200">
        <a:solidFill>
          <a:schemeClr val="tx1"/>
        </a:solidFill>
        <a:latin typeface="Lato Regular" charset="0"/>
        <a:ea typeface="+mn-ea"/>
        <a:cs typeface="+mn-cs"/>
      </a:defRPr>
    </a:lvl4pPr>
    <a:lvl5pPr marL="3656868" algn="l" defTabSz="914217" rtl="0" eaLnBrk="1" latinLnBrk="0" hangingPunct="1">
      <a:defRPr sz="2400" b="0" i="0" kern="1200">
        <a:solidFill>
          <a:schemeClr val="tx1"/>
        </a:solidFill>
        <a:latin typeface="Lato Regular"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a:t>
            </a:fld>
            <a:endParaRPr lang="en-US"/>
          </a:p>
        </p:txBody>
      </p:sp>
    </p:spTree>
    <p:extLst>
      <p:ext uri="{BB962C8B-B14F-4D97-AF65-F5344CB8AC3E}">
        <p14:creationId xmlns:p14="http://schemas.microsoft.com/office/powerpoint/2010/main" val="2712208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10</a:t>
            </a:fld>
            <a:endParaRPr lang="en-US"/>
          </a:p>
        </p:txBody>
      </p:sp>
    </p:spTree>
    <p:extLst>
      <p:ext uri="{BB962C8B-B14F-4D97-AF65-F5344CB8AC3E}">
        <p14:creationId xmlns:p14="http://schemas.microsoft.com/office/powerpoint/2010/main" val="2265760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11</a:t>
            </a:fld>
            <a:endParaRPr lang="en-US"/>
          </a:p>
        </p:txBody>
      </p:sp>
    </p:spTree>
    <p:extLst>
      <p:ext uri="{BB962C8B-B14F-4D97-AF65-F5344CB8AC3E}">
        <p14:creationId xmlns:p14="http://schemas.microsoft.com/office/powerpoint/2010/main" val="3722693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12</a:t>
            </a:fld>
            <a:endParaRPr lang="en-US"/>
          </a:p>
        </p:txBody>
      </p:sp>
    </p:spTree>
    <p:extLst>
      <p:ext uri="{BB962C8B-B14F-4D97-AF65-F5344CB8AC3E}">
        <p14:creationId xmlns:p14="http://schemas.microsoft.com/office/powerpoint/2010/main" val="3112108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13</a:t>
            </a:fld>
            <a:endParaRPr lang="en-US"/>
          </a:p>
        </p:txBody>
      </p:sp>
    </p:spTree>
    <p:extLst>
      <p:ext uri="{BB962C8B-B14F-4D97-AF65-F5344CB8AC3E}">
        <p14:creationId xmlns:p14="http://schemas.microsoft.com/office/powerpoint/2010/main" val="485301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14</a:t>
            </a:fld>
            <a:endParaRPr lang="en-US"/>
          </a:p>
        </p:txBody>
      </p:sp>
    </p:spTree>
    <p:extLst>
      <p:ext uri="{BB962C8B-B14F-4D97-AF65-F5344CB8AC3E}">
        <p14:creationId xmlns:p14="http://schemas.microsoft.com/office/powerpoint/2010/main" val="4289436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15</a:t>
            </a:fld>
            <a:endParaRPr lang="en-US"/>
          </a:p>
        </p:txBody>
      </p:sp>
    </p:spTree>
    <p:extLst>
      <p:ext uri="{BB962C8B-B14F-4D97-AF65-F5344CB8AC3E}">
        <p14:creationId xmlns:p14="http://schemas.microsoft.com/office/powerpoint/2010/main" val="600340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16</a:t>
            </a:fld>
            <a:endParaRPr lang="en-US"/>
          </a:p>
        </p:txBody>
      </p:sp>
    </p:spTree>
    <p:extLst>
      <p:ext uri="{BB962C8B-B14F-4D97-AF65-F5344CB8AC3E}">
        <p14:creationId xmlns:p14="http://schemas.microsoft.com/office/powerpoint/2010/main" val="1930035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17</a:t>
            </a:fld>
            <a:endParaRPr lang="en-US"/>
          </a:p>
        </p:txBody>
      </p:sp>
    </p:spTree>
    <p:extLst>
      <p:ext uri="{BB962C8B-B14F-4D97-AF65-F5344CB8AC3E}">
        <p14:creationId xmlns:p14="http://schemas.microsoft.com/office/powerpoint/2010/main" val="3199919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18</a:t>
            </a:fld>
            <a:endParaRPr lang="en-US"/>
          </a:p>
        </p:txBody>
      </p:sp>
    </p:spTree>
    <p:extLst>
      <p:ext uri="{BB962C8B-B14F-4D97-AF65-F5344CB8AC3E}">
        <p14:creationId xmlns:p14="http://schemas.microsoft.com/office/powerpoint/2010/main" val="3556749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19</a:t>
            </a:fld>
            <a:endParaRPr lang="en-US"/>
          </a:p>
        </p:txBody>
      </p:sp>
    </p:spTree>
    <p:extLst>
      <p:ext uri="{BB962C8B-B14F-4D97-AF65-F5344CB8AC3E}">
        <p14:creationId xmlns:p14="http://schemas.microsoft.com/office/powerpoint/2010/main" val="3947750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2</a:t>
            </a:fld>
            <a:endParaRPr lang="en-US"/>
          </a:p>
        </p:txBody>
      </p:sp>
    </p:spTree>
    <p:extLst>
      <p:ext uri="{BB962C8B-B14F-4D97-AF65-F5344CB8AC3E}">
        <p14:creationId xmlns:p14="http://schemas.microsoft.com/office/powerpoint/2010/main" val="1146950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20</a:t>
            </a:fld>
            <a:endParaRPr lang="en-US"/>
          </a:p>
        </p:txBody>
      </p:sp>
    </p:spTree>
    <p:extLst>
      <p:ext uri="{BB962C8B-B14F-4D97-AF65-F5344CB8AC3E}">
        <p14:creationId xmlns:p14="http://schemas.microsoft.com/office/powerpoint/2010/main" val="5002450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21</a:t>
            </a:fld>
            <a:endParaRPr lang="en-US"/>
          </a:p>
        </p:txBody>
      </p:sp>
    </p:spTree>
    <p:extLst>
      <p:ext uri="{BB962C8B-B14F-4D97-AF65-F5344CB8AC3E}">
        <p14:creationId xmlns:p14="http://schemas.microsoft.com/office/powerpoint/2010/main" val="19351065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22</a:t>
            </a:fld>
            <a:endParaRPr lang="en-US"/>
          </a:p>
        </p:txBody>
      </p:sp>
    </p:spTree>
    <p:extLst>
      <p:ext uri="{BB962C8B-B14F-4D97-AF65-F5344CB8AC3E}">
        <p14:creationId xmlns:p14="http://schemas.microsoft.com/office/powerpoint/2010/main" val="1606688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23</a:t>
            </a:fld>
            <a:endParaRPr lang="en-US"/>
          </a:p>
        </p:txBody>
      </p:sp>
    </p:spTree>
    <p:extLst>
      <p:ext uri="{BB962C8B-B14F-4D97-AF65-F5344CB8AC3E}">
        <p14:creationId xmlns:p14="http://schemas.microsoft.com/office/powerpoint/2010/main" val="7475469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06BE02D-20C0-F840-AFAC-BEA99C74FDC2}" type="slidenum">
              <a:rPr lang="en-US" smtClean="0"/>
              <a:pPr/>
              <a:t>24</a:t>
            </a:fld>
            <a:endParaRPr lang="en-US" dirty="0"/>
          </a:p>
        </p:txBody>
      </p:sp>
    </p:spTree>
    <p:extLst>
      <p:ext uri="{BB962C8B-B14F-4D97-AF65-F5344CB8AC3E}">
        <p14:creationId xmlns:p14="http://schemas.microsoft.com/office/powerpoint/2010/main" val="3095914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3</a:t>
            </a:fld>
            <a:endParaRPr lang="en-US"/>
          </a:p>
        </p:txBody>
      </p:sp>
    </p:spTree>
    <p:extLst>
      <p:ext uri="{BB962C8B-B14F-4D97-AF65-F5344CB8AC3E}">
        <p14:creationId xmlns:p14="http://schemas.microsoft.com/office/powerpoint/2010/main" val="2492559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4</a:t>
            </a:fld>
            <a:endParaRPr lang="en-US"/>
          </a:p>
        </p:txBody>
      </p:sp>
    </p:spTree>
    <p:extLst>
      <p:ext uri="{BB962C8B-B14F-4D97-AF65-F5344CB8AC3E}">
        <p14:creationId xmlns:p14="http://schemas.microsoft.com/office/powerpoint/2010/main" val="3557028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5</a:t>
            </a:fld>
            <a:endParaRPr lang="en-US"/>
          </a:p>
        </p:txBody>
      </p:sp>
    </p:spTree>
    <p:extLst>
      <p:ext uri="{BB962C8B-B14F-4D97-AF65-F5344CB8AC3E}">
        <p14:creationId xmlns:p14="http://schemas.microsoft.com/office/powerpoint/2010/main" val="2939701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6</a:t>
            </a:fld>
            <a:endParaRPr lang="en-US"/>
          </a:p>
        </p:txBody>
      </p:sp>
    </p:spTree>
    <p:extLst>
      <p:ext uri="{BB962C8B-B14F-4D97-AF65-F5344CB8AC3E}">
        <p14:creationId xmlns:p14="http://schemas.microsoft.com/office/powerpoint/2010/main" val="2976042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7</a:t>
            </a:fld>
            <a:endParaRPr lang="en-US"/>
          </a:p>
        </p:txBody>
      </p:sp>
    </p:spTree>
    <p:extLst>
      <p:ext uri="{BB962C8B-B14F-4D97-AF65-F5344CB8AC3E}">
        <p14:creationId xmlns:p14="http://schemas.microsoft.com/office/powerpoint/2010/main" val="439135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8</a:t>
            </a:fld>
            <a:endParaRPr lang="en-US"/>
          </a:p>
        </p:txBody>
      </p:sp>
    </p:spTree>
    <p:extLst>
      <p:ext uri="{BB962C8B-B14F-4D97-AF65-F5344CB8AC3E}">
        <p14:creationId xmlns:p14="http://schemas.microsoft.com/office/powerpoint/2010/main" val="2700118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9</a:t>
            </a:fld>
            <a:endParaRPr lang="en-US"/>
          </a:p>
        </p:txBody>
      </p:sp>
    </p:spTree>
    <p:extLst>
      <p:ext uri="{BB962C8B-B14F-4D97-AF65-F5344CB8AC3E}">
        <p14:creationId xmlns:p14="http://schemas.microsoft.com/office/powerpoint/2010/main" val="1742094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43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01">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36E2C280-65B9-514C-9A0A-0464203A534B}"/>
              </a:ext>
            </a:extLst>
          </p:cNvPr>
          <p:cNvSpPr>
            <a:spLocks noGrp="1"/>
          </p:cNvSpPr>
          <p:nvPr>
            <p:ph type="pic" sz="quarter" idx="10"/>
          </p:nvPr>
        </p:nvSpPr>
        <p:spPr>
          <a:xfrm>
            <a:off x="1480193" y="2873827"/>
            <a:ext cx="7968343" cy="7968344"/>
          </a:xfrm>
          <a:prstGeom prst="rect">
            <a:avLst/>
          </a:prstGeom>
          <a:solidFill>
            <a:schemeClr val="bg1">
              <a:lumMod val="95000"/>
            </a:schemeClr>
          </a:solidFill>
        </p:spPr>
        <p:txBody>
          <a:bodyPr>
            <a:normAutofit/>
          </a:bodyPr>
          <a:lstStyle>
            <a:lvl1pPr>
              <a:defRPr sz="4000"/>
            </a:lvl1pPr>
          </a:lstStyle>
          <a:p>
            <a:endParaRPr lang="en-US" dirty="0"/>
          </a:p>
        </p:txBody>
      </p:sp>
    </p:spTree>
    <p:extLst>
      <p:ext uri="{BB962C8B-B14F-4D97-AF65-F5344CB8AC3E}">
        <p14:creationId xmlns:p14="http://schemas.microsoft.com/office/powerpoint/2010/main" val="354592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02">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11974570" y="0"/>
            <a:ext cx="12403079" cy="13716000"/>
          </a:xfrm>
          <a:prstGeom prst="rect">
            <a:avLst/>
          </a:prstGeom>
          <a:solidFill>
            <a:schemeClr val="bg1">
              <a:lumMod val="95000"/>
            </a:schemeClr>
          </a:solidFill>
        </p:spPr>
        <p:txBody>
          <a:bodyPr>
            <a:normAutofit/>
          </a:bodyPr>
          <a:lstStyle>
            <a:lvl1pPr>
              <a:defRPr sz="4000"/>
            </a:lvl1pPr>
          </a:lstStyle>
          <a:p>
            <a:endParaRPr lang="en-US"/>
          </a:p>
        </p:txBody>
      </p:sp>
    </p:spTree>
    <p:extLst>
      <p:ext uri="{BB962C8B-B14F-4D97-AF65-F5344CB8AC3E}">
        <p14:creationId xmlns:p14="http://schemas.microsoft.com/office/powerpoint/2010/main" val="446313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03">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0" y="0"/>
            <a:ext cx="24377015" cy="13716000"/>
          </a:xfrm>
          <a:prstGeom prst="rect">
            <a:avLst/>
          </a:prstGeom>
          <a:solidFill>
            <a:schemeClr val="bg1">
              <a:lumMod val="95000"/>
            </a:schemeClr>
          </a:solidFill>
        </p:spPr>
        <p:txBody>
          <a:bodyPr>
            <a:normAutofit/>
          </a:bodyPr>
          <a:lstStyle>
            <a:lvl1pPr>
              <a:defRPr sz="4000"/>
            </a:lvl1pPr>
          </a:lstStyle>
          <a:p>
            <a:endParaRPr lang="en-US"/>
          </a:p>
        </p:txBody>
      </p:sp>
    </p:spTree>
    <p:extLst>
      <p:ext uri="{BB962C8B-B14F-4D97-AF65-F5344CB8AC3E}">
        <p14:creationId xmlns:p14="http://schemas.microsoft.com/office/powerpoint/2010/main" val="183049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04">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1" y="1"/>
            <a:ext cx="24377015" cy="13258798"/>
          </a:xfrm>
          <a:prstGeom prst="rect">
            <a:avLst/>
          </a:prstGeom>
          <a:solidFill>
            <a:schemeClr val="bg1">
              <a:lumMod val="95000"/>
            </a:schemeClr>
          </a:solidFill>
        </p:spPr>
        <p:txBody>
          <a:bodyPr>
            <a:normAutofit/>
          </a:bodyPr>
          <a:lstStyle>
            <a:lvl1pPr>
              <a:defRPr sz="4000"/>
            </a:lvl1pPr>
          </a:lstStyle>
          <a:p>
            <a:endParaRPr lang="en-US"/>
          </a:p>
        </p:txBody>
      </p:sp>
    </p:spTree>
    <p:extLst>
      <p:ext uri="{BB962C8B-B14F-4D97-AF65-F5344CB8AC3E}">
        <p14:creationId xmlns:p14="http://schemas.microsoft.com/office/powerpoint/2010/main" val="3325114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05">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3729020" y="3147898"/>
            <a:ext cx="4160887" cy="7375230"/>
          </a:xfrm>
          <a:prstGeom prst="rect">
            <a:avLst/>
          </a:prstGeom>
          <a:solidFill>
            <a:schemeClr val="bg1">
              <a:lumMod val="95000"/>
            </a:schemeClr>
          </a:solidFill>
        </p:spPr>
        <p:txBody>
          <a:bodyPr>
            <a:normAutofit/>
          </a:bodyPr>
          <a:lstStyle>
            <a:lvl1pPr>
              <a:defRPr sz="4000"/>
            </a:lvl1pPr>
          </a:lstStyle>
          <a:p>
            <a:endParaRPr lang="en-US"/>
          </a:p>
        </p:txBody>
      </p:sp>
    </p:spTree>
    <p:extLst>
      <p:ext uri="{BB962C8B-B14F-4D97-AF65-F5344CB8AC3E}">
        <p14:creationId xmlns:p14="http://schemas.microsoft.com/office/powerpoint/2010/main" val="2046911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06">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2633734" y="2578301"/>
            <a:ext cx="6440454" cy="8550464"/>
          </a:xfrm>
          <a:prstGeom prst="rect">
            <a:avLst/>
          </a:prstGeom>
          <a:solidFill>
            <a:schemeClr val="bg1">
              <a:lumMod val="95000"/>
            </a:schemeClr>
          </a:solidFill>
        </p:spPr>
        <p:txBody>
          <a:bodyPr>
            <a:normAutofit/>
          </a:bodyPr>
          <a:lstStyle>
            <a:lvl1pPr>
              <a:defRPr sz="4000"/>
            </a:lvl1pPr>
          </a:lstStyle>
          <a:p>
            <a:endParaRPr lang="en-US"/>
          </a:p>
        </p:txBody>
      </p:sp>
    </p:spTree>
    <p:extLst>
      <p:ext uri="{BB962C8B-B14F-4D97-AF65-F5344CB8AC3E}">
        <p14:creationId xmlns:p14="http://schemas.microsoft.com/office/powerpoint/2010/main" val="197730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07">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261579" y="2657794"/>
            <a:ext cx="12995550" cy="8174077"/>
          </a:xfrm>
          <a:prstGeom prst="rect">
            <a:avLst/>
          </a:prstGeom>
          <a:solidFill>
            <a:schemeClr val="bg1">
              <a:lumMod val="95000"/>
            </a:schemeClr>
          </a:solidFill>
        </p:spPr>
        <p:txBody>
          <a:bodyPr>
            <a:normAutofit/>
          </a:bodyPr>
          <a:lstStyle>
            <a:lvl1pPr>
              <a:defRPr sz="4000"/>
            </a:lvl1pPr>
          </a:lstStyle>
          <a:p>
            <a:endParaRPr lang="en-US"/>
          </a:p>
        </p:txBody>
      </p:sp>
    </p:spTree>
    <p:extLst>
      <p:ext uri="{BB962C8B-B14F-4D97-AF65-F5344CB8AC3E}">
        <p14:creationId xmlns:p14="http://schemas.microsoft.com/office/powerpoint/2010/main" val="374531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a:solidFill>
                  <a:schemeClr val="tx1">
                    <a:tint val="75000"/>
                  </a:schemeClr>
                </a:solidFill>
              </a:defRPr>
            </a:lvl1pPr>
          </a:lstStyle>
          <a:p>
            <a:fld id="{A0C21A69-CE6F-2440-BAE4-5A4B3040CF2A}" type="datetimeFigureOut">
              <a:rPr lang="en-US" smtClean="0"/>
              <a:t>4/4/2018</a:t>
            </a:fld>
            <a:endParaRPr lang="en-US"/>
          </a:p>
        </p:txBody>
      </p:sp>
      <p:sp>
        <p:nvSpPr>
          <p:cNvPr id="5" name="Footer Placeholder 4"/>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fld id="{EBE3AD81-3AD4-9C46-856E-C08CF1183C60}" type="slidenum">
              <a:rPr lang="en-US" smtClean="0"/>
              <a:t>‹#›</a:t>
            </a:fld>
            <a:endParaRPr lang="en-US"/>
          </a:p>
        </p:txBody>
      </p:sp>
    </p:spTree>
    <p:extLst>
      <p:ext uri="{BB962C8B-B14F-4D97-AF65-F5344CB8AC3E}">
        <p14:creationId xmlns:p14="http://schemas.microsoft.com/office/powerpoint/2010/main" val="1928189300"/>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Lst>
  <p:hf hdr="0" ftr="0" dt="0"/>
  <p:txStyles>
    <p:titleStyle>
      <a:lvl1pPr algn="l" defTabSz="1828343" rtl="0" eaLnBrk="1" latinLnBrk="0" hangingPunct="1">
        <a:lnSpc>
          <a:spcPct val="90000"/>
        </a:lnSpc>
        <a:spcBef>
          <a:spcPct val="0"/>
        </a:spcBef>
        <a:buNone/>
        <a:defRPr sz="6000" b="0" i="0" kern="1200">
          <a:solidFill>
            <a:schemeClr val="tx1"/>
          </a:solidFill>
          <a:latin typeface="Lato Regular" charset="0"/>
          <a:ea typeface="Lato Regular" charset="0"/>
          <a:cs typeface="Lato Regular" charset="0"/>
        </a:defRPr>
      </a:lvl1pPr>
    </p:titleStyle>
    <p:bodyStyle>
      <a:lvl1pPr marL="0" indent="0" algn="l" defTabSz="1828343" rtl="0" eaLnBrk="1" latinLnBrk="0" hangingPunct="1">
        <a:lnSpc>
          <a:spcPct val="90000"/>
        </a:lnSpc>
        <a:spcBef>
          <a:spcPts val="2000"/>
        </a:spcBef>
        <a:buFont typeface="Arial" panose="020B0604020202020204" pitchFamily="34" charset="0"/>
        <a:buNone/>
        <a:defRPr sz="4000" b="0" i="0" kern="1200">
          <a:solidFill>
            <a:schemeClr val="tx1"/>
          </a:solidFill>
          <a:latin typeface="Lato Regular" charset="0"/>
          <a:ea typeface="Lato Regular" charset="0"/>
          <a:cs typeface="Lato Regular" charset="0"/>
        </a:defRPr>
      </a:lvl1pPr>
      <a:lvl2pPr marL="914171"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Lato Regular" charset="0"/>
          <a:ea typeface="Lato Regular" charset="0"/>
          <a:cs typeface="Lato Regular" charset="0"/>
        </a:defRPr>
      </a:lvl2pPr>
      <a:lvl3pPr marL="1828343" indent="0" algn="l" defTabSz="1828343" rtl="0" eaLnBrk="1" latinLnBrk="0" hangingPunct="1">
        <a:lnSpc>
          <a:spcPct val="90000"/>
        </a:lnSpc>
        <a:spcBef>
          <a:spcPts val="1000"/>
        </a:spcBef>
        <a:buFont typeface="Arial" panose="020B0604020202020204" pitchFamily="34" charset="0"/>
        <a:buNone/>
        <a:defRPr sz="2400" b="0" i="0" kern="1200">
          <a:solidFill>
            <a:schemeClr val="tx1"/>
          </a:solidFill>
          <a:latin typeface="Lato Regular" charset="0"/>
          <a:ea typeface="Lato Regular" charset="0"/>
          <a:cs typeface="Lato Regular" charset="0"/>
        </a:defRPr>
      </a:lvl3pPr>
      <a:lvl4pPr marL="2742514" indent="0" algn="l" defTabSz="1828343" rtl="0" eaLnBrk="1" latinLnBrk="0" hangingPunct="1">
        <a:lnSpc>
          <a:spcPct val="90000"/>
        </a:lnSpc>
        <a:spcBef>
          <a:spcPts val="1000"/>
        </a:spcBef>
        <a:buFont typeface="Arial" panose="020B0604020202020204" pitchFamily="34" charset="0"/>
        <a:buNone/>
        <a:defRPr sz="2000" b="0" i="0" kern="1200">
          <a:solidFill>
            <a:schemeClr val="tx1"/>
          </a:solidFill>
          <a:latin typeface="Lato Regular" charset="0"/>
          <a:ea typeface="Lato Regular" charset="0"/>
          <a:cs typeface="Lato Regular" charset="0"/>
        </a:defRPr>
      </a:lvl4pPr>
      <a:lvl5pPr marL="3656685" indent="0" algn="l" defTabSz="1828343" rtl="0" eaLnBrk="1" latinLnBrk="0" hangingPunct="1">
        <a:lnSpc>
          <a:spcPct val="90000"/>
        </a:lnSpc>
        <a:spcBef>
          <a:spcPts val="1000"/>
        </a:spcBef>
        <a:buFont typeface="Arial" panose="020B0604020202020204" pitchFamily="34" charset="0"/>
        <a:buNone/>
        <a:defRPr sz="2000" b="0" i="0" kern="1200">
          <a:solidFill>
            <a:schemeClr val="tx1"/>
          </a:solidFill>
          <a:latin typeface="Lato Regular" charset="0"/>
          <a:ea typeface="Lato Regular" charset="0"/>
          <a:cs typeface="Lato Regular" charset="0"/>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C57EEEB-D057-E04A-8CDE-2FCE74B2817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71"/>
            <a:ext cx="24377650" cy="13715857"/>
          </a:xfrm>
          <a:prstGeom prst="rect">
            <a:avLst/>
          </a:prstGeom>
        </p:spPr>
      </p:pic>
      <p:grpSp>
        <p:nvGrpSpPr>
          <p:cNvPr id="7" name="Group 6">
            <a:extLst>
              <a:ext uri="{FF2B5EF4-FFF2-40B4-BE49-F238E27FC236}">
                <a16:creationId xmlns:a16="http://schemas.microsoft.com/office/drawing/2014/main" id="{9EDE97B1-B92B-0E40-BEB5-F2AA13D100AA}"/>
              </a:ext>
            </a:extLst>
          </p:cNvPr>
          <p:cNvGrpSpPr/>
          <p:nvPr/>
        </p:nvGrpSpPr>
        <p:grpSpPr>
          <a:xfrm>
            <a:off x="4698172" y="5022352"/>
            <a:ext cx="11641758" cy="3671293"/>
            <a:chOff x="6367946" y="4303454"/>
            <a:chExt cx="11641758" cy="3671293"/>
          </a:xfrm>
        </p:grpSpPr>
        <p:sp>
          <p:nvSpPr>
            <p:cNvPr id="6" name="TextBox 5"/>
            <p:cNvSpPr txBox="1"/>
            <p:nvPr/>
          </p:nvSpPr>
          <p:spPr>
            <a:xfrm>
              <a:off x="6367946" y="4303454"/>
              <a:ext cx="11641758" cy="2554545"/>
            </a:xfrm>
            <a:prstGeom prst="rect">
              <a:avLst/>
            </a:prstGeom>
            <a:noFill/>
          </p:spPr>
          <p:txBody>
            <a:bodyPr wrap="square" rtlCol="0">
              <a:spAutoFit/>
            </a:bodyPr>
            <a:lstStyle/>
            <a:p>
              <a:r>
                <a:rPr lang="en-US" sz="8000" b="1" dirty="0">
                  <a:solidFill>
                    <a:schemeClr val="tx2"/>
                  </a:solidFill>
                  <a:latin typeface="Lato Black" panose="020F0502020204030203" pitchFamily="34" charset="0"/>
                  <a:ea typeface="Lato Black" panose="020F0502020204030203" pitchFamily="34" charset="0"/>
                  <a:cs typeface="Lato Black" panose="020F0502020204030203" pitchFamily="34" charset="0"/>
                </a:rPr>
                <a:t>THIS IS YOUR PRESENTATION TITLE</a:t>
              </a:r>
            </a:p>
          </p:txBody>
        </p:sp>
        <p:sp>
          <p:nvSpPr>
            <p:cNvPr id="18" name="TextBox 17">
              <a:extLst>
                <a:ext uri="{FF2B5EF4-FFF2-40B4-BE49-F238E27FC236}">
                  <a16:creationId xmlns:a16="http://schemas.microsoft.com/office/drawing/2014/main" id="{9B57B822-7A0C-6848-BB12-849399ADD4F0}"/>
                </a:ext>
              </a:extLst>
            </p:cNvPr>
            <p:cNvSpPr txBox="1"/>
            <p:nvPr/>
          </p:nvSpPr>
          <p:spPr>
            <a:xfrm>
              <a:off x="6506240" y="7328416"/>
              <a:ext cx="8447760" cy="646331"/>
            </a:xfrm>
            <a:prstGeom prst="rect">
              <a:avLst/>
            </a:prstGeom>
            <a:noFill/>
          </p:spPr>
          <p:txBody>
            <a:bodyPr wrap="square" rtlCol="0">
              <a:spAutoFit/>
            </a:bodyPr>
            <a:lstStyle/>
            <a:p>
              <a:r>
                <a:rPr lang="en-US" b="1" spc="300" dirty="0">
                  <a:solidFill>
                    <a:schemeClr val="tx2"/>
                  </a:solidFill>
                  <a:latin typeface="Lato" panose="020F0502020204030203" pitchFamily="34" charset="0"/>
                  <a:ea typeface="Lato" panose="020F0502020204030203" pitchFamily="34" charset="0"/>
                  <a:cs typeface="Lato" panose="020F0502020204030203" pitchFamily="34" charset="0"/>
                </a:rPr>
                <a:t>CORPORATE PRESENTATION</a:t>
              </a:r>
            </a:p>
          </p:txBody>
        </p:sp>
      </p:grpSp>
      <p:sp>
        <p:nvSpPr>
          <p:cNvPr id="17" name="Shape 2624">
            <a:extLst>
              <a:ext uri="{FF2B5EF4-FFF2-40B4-BE49-F238E27FC236}">
                <a16:creationId xmlns:a16="http://schemas.microsoft.com/office/drawing/2014/main" id="{909743CC-8F31-0948-8D46-CD8A2D3F25C0}"/>
              </a:ext>
            </a:extLst>
          </p:cNvPr>
          <p:cNvSpPr/>
          <p:nvPr/>
        </p:nvSpPr>
        <p:spPr>
          <a:xfrm>
            <a:off x="11490989" y="2073831"/>
            <a:ext cx="1395672" cy="1395668"/>
          </a:xfrm>
          <a:custGeom>
            <a:avLst/>
            <a:gdLst/>
            <a:ahLst/>
            <a:cxnLst>
              <a:cxn ang="0">
                <a:pos x="wd2" y="hd2"/>
              </a:cxn>
              <a:cxn ang="5400000">
                <a:pos x="wd2" y="hd2"/>
              </a:cxn>
              <a:cxn ang="10800000">
                <a:pos x="wd2" y="hd2"/>
              </a:cxn>
              <a:cxn ang="16200000">
                <a:pos x="wd2" y="hd2"/>
              </a:cxn>
            </a:cxnLst>
            <a:rect l="0" t="0" r="r" b="b"/>
            <a:pathLst>
              <a:path w="21600" h="21600" extrusionOk="0">
                <a:moveTo>
                  <a:pt x="982" y="6873"/>
                </a:moveTo>
                <a:lnTo>
                  <a:pt x="20618" y="6873"/>
                </a:lnTo>
                <a:lnTo>
                  <a:pt x="20618" y="7855"/>
                </a:lnTo>
                <a:lnTo>
                  <a:pt x="982" y="7855"/>
                </a:lnTo>
                <a:cubicBezTo>
                  <a:pt x="982" y="7855"/>
                  <a:pt x="982" y="6873"/>
                  <a:pt x="982" y="6873"/>
                </a:cubicBezTo>
                <a:close/>
                <a:moveTo>
                  <a:pt x="16691" y="8836"/>
                </a:moveTo>
                <a:lnTo>
                  <a:pt x="18655" y="8836"/>
                </a:lnTo>
                <a:lnTo>
                  <a:pt x="18655" y="17673"/>
                </a:lnTo>
                <a:lnTo>
                  <a:pt x="16691" y="17673"/>
                </a:lnTo>
                <a:cubicBezTo>
                  <a:pt x="16691" y="17673"/>
                  <a:pt x="16691" y="8836"/>
                  <a:pt x="16691" y="8836"/>
                </a:cubicBezTo>
                <a:close/>
                <a:moveTo>
                  <a:pt x="13745" y="8836"/>
                </a:moveTo>
                <a:lnTo>
                  <a:pt x="15709" y="8836"/>
                </a:lnTo>
                <a:lnTo>
                  <a:pt x="15709" y="17673"/>
                </a:lnTo>
                <a:lnTo>
                  <a:pt x="13745" y="17673"/>
                </a:lnTo>
                <a:cubicBezTo>
                  <a:pt x="13745" y="17673"/>
                  <a:pt x="13745" y="8836"/>
                  <a:pt x="13745" y="8836"/>
                </a:cubicBezTo>
                <a:close/>
                <a:moveTo>
                  <a:pt x="8836" y="8836"/>
                </a:moveTo>
                <a:lnTo>
                  <a:pt x="12764" y="8836"/>
                </a:lnTo>
                <a:lnTo>
                  <a:pt x="12764" y="17673"/>
                </a:lnTo>
                <a:lnTo>
                  <a:pt x="8836" y="17673"/>
                </a:lnTo>
                <a:cubicBezTo>
                  <a:pt x="8836" y="17673"/>
                  <a:pt x="8836" y="8836"/>
                  <a:pt x="8836" y="8836"/>
                </a:cubicBezTo>
                <a:close/>
                <a:moveTo>
                  <a:pt x="5891" y="8836"/>
                </a:moveTo>
                <a:lnTo>
                  <a:pt x="7855" y="8836"/>
                </a:lnTo>
                <a:lnTo>
                  <a:pt x="7855" y="17673"/>
                </a:lnTo>
                <a:lnTo>
                  <a:pt x="5891" y="17673"/>
                </a:lnTo>
                <a:cubicBezTo>
                  <a:pt x="5891" y="17673"/>
                  <a:pt x="5891" y="8836"/>
                  <a:pt x="5891" y="8836"/>
                </a:cubicBezTo>
                <a:close/>
                <a:moveTo>
                  <a:pt x="2945" y="8836"/>
                </a:moveTo>
                <a:lnTo>
                  <a:pt x="4909" y="8836"/>
                </a:lnTo>
                <a:lnTo>
                  <a:pt x="4909" y="17673"/>
                </a:lnTo>
                <a:lnTo>
                  <a:pt x="2945" y="17673"/>
                </a:lnTo>
                <a:cubicBezTo>
                  <a:pt x="2945" y="17673"/>
                  <a:pt x="2945" y="8836"/>
                  <a:pt x="2945" y="8836"/>
                </a:cubicBezTo>
                <a:close/>
                <a:moveTo>
                  <a:pt x="19773" y="18655"/>
                </a:moveTo>
                <a:lnTo>
                  <a:pt x="20428" y="20618"/>
                </a:lnTo>
                <a:lnTo>
                  <a:pt x="1172" y="20618"/>
                </a:lnTo>
                <a:lnTo>
                  <a:pt x="1827" y="18655"/>
                </a:lnTo>
                <a:cubicBezTo>
                  <a:pt x="1827" y="18655"/>
                  <a:pt x="19773" y="18655"/>
                  <a:pt x="19773" y="18655"/>
                </a:cubicBezTo>
                <a:close/>
                <a:moveTo>
                  <a:pt x="10800" y="1056"/>
                </a:moveTo>
                <a:lnTo>
                  <a:pt x="19261" y="5891"/>
                </a:lnTo>
                <a:lnTo>
                  <a:pt x="2339" y="5891"/>
                </a:lnTo>
                <a:cubicBezTo>
                  <a:pt x="2339" y="5891"/>
                  <a:pt x="10800" y="1056"/>
                  <a:pt x="10800" y="1056"/>
                </a:cubicBezTo>
                <a:close/>
                <a:moveTo>
                  <a:pt x="21109" y="8836"/>
                </a:moveTo>
                <a:cubicBezTo>
                  <a:pt x="21380" y="8836"/>
                  <a:pt x="21600" y="8617"/>
                  <a:pt x="21600" y="8345"/>
                </a:cubicBezTo>
                <a:lnTo>
                  <a:pt x="21600" y="6382"/>
                </a:lnTo>
                <a:cubicBezTo>
                  <a:pt x="21600" y="6200"/>
                  <a:pt x="21496" y="6047"/>
                  <a:pt x="21349" y="5963"/>
                </a:cubicBezTo>
                <a:lnTo>
                  <a:pt x="21353" y="5956"/>
                </a:lnTo>
                <a:lnTo>
                  <a:pt x="11044" y="65"/>
                </a:lnTo>
                <a:lnTo>
                  <a:pt x="11040" y="72"/>
                </a:lnTo>
                <a:cubicBezTo>
                  <a:pt x="10968" y="30"/>
                  <a:pt x="10889" y="0"/>
                  <a:pt x="10800" y="0"/>
                </a:cubicBezTo>
                <a:cubicBezTo>
                  <a:pt x="10711" y="0"/>
                  <a:pt x="10632" y="30"/>
                  <a:pt x="10560" y="72"/>
                </a:cubicBezTo>
                <a:lnTo>
                  <a:pt x="10556" y="65"/>
                </a:lnTo>
                <a:lnTo>
                  <a:pt x="247" y="5956"/>
                </a:lnTo>
                <a:lnTo>
                  <a:pt x="251" y="5963"/>
                </a:lnTo>
                <a:cubicBezTo>
                  <a:pt x="104" y="6047"/>
                  <a:pt x="0" y="6200"/>
                  <a:pt x="0" y="6382"/>
                </a:cubicBezTo>
                <a:lnTo>
                  <a:pt x="0" y="8345"/>
                </a:lnTo>
                <a:cubicBezTo>
                  <a:pt x="0" y="8617"/>
                  <a:pt x="220" y="8836"/>
                  <a:pt x="491" y="8836"/>
                </a:cubicBezTo>
                <a:lnTo>
                  <a:pt x="1964" y="8836"/>
                </a:lnTo>
                <a:lnTo>
                  <a:pt x="1964" y="17673"/>
                </a:lnTo>
                <a:lnTo>
                  <a:pt x="1473" y="17673"/>
                </a:lnTo>
                <a:cubicBezTo>
                  <a:pt x="1256" y="17673"/>
                  <a:pt x="1078" y="17816"/>
                  <a:pt x="1013" y="18010"/>
                </a:cubicBezTo>
                <a:lnTo>
                  <a:pt x="1007" y="18009"/>
                </a:lnTo>
                <a:lnTo>
                  <a:pt x="25" y="20954"/>
                </a:lnTo>
                <a:lnTo>
                  <a:pt x="31" y="20955"/>
                </a:lnTo>
                <a:cubicBezTo>
                  <a:pt x="14" y="21005"/>
                  <a:pt x="0" y="21055"/>
                  <a:pt x="0" y="21109"/>
                </a:cubicBezTo>
                <a:cubicBezTo>
                  <a:pt x="0" y="21381"/>
                  <a:pt x="220" y="21600"/>
                  <a:pt x="491" y="21600"/>
                </a:cubicBezTo>
                <a:lnTo>
                  <a:pt x="21109" y="21600"/>
                </a:lnTo>
                <a:cubicBezTo>
                  <a:pt x="21380" y="21600"/>
                  <a:pt x="21600" y="21381"/>
                  <a:pt x="21600" y="21109"/>
                </a:cubicBezTo>
                <a:cubicBezTo>
                  <a:pt x="21600" y="21055"/>
                  <a:pt x="21586" y="21005"/>
                  <a:pt x="21569" y="20955"/>
                </a:cubicBezTo>
                <a:lnTo>
                  <a:pt x="21575" y="20954"/>
                </a:lnTo>
                <a:lnTo>
                  <a:pt x="20593" y="18009"/>
                </a:lnTo>
                <a:lnTo>
                  <a:pt x="20587" y="18010"/>
                </a:lnTo>
                <a:cubicBezTo>
                  <a:pt x="20522" y="17816"/>
                  <a:pt x="20344" y="17673"/>
                  <a:pt x="20127" y="17673"/>
                </a:cubicBezTo>
                <a:lnTo>
                  <a:pt x="19636" y="17673"/>
                </a:lnTo>
                <a:lnTo>
                  <a:pt x="19636" y="8836"/>
                </a:lnTo>
                <a:cubicBezTo>
                  <a:pt x="19636" y="8836"/>
                  <a:pt x="21109" y="8836"/>
                  <a:pt x="21109" y="8836"/>
                </a:cubicBezTo>
                <a:close/>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Tree>
    <p:extLst>
      <p:ext uri="{BB962C8B-B14F-4D97-AF65-F5344CB8AC3E}">
        <p14:creationId xmlns:p14="http://schemas.microsoft.com/office/powerpoint/2010/main" val="397167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19A8B3B-1D10-D946-BAC5-0EBD6769838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a:off x="0" y="0"/>
            <a:ext cx="23518353" cy="13716000"/>
          </a:xfrm>
          <a:prstGeom prst="rect">
            <a:avLst/>
          </a:prstGeom>
        </p:spPr>
      </p:pic>
      <p:sp>
        <p:nvSpPr>
          <p:cNvPr id="2" name="Rectangle 1">
            <a:extLst>
              <a:ext uri="{FF2B5EF4-FFF2-40B4-BE49-F238E27FC236}">
                <a16:creationId xmlns:a16="http://schemas.microsoft.com/office/drawing/2014/main" id="{C597AE00-A599-E546-BE3E-1B982D6467FE}"/>
              </a:ext>
            </a:extLst>
          </p:cNvPr>
          <p:cNvSpPr/>
          <p:nvPr/>
        </p:nvSpPr>
        <p:spPr>
          <a:xfrm>
            <a:off x="11974570" y="0"/>
            <a:ext cx="12403079" cy="137159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59F86F2A-D54B-E246-A909-C4E18E6EBA3C}"/>
              </a:ext>
            </a:extLst>
          </p:cNvPr>
          <p:cNvGrpSpPr/>
          <p:nvPr/>
        </p:nvGrpSpPr>
        <p:grpSpPr>
          <a:xfrm>
            <a:off x="1763770" y="4915534"/>
            <a:ext cx="8447031" cy="4873837"/>
            <a:chOff x="1763770" y="4756508"/>
            <a:chExt cx="8447031" cy="4873837"/>
          </a:xfrm>
        </p:grpSpPr>
        <p:sp>
          <p:nvSpPr>
            <p:cNvPr id="21" name="Subtitle 2">
              <a:extLst>
                <a:ext uri="{FF2B5EF4-FFF2-40B4-BE49-F238E27FC236}">
                  <a16:creationId xmlns:a16="http://schemas.microsoft.com/office/drawing/2014/main" id="{96796BBF-BAA2-154F-BBE2-880BD6E62DFF}"/>
                </a:ext>
              </a:extLst>
            </p:cNvPr>
            <p:cNvSpPr txBox="1">
              <a:spLocks/>
            </p:cNvSpPr>
            <p:nvPr/>
          </p:nvSpPr>
          <p:spPr>
            <a:xfrm>
              <a:off x="1763770" y="7859592"/>
              <a:ext cx="8447031" cy="1770753"/>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2800" dirty="0">
                  <a:solidFill>
                    <a:srgbClr val="7F7F7F"/>
                  </a:solidFill>
                  <a:latin typeface="Lato" charset="0"/>
                  <a:ea typeface="Lato" charset="0"/>
                  <a:cs typeface="Lato" charset="0"/>
                </a:rPr>
                <a:t>The production department would then start to manufacture the product, while the marketing department. </a:t>
              </a:r>
            </a:p>
          </p:txBody>
        </p:sp>
        <p:sp>
          <p:nvSpPr>
            <p:cNvPr id="11" name="TextBox 10">
              <a:extLst>
                <a:ext uri="{FF2B5EF4-FFF2-40B4-BE49-F238E27FC236}">
                  <a16:creationId xmlns:a16="http://schemas.microsoft.com/office/drawing/2014/main" id="{4768161F-EB61-1641-BA32-E5988CE32C57}"/>
                </a:ext>
              </a:extLst>
            </p:cNvPr>
            <p:cNvSpPr txBox="1"/>
            <p:nvPr/>
          </p:nvSpPr>
          <p:spPr>
            <a:xfrm>
              <a:off x="1842149" y="4756508"/>
              <a:ext cx="8368652" cy="2862322"/>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A PICTURE IS A WORTH A THOUSAND WORDS</a:t>
              </a:r>
            </a:p>
          </p:txBody>
        </p:sp>
      </p:grpSp>
      <p:sp>
        <p:nvSpPr>
          <p:cNvPr id="4" name="Picture Placeholder 3">
            <a:extLst>
              <a:ext uri="{FF2B5EF4-FFF2-40B4-BE49-F238E27FC236}">
                <a16:creationId xmlns:a16="http://schemas.microsoft.com/office/drawing/2014/main" id="{F3463E0F-38D5-9E40-94BB-92C3C4377F4E}"/>
              </a:ext>
            </a:extLst>
          </p:cNvPr>
          <p:cNvSpPr>
            <a:spLocks noGrp="1"/>
          </p:cNvSpPr>
          <p:nvPr>
            <p:ph type="pic" sz="quarter" idx="10"/>
          </p:nvPr>
        </p:nvSpPr>
        <p:spPr/>
      </p:sp>
    </p:spTree>
    <p:extLst>
      <p:ext uri="{BB962C8B-B14F-4D97-AF65-F5344CB8AC3E}">
        <p14:creationId xmlns:p14="http://schemas.microsoft.com/office/powerpoint/2010/main" val="1359175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97AE00-A599-E546-BE3E-1B982D6467FE}"/>
              </a:ext>
            </a:extLst>
          </p:cNvPr>
          <p:cNvSpPr/>
          <p:nvPr/>
        </p:nvSpPr>
        <p:spPr>
          <a:xfrm>
            <a:off x="0" y="0"/>
            <a:ext cx="24377015" cy="137159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D6C7EF93-BA3E-D148-A2E3-22AEA6503585}"/>
              </a:ext>
            </a:extLst>
          </p:cNvPr>
          <p:cNvSpPr>
            <a:spLocks noGrp="1"/>
          </p:cNvSpPr>
          <p:nvPr>
            <p:ph type="pic" sz="quarter" idx="10"/>
          </p:nvPr>
        </p:nvSpPr>
        <p:spPr/>
      </p:sp>
      <p:sp>
        <p:nvSpPr>
          <p:cNvPr id="5" name="TextBox 4">
            <a:extLst>
              <a:ext uri="{FF2B5EF4-FFF2-40B4-BE49-F238E27FC236}">
                <a16:creationId xmlns:a16="http://schemas.microsoft.com/office/drawing/2014/main" id="{15456791-BB5D-CA47-A4DC-1E30626FCCBC}"/>
              </a:ext>
            </a:extLst>
          </p:cNvPr>
          <p:cNvSpPr txBox="1"/>
          <p:nvPr/>
        </p:nvSpPr>
        <p:spPr>
          <a:xfrm>
            <a:off x="1651471" y="1753226"/>
            <a:ext cx="14871523"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WHAT BIG IMPACT? USE BIG IMAGE</a:t>
            </a:r>
          </a:p>
        </p:txBody>
      </p:sp>
      <p:pic>
        <p:nvPicPr>
          <p:cNvPr id="4" name="Picture 3">
            <a:extLst>
              <a:ext uri="{FF2B5EF4-FFF2-40B4-BE49-F238E27FC236}">
                <a16:creationId xmlns:a16="http://schemas.microsoft.com/office/drawing/2014/main" id="{715F7602-79EB-C44E-98F3-84D15468739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spTree>
    <p:extLst>
      <p:ext uri="{BB962C8B-B14F-4D97-AF65-F5344CB8AC3E}">
        <p14:creationId xmlns:p14="http://schemas.microsoft.com/office/powerpoint/2010/main" val="1885386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a:extLst>
              <a:ext uri="{FF2B5EF4-FFF2-40B4-BE49-F238E27FC236}">
                <a16:creationId xmlns:a16="http://schemas.microsoft.com/office/drawing/2014/main" id="{3818CEAF-981E-D647-A9A1-652BED11E08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sp>
        <p:nvSpPr>
          <p:cNvPr id="25" name="TextBox 24">
            <a:extLst>
              <a:ext uri="{FF2B5EF4-FFF2-40B4-BE49-F238E27FC236}">
                <a16:creationId xmlns:a16="http://schemas.microsoft.com/office/drawing/2014/main" id="{335D446D-36A2-B14C-9153-52B1587C359C}"/>
              </a:ext>
            </a:extLst>
          </p:cNvPr>
          <p:cNvSpPr txBox="1"/>
          <p:nvPr/>
        </p:nvSpPr>
        <p:spPr>
          <a:xfrm>
            <a:off x="1823783" y="1753226"/>
            <a:ext cx="14636750"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USE CHARTS TO EXPLAIN YOUR IDEAS</a:t>
            </a:r>
          </a:p>
        </p:txBody>
      </p:sp>
      <p:grpSp>
        <p:nvGrpSpPr>
          <p:cNvPr id="7" name="Group 6">
            <a:extLst>
              <a:ext uri="{FF2B5EF4-FFF2-40B4-BE49-F238E27FC236}">
                <a16:creationId xmlns:a16="http://schemas.microsoft.com/office/drawing/2014/main" id="{81AEE56D-8750-8A47-A566-D8CD5DE8A1CA}"/>
              </a:ext>
            </a:extLst>
          </p:cNvPr>
          <p:cNvGrpSpPr/>
          <p:nvPr/>
        </p:nvGrpSpPr>
        <p:grpSpPr>
          <a:xfrm>
            <a:off x="3322335" y="5009323"/>
            <a:ext cx="17786984" cy="4817088"/>
            <a:chOff x="2062972" y="5185095"/>
            <a:chExt cx="20305709" cy="5499213"/>
          </a:xfrm>
        </p:grpSpPr>
        <p:sp>
          <p:nvSpPr>
            <p:cNvPr id="47" name="Freeform: Shape 48">
              <a:extLst>
                <a:ext uri="{FF2B5EF4-FFF2-40B4-BE49-F238E27FC236}">
                  <a16:creationId xmlns:a16="http://schemas.microsoft.com/office/drawing/2014/main" id="{6C65529C-4D49-A649-8526-4A43082EA118}"/>
                </a:ext>
              </a:extLst>
            </p:cNvPr>
            <p:cNvSpPr/>
            <p:nvPr/>
          </p:nvSpPr>
          <p:spPr>
            <a:xfrm>
              <a:off x="2062972" y="5492838"/>
              <a:ext cx="62685" cy="5191470"/>
            </a:xfrm>
            <a:custGeom>
              <a:avLst/>
              <a:gdLst/>
              <a:ahLst/>
              <a:cxnLst>
                <a:cxn ang="3cd4">
                  <a:pos x="hc" y="t"/>
                </a:cxn>
                <a:cxn ang="cd2">
                  <a:pos x="l" y="vc"/>
                </a:cxn>
                <a:cxn ang="cd4">
                  <a:pos x="hc" y="b"/>
                </a:cxn>
                <a:cxn ang="0">
                  <a:pos x="r" y="vc"/>
                </a:cxn>
              </a:cxnLst>
              <a:rect l="l" t="t" r="r" b="b"/>
              <a:pathLst>
                <a:path w="12" h="912">
                  <a:moveTo>
                    <a:pt x="0" y="5"/>
                  </a:moveTo>
                  <a:cubicBezTo>
                    <a:pt x="0" y="1"/>
                    <a:pt x="3" y="0"/>
                    <a:pt x="6" y="0"/>
                  </a:cubicBezTo>
                  <a:cubicBezTo>
                    <a:pt x="9" y="0"/>
                    <a:pt x="12" y="1"/>
                    <a:pt x="12" y="5"/>
                  </a:cubicBezTo>
                  <a:lnTo>
                    <a:pt x="12" y="908"/>
                  </a:lnTo>
                  <a:cubicBezTo>
                    <a:pt x="12" y="910"/>
                    <a:pt x="9" y="912"/>
                    <a:pt x="6" y="912"/>
                  </a:cubicBezTo>
                  <a:cubicBezTo>
                    <a:pt x="3" y="912"/>
                    <a:pt x="0" y="910"/>
                    <a:pt x="0" y="908"/>
                  </a:cubicBezTo>
                  <a:close/>
                </a:path>
              </a:pathLst>
            </a:custGeom>
            <a:solidFill>
              <a:srgbClr val="646565"/>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grpSp>
          <p:nvGrpSpPr>
            <p:cNvPr id="2" name="Group 1">
              <a:extLst>
                <a:ext uri="{FF2B5EF4-FFF2-40B4-BE49-F238E27FC236}">
                  <a16:creationId xmlns:a16="http://schemas.microsoft.com/office/drawing/2014/main" id="{741AF422-EBD2-F84F-BF5A-EB3724A4E82E}"/>
                </a:ext>
              </a:extLst>
            </p:cNvPr>
            <p:cNvGrpSpPr/>
            <p:nvPr/>
          </p:nvGrpSpPr>
          <p:grpSpPr>
            <a:xfrm>
              <a:off x="2878611" y="5817661"/>
              <a:ext cx="3555941" cy="4524728"/>
              <a:chOff x="3485910" y="5154610"/>
              <a:chExt cx="3555941" cy="4524728"/>
            </a:xfrm>
          </p:grpSpPr>
          <p:sp>
            <p:nvSpPr>
              <p:cNvPr id="48" name="Freeform: Shape 49">
                <a:extLst>
                  <a:ext uri="{FF2B5EF4-FFF2-40B4-BE49-F238E27FC236}">
                    <a16:creationId xmlns:a16="http://schemas.microsoft.com/office/drawing/2014/main" id="{605B028C-9E7A-BA48-AB36-C01CC65F50F3}"/>
                  </a:ext>
                </a:extLst>
              </p:cNvPr>
              <p:cNvSpPr/>
              <p:nvPr/>
            </p:nvSpPr>
            <p:spPr>
              <a:xfrm>
                <a:off x="3485910" y="6374121"/>
                <a:ext cx="518577" cy="3305217"/>
              </a:xfrm>
              <a:custGeom>
                <a:avLst/>
                <a:gdLst/>
                <a:ahLst/>
                <a:cxnLst>
                  <a:cxn ang="3cd4">
                    <a:pos x="hc" y="t"/>
                  </a:cxn>
                  <a:cxn ang="cd2">
                    <a:pos x="l" y="vc"/>
                  </a:cxn>
                  <a:cxn ang="cd4">
                    <a:pos x="hc" y="b"/>
                  </a:cxn>
                  <a:cxn ang="0">
                    <a:pos x="r" y="vc"/>
                  </a:cxn>
                </a:cxnLst>
                <a:rect l="l" t="t" r="r" b="b"/>
                <a:pathLst>
                  <a:path w="92" h="581">
                    <a:moveTo>
                      <a:pt x="0" y="0"/>
                    </a:moveTo>
                    <a:lnTo>
                      <a:pt x="92" y="0"/>
                    </a:lnTo>
                    <a:lnTo>
                      <a:pt x="92" y="581"/>
                    </a:lnTo>
                    <a:lnTo>
                      <a:pt x="0" y="581"/>
                    </a:lnTo>
                    <a:close/>
                  </a:path>
                </a:pathLst>
              </a:custGeom>
              <a:solidFill>
                <a:schemeClr val="accent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49" name="Freeform: Shape 50">
                <a:extLst>
                  <a:ext uri="{FF2B5EF4-FFF2-40B4-BE49-F238E27FC236}">
                    <a16:creationId xmlns:a16="http://schemas.microsoft.com/office/drawing/2014/main" id="{47EEF676-8F9D-A649-8C17-034715E08E27}"/>
                  </a:ext>
                </a:extLst>
              </p:cNvPr>
              <p:cNvSpPr/>
              <p:nvPr/>
            </p:nvSpPr>
            <p:spPr>
              <a:xfrm>
                <a:off x="4243830" y="7075039"/>
                <a:ext cx="518577" cy="2604283"/>
              </a:xfrm>
              <a:custGeom>
                <a:avLst/>
                <a:gdLst/>
                <a:ahLst/>
                <a:cxnLst>
                  <a:cxn ang="3cd4">
                    <a:pos x="hc" y="t"/>
                  </a:cxn>
                  <a:cxn ang="cd2">
                    <a:pos x="l" y="vc"/>
                  </a:cxn>
                  <a:cxn ang="cd4">
                    <a:pos x="hc" y="b"/>
                  </a:cxn>
                  <a:cxn ang="0">
                    <a:pos x="r" y="vc"/>
                  </a:cxn>
                </a:cxnLst>
                <a:rect l="l" t="t" r="r" b="b"/>
                <a:pathLst>
                  <a:path w="92" h="458">
                    <a:moveTo>
                      <a:pt x="0" y="0"/>
                    </a:moveTo>
                    <a:lnTo>
                      <a:pt x="92" y="0"/>
                    </a:lnTo>
                    <a:lnTo>
                      <a:pt x="92" y="458"/>
                    </a:lnTo>
                    <a:lnTo>
                      <a:pt x="0" y="458"/>
                    </a:lnTo>
                    <a:close/>
                  </a:path>
                </a:pathLst>
              </a:custGeom>
              <a:solidFill>
                <a:schemeClr val="accent2"/>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50" name="Freeform: Shape 51">
                <a:extLst>
                  <a:ext uri="{FF2B5EF4-FFF2-40B4-BE49-F238E27FC236}">
                    <a16:creationId xmlns:a16="http://schemas.microsoft.com/office/drawing/2014/main" id="{2A07023E-5D3C-754A-A60A-7469A1276914}"/>
                  </a:ext>
                </a:extLst>
              </p:cNvPr>
              <p:cNvSpPr/>
              <p:nvPr/>
            </p:nvSpPr>
            <p:spPr>
              <a:xfrm>
                <a:off x="5001751" y="6801504"/>
                <a:ext cx="518577" cy="2877818"/>
              </a:xfrm>
              <a:custGeom>
                <a:avLst/>
                <a:gdLst/>
                <a:ahLst/>
                <a:cxnLst>
                  <a:cxn ang="3cd4">
                    <a:pos x="hc" y="t"/>
                  </a:cxn>
                  <a:cxn ang="cd2">
                    <a:pos x="l" y="vc"/>
                  </a:cxn>
                  <a:cxn ang="cd4">
                    <a:pos x="hc" y="b"/>
                  </a:cxn>
                  <a:cxn ang="0">
                    <a:pos x="r" y="vc"/>
                  </a:cxn>
                </a:cxnLst>
                <a:rect l="l" t="t" r="r" b="b"/>
                <a:pathLst>
                  <a:path w="92" h="506">
                    <a:moveTo>
                      <a:pt x="0" y="0"/>
                    </a:moveTo>
                    <a:lnTo>
                      <a:pt x="92" y="0"/>
                    </a:lnTo>
                    <a:lnTo>
                      <a:pt x="92" y="506"/>
                    </a:lnTo>
                    <a:lnTo>
                      <a:pt x="0" y="506"/>
                    </a:lnTo>
                    <a:close/>
                  </a:path>
                </a:pathLst>
              </a:custGeom>
              <a:solidFill>
                <a:schemeClr val="accent3"/>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51" name="Freeform: Shape 52">
                <a:extLst>
                  <a:ext uri="{FF2B5EF4-FFF2-40B4-BE49-F238E27FC236}">
                    <a16:creationId xmlns:a16="http://schemas.microsoft.com/office/drawing/2014/main" id="{D428F5F1-D4CF-DC48-9C7D-30FFDC1686B2}"/>
                  </a:ext>
                </a:extLst>
              </p:cNvPr>
              <p:cNvSpPr/>
              <p:nvPr/>
            </p:nvSpPr>
            <p:spPr>
              <a:xfrm>
                <a:off x="5765370" y="5154610"/>
                <a:ext cx="512879" cy="4524728"/>
              </a:xfrm>
              <a:custGeom>
                <a:avLst/>
                <a:gdLst/>
                <a:ahLst/>
                <a:cxnLst>
                  <a:cxn ang="3cd4">
                    <a:pos x="hc" y="t"/>
                  </a:cxn>
                  <a:cxn ang="cd2">
                    <a:pos x="l" y="vc"/>
                  </a:cxn>
                  <a:cxn ang="cd4">
                    <a:pos x="hc" y="b"/>
                  </a:cxn>
                  <a:cxn ang="0">
                    <a:pos x="r" y="vc"/>
                  </a:cxn>
                </a:cxnLst>
                <a:rect l="l" t="t" r="r" b="b"/>
                <a:pathLst>
                  <a:path w="91" h="795">
                    <a:moveTo>
                      <a:pt x="0" y="0"/>
                    </a:moveTo>
                    <a:lnTo>
                      <a:pt x="91" y="0"/>
                    </a:lnTo>
                    <a:lnTo>
                      <a:pt x="91" y="795"/>
                    </a:lnTo>
                    <a:lnTo>
                      <a:pt x="0" y="795"/>
                    </a:lnTo>
                    <a:close/>
                  </a:path>
                </a:pathLst>
              </a:custGeom>
              <a:solidFill>
                <a:schemeClr val="accent4"/>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52" name="Freeform: Shape 53">
                <a:extLst>
                  <a:ext uri="{FF2B5EF4-FFF2-40B4-BE49-F238E27FC236}">
                    <a16:creationId xmlns:a16="http://schemas.microsoft.com/office/drawing/2014/main" id="{6100FD02-EE8A-A447-B0C8-C68A570F8498}"/>
                  </a:ext>
                </a:extLst>
              </p:cNvPr>
              <p:cNvSpPr/>
              <p:nvPr/>
            </p:nvSpPr>
            <p:spPr>
              <a:xfrm>
                <a:off x="6523274" y="7217521"/>
                <a:ext cx="518577" cy="2461817"/>
              </a:xfrm>
              <a:custGeom>
                <a:avLst/>
                <a:gdLst/>
                <a:ahLst/>
                <a:cxnLst>
                  <a:cxn ang="3cd4">
                    <a:pos x="hc" y="t"/>
                  </a:cxn>
                  <a:cxn ang="cd2">
                    <a:pos x="l" y="vc"/>
                  </a:cxn>
                  <a:cxn ang="cd4">
                    <a:pos x="hc" y="b"/>
                  </a:cxn>
                  <a:cxn ang="0">
                    <a:pos x="r" y="vc"/>
                  </a:cxn>
                </a:cxnLst>
                <a:rect l="l" t="t" r="r" b="b"/>
                <a:pathLst>
                  <a:path w="92" h="433">
                    <a:moveTo>
                      <a:pt x="0" y="0"/>
                    </a:moveTo>
                    <a:lnTo>
                      <a:pt x="92" y="0"/>
                    </a:lnTo>
                    <a:lnTo>
                      <a:pt x="92" y="433"/>
                    </a:lnTo>
                    <a:lnTo>
                      <a:pt x="0" y="433"/>
                    </a:lnTo>
                    <a:close/>
                  </a:path>
                </a:pathLst>
              </a:custGeom>
              <a:solidFill>
                <a:schemeClr val="accent5"/>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grpSp>
        <p:grpSp>
          <p:nvGrpSpPr>
            <p:cNvPr id="4" name="Group 3">
              <a:extLst>
                <a:ext uri="{FF2B5EF4-FFF2-40B4-BE49-F238E27FC236}">
                  <a16:creationId xmlns:a16="http://schemas.microsoft.com/office/drawing/2014/main" id="{38E76BA2-7D4D-D946-B486-7C16A4F776CC}"/>
                </a:ext>
              </a:extLst>
            </p:cNvPr>
            <p:cNvGrpSpPr/>
            <p:nvPr/>
          </p:nvGrpSpPr>
          <p:grpSpPr>
            <a:xfrm>
              <a:off x="7859101" y="5641003"/>
              <a:ext cx="3555958" cy="4701386"/>
              <a:chOff x="10197146" y="4977952"/>
              <a:chExt cx="3555958" cy="4701386"/>
            </a:xfrm>
          </p:grpSpPr>
          <p:sp>
            <p:nvSpPr>
              <p:cNvPr id="53" name="Freeform: Shape 54">
                <a:extLst>
                  <a:ext uri="{FF2B5EF4-FFF2-40B4-BE49-F238E27FC236}">
                    <a16:creationId xmlns:a16="http://schemas.microsoft.com/office/drawing/2014/main" id="{789F90D2-E457-8747-BB84-7F709B321274}"/>
                  </a:ext>
                </a:extLst>
              </p:cNvPr>
              <p:cNvSpPr/>
              <p:nvPr/>
            </p:nvSpPr>
            <p:spPr>
              <a:xfrm>
                <a:off x="10197146" y="7975442"/>
                <a:ext cx="512879" cy="1703896"/>
              </a:xfrm>
              <a:custGeom>
                <a:avLst/>
                <a:gdLst/>
                <a:ahLst/>
                <a:cxnLst>
                  <a:cxn ang="3cd4">
                    <a:pos x="hc" y="t"/>
                  </a:cxn>
                  <a:cxn ang="cd2">
                    <a:pos x="l" y="vc"/>
                  </a:cxn>
                  <a:cxn ang="cd4">
                    <a:pos x="hc" y="b"/>
                  </a:cxn>
                  <a:cxn ang="0">
                    <a:pos x="r" y="vc"/>
                  </a:cxn>
                </a:cxnLst>
                <a:rect l="l" t="t" r="r" b="b"/>
                <a:pathLst>
                  <a:path w="91" h="300">
                    <a:moveTo>
                      <a:pt x="0" y="0"/>
                    </a:moveTo>
                    <a:lnTo>
                      <a:pt x="91" y="0"/>
                    </a:lnTo>
                    <a:lnTo>
                      <a:pt x="91" y="300"/>
                    </a:lnTo>
                    <a:lnTo>
                      <a:pt x="0" y="300"/>
                    </a:lnTo>
                    <a:close/>
                  </a:path>
                </a:pathLst>
              </a:custGeom>
              <a:solidFill>
                <a:schemeClr val="accent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54" name="Freeform: Shape 55">
                <a:extLst>
                  <a:ext uri="{FF2B5EF4-FFF2-40B4-BE49-F238E27FC236}">
                    <a16:creationId xmlns:a16="http://schemas.microsoft.com/office/drawing/2014/main" id="{BC32078D-A452-D94F-98F9-87A646FDDE51}"/>
                  </a:ext>
                </a:extLst>
              </p:cNvPr>
              <p:cNvSpPr/>
              <p:nvPr/>
            </p:nvSpPr>
            <p:spPr>
              <a:xfrm>
                <a:off x="10960765" y="7217521"/>
                <a:ext cx="512879" cy="2461817"/>
              </a:xfrm>
              <a:custGeom>
                <a:avLst/>
                <a:gdLst/>
                <a:ahLst/>
                <a:cxnLst>
                  <a:cxn ang="3cd4">
                    <a:pos x="hc" y="t"/>
                  </a:cxn>
                  <a:cxn ang="cd2">
                    <a:pos x="l" y="vc"/>
                  </a:cxn>
                  <a:cxn ang="cd4">
                    <a:pos x="hc" y="b"/>
                  </a:cxn>
                  <a:cxn ang="0">
                    <a:pos x="r" y="vc"/>
                  </a:cxn>
                </a:cxnLst>
                <a:rect l="l" t="t" r="r" b="b"/>
                <a:pathLst>
                  <a:path w="91" h="433">
                    <a:moveTo>
                      <a:pt x="0" y="0"/>
                    </a:moveTo>
                    <a:lnTo>
                      <a:pt x="91" y="0"/>
                    </a:lnTo>
                    <a:lnTo>
                      <a:pt x="91" y="433"/>
                    </a:lnTo>
                    <a:lnTo>
                      <a:pt x="0" y="433"/>
                    </a:lnTo>
                    <a:close/>
                  </a:path>
                </a:pathLst>
              </a:custGeom>
              <a:solidFill>
                <a:schemeClr val="accent2"/>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55" name="Freeform: Shape 56">
                <a:extLst>
                  <a:ext uri="{FF2B5EF4-FFF2-40B4-BE49-F238E27FC236}">
                    <a16:creationId xmlns:a16="http://schemas.microsoft.com/office/drawing/2014/main" id="{AF3CF4A5-421B-8D4F-927E-ADCFA2C25473}"/>
                  </a:ext>
                </a:extLst>
              </p:cNvPr>
              <p:cNvSpPr/>
              <p:nvPr/>
            </p:nvSpPr>
            <p:spPr>
              <a:xfrm>
                <a:off x="11712971" y="6026503"/>
                <a:ext cx="524276" cy="3652835"/>
              </a:xfrm>
              <a:custGeom>
                <a:avLst/>
                <a:gdLst/>
                <a:ahLst/>
                <a:cxnLst>
                  <a:cxn ang="3cd4">
                    <a:pos x="hc" y="t"/>
                  </a:cxn>
                  <a:cxn ang="cd2">
                    <a:pos x="l" y="vc"/>
                  </a:cxn>
                  <a:cxn ang="cd4">
                    <a:pos x="hc" y="b"/>
                  </a:cxn>
                  <a:cxn ang="0">
                    <a:pos x="r" y="vc"/>
                  </a:cxn>
                </a:cxnLst>
                <a:rect l="l" t="t" r="r" b="b"/>
                <a:pathLst>
                  <a:path w="93" h="642">
                    <a:moveTo>
                      <a:pt x="0" y="0"/>
                    </a:moveTo>
                    <a:lnTo>
                      <a:pt x="93" y="0"/>
                    </a:lnTo>
                    <a:lnTo>
                      <a:pt x="93" y="642"/>
                    </a:lnTo>
                    <a:lnTo>
                      <a:pt x="0" y="642"/>
                    </a:lnTo>
                    <a:close/>
                  </a:path>
                </a:pathLst>
              </a:custGeom>
              <a:solidFill>
                <a:schemeClr val="accent3"/>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56" name="Freeform: Shape 57">
                <a:extLst>
                  <a:ext uri="{FF2B5EF4-FFF2-40B4-BE49-F238E27FC236}">
                    <a16:creationId xmlns:a16="http://schemas.microsoft.com/office/drawing/2014/main" id="{7EE63475-0A46-F540-93CA-D9DB195758F8}"/>
                  </a:ext>
                </a:extLst>
              </p:cNvPr>
              <p:cNvSpPr/>
              <p:nvPr/>
            </p:nvSpPr>
            <p:spPr>
              <a:xfrm>
                <a:off x="12476606" y="6858506"/>
                <a:ext cx="512879" cy="2820832"/>
              </a:xfrm>
              <a:custGeom>
                <a:avLst/>
                <a:gdLst/>
                <a:ahLst/>
                <a:cxnLst>
                  <a:cxn ang="3cd4">
                    <a:pos x="hc" y="t"/>
                  </a:cxn>
                  <a:cxn ang="cd2">
                    <a:pos x="l" y="vc"/>
                  </a:cxn>
                  <a:cxn ang="cd4">
                    <a:pos x="hc" y="b"/>
                  </a:cxn>
                  <a:cxn ang="0">
                    <a:pos x="r" y="vc"/>
                  </a:cxn>
                </a:cxnLst>
                <a:rect l="l" t="t" r="r" b="b"/>
                <a:pathLst>
                  <a:path w="91" h="496">
                    <a:moveTo>
                      <a:pt x="0" y="0"/>
                    </a:moveTo>
                    <a:lnTo>
                      <a:pt x="91" y="0"/>
                    </a:lnTo>
                    <a:lnTo>
                      <a:pt x="91" y="496"/>
                    </a:lnTo>
                    <a:lnTo>
                      <a:pt x="0" y="496"/>
                    </a:lnTo>
                    <a:close/>
                  </a:path>
                </a:pathLst>
              </a:custGeom>
              <a:solidFill>
                <a:schemeClr val="accent4"/>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57" name="Freeform: Shape 58">
                <a:extLst>
                  <a:ext uri="{FF2B5EF4-FFF2-40B4-BE49-F238E27FC236}">
                    <a16:creationId xmlns:a16="http://schemas.microsoft.com/office/drawing/2014/main" id="{C22B0888-73D2-8743-BCE3-EBF62DB31AA0}"/>
                  </a:ext>
                </a:extLst>
              </p:cNvPr>
              <p:cNvSpPr/>
              <p:nvPr/>
            </p:nvSpPr>
            <p:spPr>
              <a:xfrm>
                <a:off x="13234527" y="4977952"/>
                <a:ext cx="518577" cy="4701386"/>
              </a:xfrm>
              <a:custGeom>
                <a:avLst/>
                <a:gdLst/>
                <a:ahLst/>
                <a:cxnLst>
                  <a:cxn ang="3cd4">
                    <a:pos x="hc" y="t"/>
                  </a:cxn>
                  <a:cxn ang="cd2">
                    <a:pos x="l" y="vc"/>
                  </a:cxn>
                  <a:cxn ang="cd4">
                    <a:pos x="hc" y="b"/>
                  </a:cxn>
                  <a:cxn ang="0">
                    <a:pos x="r" y="vc"/>
                  </a:cxn>
                </a:cxnLst>
                <a:rect l="l" t="t" r="r" b="b"/>
                <a:pathLst>
                  <a:path w="92" h="826">
                    <a:moveTo>
                      <a:pt x="0" y="0"/>
                    </a:moveTo>
                    <a:lnTo>
                      <a:pt x="92" y="0"/>
                    </a:lnTo>
                    <a:lnTo>
                      <a:pt x="92" y="826"/>
                    </a:lnTo>
                    <a:lnTo>
                      <a:pt x="0" y="826"/>
                    </a:lnTo>
                    <a:close/>
                  </a:path>
                </a:pathLst>
              </a:custGeom>
              <a:solidFill>
                <a:schemeClr val="accent5"/>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grpSp>
        <p:grpSp>
          <p:nvGrpSpPr>
            <p:cNvPr id="5" name="Group 4">
              <a:extLst>
                <a:ext uri="{FF2B5EF4-FFF2-40B4-BE49-F238E27FC236}">
                  <a16:creationId xmlns:a16="http://schemas.microsoft.com/office/drawing/2014/main" id="{D0F387A3-09DF-E04F-B589-725E9646C0B9}"/>
                </a:ext>
              </a:extLst>
            </p:cNvPr>
            <p:cNvGrpSpPr/>
            <p:nvPr/>
          </p:nvGrpSpPr>
          <p:grpSpPr>
            <a:xfrm>
              <a:off x="12834575" y="5185095"/>
              <a:ext cx="3555957" cy="5157294"/>
              <a:chOff x="13998146" y="4522044"/>
              <a:chExt cx="3555957" cy="5157294"/>
            </a:xfrm>
          </p:grpSpPr>
          <p:sp>
            <p:nvSpPr>
              <p:cNvPr id="58" name="Freeform: Shape 59">
                <a:extLst>
                  <a:ext uri="{FF2B5EF4-FFF2-40B4-BE49-F238E27FC236}">
                    <a16:creationId xmlns:a16="http://schemas.microsoft.com/office/drawing/2014/main" id="{209D2C15-4834-6340-89E3-32254080C1FD}"/>
                  </a:ext>
                </a:extLst>
              </p:cNvPr>
              <p:cNvSpPr/>
              <p:nvPr/>
            </p:nvSpPr>
            <p:spPr>
              <a:xfrm>
                <a:off x="13998146" y="4522044"/>
                <a:ext cx="512879" cy="5157278"/>
              </a:xfrm>
              <a:custGeom>
                <a:avLst/>
                <a:gdLst/>
                <a:ahLst/>
                <a:cxnLst>
                  <a:cxn ang="3cd4">
                    <a:pos x="hc" y="t"/>
                  </a:cxn>
                  <a:cxn ang="cd2">
                    <a:pos x="l" y="vc"/>
                  </a:cxn>
                  <a:cxn ang="cd4">
                    <a:pos x="hc" y="b"/>
                  </a:cxn>
                  <a:cxn ang="0">
                    <a:pos x="r" y="vc"/>
                  </a:cxn>
                </a:cxnLst>
                <a:rect l="l" t="t" r="r" b="b"/>
                <a:pathLst>
                  <a:path w="91" h="906">
                    <a:moveTo>
                      <a:pt x="0" y="0"/>
                    </a:moveTo>
                    <a:lnTo>
                      <a:pt x="91" y="0"/>
                    </a:lnTo>
                    <a:lnTo>
                      <a:pt x="91" y="906"/>
                    </a:lnTo>
                    <a:lnTo>
                      <a:pt x="0" y="906"/>
                    </a:lnTo>
                    <a:close/>
                  </a:path>
                </a:pathLst>
              </a:custGeom>
              <a:solidFill>
                <a:schemeClr val="accent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59" name="Freeform: Shape 60">
                <a:extLst>
                  <a:ext uri="{FF2B5EF4-FFF2-40B4-BE49-F238E27FC236}">
                    <a16:creationId xmlns:a16="http://schemas.microsoft.com/office/drawing/2014/main" id="{AE430785-061B-0D44-9A6E-68565DFBCC9A}"/>
                  </a:ext>
                </a:extLst>
              </p:cNvPr>
              <p:cNvSpPr/>
              <p:nvPr/>
            </p:nvSpPr>
            <p:spPr>
              <a:xfrm>
                <a:off x="14756066" y="5433828"/>
                <a:ext cx="518577" cy="4245494"/>
              </a:xfrm>
              <a:custGeom>
                <a:avLst/>
                <a:gdLst/>
                <a:ahLst/>
                <a:cxnLst>
                  <a:cxn ang="3cd4">
                    <a:pos x="hc" y="t"/>
                  </a:cxn>
                  <a:cxn ang="cd2">
                    <a:pos x="l" y="vc"/>
                  </a:cxn>
                  <a:cxn ang="cd4">
                    <a:pos x="hc" y="b"/>
                  </a:cxn>
                  <a:cxn ang="0">
                    <a:pos x="r" y="vc"/>
                  </a:cxn>
                </a:cxnLst>
                <a:rect l="l" t="t" r="r" b="b"/>
                <a:pathLst>
                  <a:path w="92" h="746">
                    <a:moveTo>
                      <a:pt x="0" y="0"/>
                    </a:moveTo>
                    <a:lnTo>
                      <a:pt x="92" y="0"/>
                    </a:lnTo>
                    <a:lnTo>
                      <a:pt x="92" y="746"/>
                    </a:lnTo>
                    <a:lnTo>
                      <a:pt x="0" y="746"/>
                    </a:lnTo>
                    <a:close/>
                  </a:path>
                </a:pathLst>
              </a:custGeom>
              <a:solidFill>
                <a:schemeClr val="accent2"/>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60" name="Freeform: Shape 61">
                <a:extLst>
                  <a:ext uri="{FF2B5EF4-FFF2-40B4-BE49-F238E27FC236}">
                    <a16:creationId xmlns:a16="http://schemas.microsoft.com/office/drawing/2014/main" id="{44FEBD60-4B78-5C45-BD6B-072F7CE4FD3F}"/>
                  </a:ext>
                </a:extLst>
              </p:cNvPr>
              <p:cNvSpPr/>
              <p:nvPr/>
            </p:nvSpPr>
            <p:spPr>
              <a:xfrm>
                <a:off x="15513987" y="5262884"/>
                <a:ext cx="512879" cy="4416454"/>
              </a:xfrm>
              <a:custGeom>
                <a:avLst/>
                <a:gdLst/>
                <a:ahLst/>
                <a:cxnLst>
                  <a:cxn ang="3cd4">
                    <a:pos x="hc" y="t"/>
                  </a:cxn>
                  <a:cxn ang="cd2">
                    <a:pos x="l" y="vc"/>
                  </a:cxn>
                  <a:cxn ang="cd4">
                    <a:pos x="hc" y="b"/>
                  </a:cxn>
                  <a:cxn ang="0">
                    <a:pos x="r" y="vc"/>
                  </a:cxn>
                </a:cxnLst>
                <a:rect l="l" t="t" r="r" b="b"/>
                <a:pathLst>
                  <a:path w="91" h="776">
                    <a:moveTo>
                      <a:pt x="0" y="0"/>
                    </a:moveTo>
                    <a:lnTo>
                      <a:pt x="91" y="0"/>
                    </a:lnTo>
                    <a:lnTo>
                      <a:pt x="91" y="776"/>
                    </a:lnTo>
                    <a:lnTo>
                      <a:pt x="0" y="776"/>
                    </a:lnTo>
                    <a:close/>
                  </a:path>
                </a:pathLst>
              </a:custGeom>
              <a:solidFill>
                <a:schemeClr val="accent3"/>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61" name="Freeform: Shape 62">
                <a:extLst>
                  <a:ext uri="{FF2B5EF4-FFF2-40B4-BE49-F238E27FC236}">
                    <a16:creationId xmlns:a16="http://schemas.microsoft.com/office/drawing/2014/main" id="{66D4B237-0F59-FC4C-BDB2-3C125F7543E1}"/>
                  </a:ext>
                </a:extLst>
              </p:cNvPr>
              <p:cNvSpPr/>
              <p:nvPr/>
            </p:nvSpPr>
            <p:spPr>
              <a:xfrm>
                <a:off x="16277606" y="5946722"/>
                <a:ext cx="518577" cy="3732616"/>
              </a:xfrm>
              <a:custGeom>
                <a:avLst/>
                <a:gdLst/>
                <a:ahLst/>
                <a:cxnLst>
                  <a:cxn ang="3cd4">
                    <a:pos x="hc" y="t"/>
                  </a:cxn>
                  <a:cxn ang="cd2">
                    <a:pos x="l" y="vc"/>
                  </a:cxn>
                  <a:cxn ang="cd4">
                    <a:pos x="hc" y="b"/>
                  </a:cxn>
                  <a:cxn ang="0">
                    <a:pos x="r" y="vc"/>
                  </a:cxn>
                </a:cxnLst>
                <a:rect l="l" t="t" r="r" b="b"/>
                <a:pathLst>
                  <a:path w="92" h="656">
                    <a:moveTo>
                      <a:pt x="0" y="0"/>
                    </a:moveTo>
                    <a:lnTo>
                      <a:pt x="92" y="0"/>
                    </a:lnTo>
                    <a:lnTo>
                      <a:pt x="92" y="656"/>
                    </a:lnTo>
                    <a:lnTo>
                      <a:pt x="0" y="656"/>
                    </a:lnTo>
                    <a:close/>
                  </a:path>
                </a:pathLst>
              </a:custGeom>
              <a:solidFill>
                <a:schemeClr val="accent4"/>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62" name="Freeform: Shape 63">
                <a:extLst>
                  <a:ext uri="{FF2B5EF4-FFF2-40B4-BE49-F238E27FC236}">
                    <a16:creationId xmlns:a16="http://schemas.microsoft.com/office/drawing/2014/main" id="{82C22244-E49A-734E-BE67-79E7C4A563DA}"/>
                  </a:ext>
                </a:extLst>
              </p:cNvPr>
              <p:cNvSpPr/>
              <p:nvPr/>
            </p:nvSpPr>
            <p:spPr>
              <a:xfrm>
                <a:off x="17035526" y="7297287"/>
                <a:ext cx="518577" cy="2382036"/>
              </a:xfrm>
              <a:custGeom>
                <a:avLst/>
                <a:gdLst/>
                <a:ahLst/>
                <a:cxnLst>
                  <a:cxn ang="3cd4">
                    <a:pos x="hc" y="t"/>
                  </a:cxn>
                  <a:cxn ang="cd2">
                    <a:pos x="l" y="vc"/>
                  </a:cxn>
                  <a:cxn ang="cd4">
                    <a:pos x="hc" y="b"/>
                  </a:cxn>
                  <a:cxn ang="0">
                    <a:pos x="r" y="vc"/>
                  </a:cxn>
                </a:cxnLst>
                <a:rect l="l" t="t" r="r" b="b"/>
                <a:pathLst>
                  <a:path w="92" h="419">
                    <a:moveTo>
                      <a:pt x="0" y="0"/>
                    </a:moveTo>
                    <a:lnTo>
                      <a:pt x="92" y="0"/>
                    </a:lnTo>
                    <a:lnTo>
                      <a:pt x="92" y="419"/>
                    </a:lnTo>
                    <a:lnTo>
                      <a:pt x="0" y="419"/>
                    </a:lnTo>
                    <a:close/>
                  </a:path>
                </a:pathLst>
              </a:custGeom>
              <a:solidFill>
                <a:schemeClr val="accent5"/>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grpSp>
        <p:sp>
          <p:nvSpPr>
            <p:cNvPr id="64" name="Freeform: Shape 65">
              <a:extLst>
                <a:ext uri="{FF2B5EF4-FFF2-40B4-BE49-F238E27FC236}">
                  <a16:creationId xmlns:a16="http://schemas.microsoft.com/office/drawing/2014/main" id="{2B980AA2-4101-A843-B47A-A1F835DA95F6}"/>
                </a:ext>
              </a:extLst>
            </p:cNvPr>
            <p:cNvSpPr/>
            <p:nvPr/>
          </p:nvSpPr>
          <p:spPr>
            <a:xfrm flipV="1">
              <a:off x="2067018" y="10614359"/>
              <a:ext cx="20301663" cy="69948"/>
            </a:xfrm>
            <a:custGeom>
              <a:avLst/>
              <a:gdLst/>
              <a:ahLst/>
              <a:cxnLst>
                <a:cxn ang="3cd4">
                  <a:pos x="hc" y="t"/>
                </a:cxn>
                <a:cxn ang="cd2">
                  <a:pos x="l" y="vc"/>
                </a:cxn>
                <a:cxn ang="cd4">
                  <a:pos x="hc" y="b"/>
                </a:cxn>
                <a:cxn ang="0">
                  <a:pos x="r" y="vc"/>
                </a:cxn>
              </a:cxnLst>
              <a:rect l="l" t="t" r="r" b="b"/>
              <a:pathLst>
                <a:path w="2147" h="13">
                  <a:moveTo>
                    <a:pt x="8" y="13"/>
                  </a:moveTo>
                  <a:cubicBezTo>
                    <a:pt x="3" y="13"/>
                    <a:pt x="0" y="11"/>
                    <a:pt x="0" y="7"/>
                  </a:cubicBezTo>
                  <a:cubicBezTo>
                    <a:pt x="0" y="4"/>
                    <a:pt x="3" y="0"/>
                    <a:pt x="8" y="0"/>
                  </a:cubicBezTo>
                  <a:lnTo>
                    <a:pt x="2138" y="0"/>
                  </a:lnTo>
                  <a:cubicBezTo>
                    <a:pt x="2143" y="0"/>
                    <a:pt x="2147" y="4"/>
                    <a:pt x="2147" y="7"/>
                  </a:cubicBezTo>
                  <a:cubicBezTo>
                    <a:pt x="2147" y="11"/>
                    <a:pt x="2143" y="13"/>
                    <a:pt x="2138" y="13"/>
                  </a:cubicBezTo>
                  <a:close/>
                </a:path>
              </a:pathLst>
            </a:custGeom>
            <a:solidFill>
              <a:srgbClr val="646565"/>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grpSp>
          <p:nvGrpSpPr>
            <p:cNvPr id="6" name="Group 5">
              <a:extLst>
                <a:ext uri="{FF2B5EF4-FFF2-40B4-BE49-F238E27FC236}">
                  <a16:creationId xmlns:a16="http://schemas.microsoft.com/office/drawing/2014/main" id="{EE34EBDF-D535-784E-B249-03D7EEAF124F}"/>
                </a:ext>
              </a:extLst>
            </p:cNvPr>
            <p:cNvGrpSpPr/>
            <p:nvPr/>
          </p:nvGrpSpPr>
          <p:grpSpPr>
            <a:xfrm>
              <a:off x="17810080" y="5609645"/>
              <a:ext cx="3550259" cy="4701386"/>
              <a:chOff x="17799130" y="4977952"/>
              <a:chExt cx="3550259" cy="4701386"/>
            </a:xfrm>
          </p:grpSpPr>
          <p:sp>
            <p:nvSpPr>
              <p:cNvPr id="63" name="Freeform: Shape 64">
                <a:extLst>
                  <a:ext uri="{FF2B5EF4-FFF2-40B4-BE49-F238E27FC236}">
                    <a16:creationId xmlns:a16="http://schemas.microsoft.com/office/drawing/2014/main" id="{B980AC54-74A7-5740-9A02-AAA1B95D53FA}"/>
                  </a:ext>
                </a:extLst>
              </p:cNvPr>
              <p:cNvSpPr/>
              <p:nvPr/>
            </p:nvSpPr>
            <p:spPr>
              <a:xfrm>
                <a:off x="17799130" y="6522286"/>
                <a:ext cx="512879" cy="3157052"/>
              </a:xfrm>
              <a:custGeom>
                <a:avLst/>
                <a:gdLst/>
                <a:ahLst/>
                <a:cxnLst>
                  <a:cxn ang="3cd4">
                    <a:pos x="hc" y="t"/>
                  </a:cxn>
                  <a:cxn ang="cd2">
                    <a:pos x="l" y="vc"/>
                  </a:cxn>
                  <a:cxn ang="cd4">
                    <a:pos x="hc" y="b"/>
                  </a:cxn>
                  <a:cxn ang="0">
                    <a:pos x="r" y="vc"/>
                  </a:cxn>
                </a:cxnLst>
                <a:rect l="l" t="t" r="r" b="b"/>
                <a:pathLst>
                  <a:path w="91" h="555">
                    <a:moveTo>
                      <a:pt x="0" y="0"/>
                    </a:moveTo>
                    <a:lnTo>
                      <a:pt x="91" y="0"/>
                    </a:lnTo>
                    <a:lnTo>
                      <a:pt x="91" y="555"/>
                    </a:lnTo>
                    <a:lnTo>
                      <a:pt x="0" y="555"/>
                    </a:lnTo>
                    <a:close/>
                  </a:path>
                </a:pathLst>
              </a:custGeom>
              <a:solidFill>
                <a:schemeClr val="accent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29" name="Freeform: Shape 55">
                <a:extLst>
                  <a:ext uri="{FF2B5EF4-FFF2-40B4-BE49-F238E27FC236}">
                    <a16:creationId xmlns:a16="http://schemas.microsoft.com/office/drawing/2014/main" id="{8FA6FBC5-B9B4-B74E-86CD-C3EC6120009B}"/>
                  </a:ext>
                </a:extLst>
              </p:cNvPr>
              <p:cNvSpPr/>
              <p:nvPr/>
            </p:nvSpPr>
            <p:spPr>
              <a:xfrm>
                <a:off x="18557050" y="7217521"/>
                <a:ext cx="512879" cy="2461817"/>
              </a:xfrm>
              <a:custGeom>
                <a:avLst/>
                <a:gdLst/>
                <a:ahLst/>
                <a:cxnLst>
                  <a:cxn ang="3cd4">
                    <a:pos x="hc" y="t"/>
                  </a:cxn>
                  <a:cxn ang="cd2">
                    <a:pos x="l" y="vc"/>
                  </a:cxn>
                  <a:cxn ang="cd4">
                    <a:pos x="hc" y="b"/>
                  </a:cxn>
                  <a:cxn ang="0">
                    <a:pos x="r" y="vc"/>
                  </a:cxn>
                </a:cxnLst>
                <a:rect l="l" t="t" r="r" b="b"/>
                <a:pathLst>
                  <a:path w="91" h="433">
                    <a:moveTo>
                      <a:pt x="0" y="0"/>
                    </a:moveTo>
                    <a:lnTo>
                      <a:pt x="91" y="0"/>
                    </a:lnTo>
                    <a:lnTo>
                      <a:pt x="91" y="433"/>
                    </a:lnTo>
                    <a:lnTo>
                      <a:pt x="0" y="433"/>
                    </a:lnTo>
                    <a:close/>
                  </a:path>
                </a:pathLst>
              </a:custGeom>
              <a:solidFill>
                <a:schemeClr val="accent2"/>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30" name="Freeform: Shape 56">
                <a:extLst>
                  <a:ext uri="{FF2B5EF4-FFF2-40B4-BE49-F238E27FC236}">
                    <a16:creationId xmlns:a16="http://schemas.microsoft.com/office/drawing/2014/main" id="{AFBDCF5C-1A6C-F347-89E4-7EE912F53221}"/>
                  </a:ext>
                </a:extLst>
              </p:cNvPr>
              <p:cNvSpPr/>
              <p:nvPr/>
            </p:nvSpPr>
            <p:spPr>
              <a:xfrm>
                <a:off x="19309256" y="6026503"/>
                <a:ext cx="524276" cy="3652835"/>
              </a:xfrm>
              <a:custGeom>
                <a:avLst/>
                <a:gdLst/>
                <a:ahLst/>
                <a:cxnLst>
                  <a:cxn ang="3cd4">
                    <a:pos x="hc" y="t"/>
                  </a:cxn>
                  <a:cxn ang="cd2">
                    <a:pos x="l" y="vc"/>
                  </a:cxn>
                  <a:cxn ang="cd4">
                    <a:pos x="hc" y="b"/>
                  </a:cxn>
                  <a:cxn ang="0">
                    <a:pos x="r" y="vc"/>
                  </a:cxn>
                </a:cxnLst>
                <a:rect l="l" t="t" r="r" b="b"/>
                <a:pathLst>
                  <a:path w="93" h="642">
                    <a:moveTo>
                      <a:pt x="0" y="0"/>
                    </a:moveTo>
                    <a:lnTo>
                      <a:pt x="93" y="0"/>
                    </a:lnTo>
                    <a:lnTo>
                      <a:pt x="93" y="642"/>
                    </a:lnTo>
                    <a:lnTo>
                      <a:pt x="0" y="642"/>
                    </a:lnTo>
                    <a:close/>
                  </a:path>
                </a:pathLst>
              </a:custGeom>
              <a:solidFill>
                <a:schemeClr val="accent3"/>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31" name="Freeform: Shape 57">
                <a:extLst>
                  <a:ext uri="{FF2B5EF4-FFF2-40B4-BE49-F238E27FC236}">
                    <a16:creationId xmlns:a16="http://schemas.microsoft.com/office/drawing/2014/main" id="{2B984B4C-403D-4C4D-8477-99F7A44EF157}"/>
                  </a:ext>
                </a:extLst>
              </p:cNvPr>
              <p:cNvSpPr/>
              <p:nvPr/>
            </p:nvSpPr>
            <p:spPr>
              <a:xfrm>
                <a:off x="20072891" y="6858506"/>
                <a:ext cx="512879" cy="2820832"/>
              </a:xfrm>
              <a:custGeom>
                <a:avLst/>
                <a:gdLst/>
                <a:ahLst/>
                <a:cxnLst>
                  <a:cxn ang="3cd4">
                    <a:pos x="hc" y="t"/>
                  </a:cxn>
                  <a:cxn ang="cd2">
                    <a:pos x="l" y="vc"/>
                  </a:cxn>
                  <a:cxn ang="cd4">
                    <a:pos x="hc" y="b"/>
                  </a:cxn>
                  <a:cxn ang="0">
                    <a:pos x="r" y="vc"/>
                  </a:cxn>
                </a:cxnLst>
                <a:rect l="l" t="t" r="r" b="b"/>
                <a:pathLst>
                  <a:path w="91" h="496">
                    <a:moveTo>
                      <a:pt x="0" y="0"/>
                    </a:moveTo>
                    <a:lnTo>
                      <a:pt x="91" y="0"/>
                    </a:lnTo>
                    <a:lnTo>
                      <a:pt x="91" y="496"/>
                    </a:lnTo>
                    <a:lnTo>
                      <a:pt x="0" y="496"/>
                    </a:lnTo>
                    <a:close/>
                  </a:path>
                </a:pathLst>
              </a:custGeom>
              <a:solidFill>
                <a:schemeClr val="accent4"/>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32" name="Freeform: Shape 58">
                <a:extLst>
                  <a:ext uri="{FF2B5EF4-FFF2-40B4-BE49-F238E27FC236}">
                    <a16:creationId xmlns:a16="http://schemas.microsoft.com/office/drawing/2014/main" id="{6871577E-41A7-C548-A55C-51B3D28F70F0}"/>
                  </a:ext>
                </a:extLst>
              </p:cNvPr>
              <p:cNvSpPr/>
              <p:nvPr/>
            </p:nvSpPr>
            <p:spPr>
              <a:xfrm>
                <a:off x="20830812" y="4977952"/>
                <a:ext cx="518577" cy="4701386"/>
              </a:xfrm>
              <a:custGeom>
                <a:avLst/>
                <a:gdLst/>
                <a:ahLst/>
                <a:cxnLst>
                  <a:cxn ang="3cd4">
                    <a:pos x="hc" y="t"/>
                  </a:cxn>
                  <a:cxn ang="cd2">
                    <a:pos x="l" y="vc"/>
                  </a:cxn>
                  <a:cxn ang="cd4">
                    <a:pos x="hc" y="b"/>
                  </a:cxn>
                  <a:cxn ang="0">
                    <a:pos x="r" y="vc"/>
                  </a:cxn>
                </a:cxnLst>
                <a:rect l="l" t="t" r="r" b="b"/>
                <a:pathLst>
                  <a:path w="92" h="826">
                    <a:moveTo>
                      <a:pt x="0" y="0"/>
                    </a:moveTo>
                    <a:lnTo>
                      <a:pt x="92" y="0"/>
                    </a:lnTo>
                    <a:lnTo>
                      <a:pt x="92" y="826"/>
                    </a:lnTo>
                    <a:lnTo>
                      <a:pt x="0" y="826"/>
                    </a:lnTo>
                    <a:close/>
                  </a:path>
                </a:pathLst>
              </a:custGeom>
              <a:solidFill>
                <a:schemeClr val="accent5"/>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grpSp>
      </p:grpSp>
    </p:spTree>
    <p:extLst>
      <p:ext uri="{BB962C8B-B14F-4D97-AF65-F5344CB8AC3E}">
        <p14:creationId xmlns:p14="http://schemas.microsoft.com/office/powerpoint/2010/main" val="665410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a:extLst>
              <a:ext uri="{FF2B5EF4-FFF2-40B4-BE49-F238E27FC236}">
                <a16:creationId xmlns:a16="http://schemas.microsoft.com/office/drawing/2014/main" id="{281940CE-4386-884C-8AB7-A1CCADB56B4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grpSp>
        <p:nvGrpSpPr>
          <p:cNvPr id="2" name="Group 1">
            <a:extLst>
              <a:ext uri="{FF2B5EF4-FFF2-40B4-BE49-F238E27FC236}">
                <a16:creationId xmlns:a16="http://schemas.microsoft.com/office/drawing/2014/main" id="{394180F2-34D0-714C-B248-E2E247B62761}"/>
              </a:ext>
            </a:extLst>
          </p:cNvPr>
          <p:cNvGrpSpPr/>
          <p:nvPr/>
        </p:nvGrpSpPr>
        <p:grpSpPr>
          <a:xfrm>
            <a:off x="2909128" y="4810620"/>
            <a:ext cx="18559394" cy="4934648"/>
            <a:chOff x="1680789" y="4997753"/>
            <a:chExt cx="21103012" cy="5491281"/>
          </a:xfrm>
        </p:grpSpPr>
        <p:sp>
          <p:nvSpPr>
            <p:cNvPr id="19" name="Rectangle 18">
              <a:extLst>
                <a:ext uri="{FF2B5EF4-FFF2-40B4-BE49-F238E27FC236}">
                  <a16:creationId xmlns:a16="http://schemas.microsoft.com/office/drawing/2014/main" id="{94B0DDCB-608A-D046-9C09-2EAA69D5AAD1}"/>
                </a:ext>
              </a:extLst>
            </p:cNvPr>
            <p:cNvSpPr/>
            <p:nvPr/>
          </p:nvSpPr>
          <p:spPr>
            <a:xfrm>
              <a:off x="8741784" y="4997753"/>
              <a:ext cx="3450525" cy="14789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AF6C181-F32A-524F-A465-AE427A7B9DAC}"/>
                </a:ext>
              </a:extLst>
            </p:cNvPr>
            <p:cNvSpPr/>
            <p:nvPr/>
          </p:nvSpPr>
          <p:spPr>
            <a:xfrm>
              <a:off x="12272281" y="4997753"/>
              <a:ext cx="3450525" cy="14789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CACF8B0-346A-8A4C-A881-7DD09E4FB33C}"/>
                </a:ext>
              </a:extLst>
            </p:cNvPr>
            <p:cNvSpPr/>
            <p:nvPr/>
          </p:nvSpPr>
          <p:spPr>
            <a:xfrm>
              <a:off x="15802777" y="4997753"/>
              <a:ext cx="3450525" cy="14789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619575C-9AAD-F34C-A6F6-9413A88AE91F}"/>
                </a:ext>
              </a:extLst>
            </p:cNvPr>
            <p:cNvSpPr/>
            <p:nvPr/>
          </p:nvSpPr>
          <p:spPr>
            <a:xfrm>
              <a:off x="19333274" y="4997753"/>
              <a:ext cx="3450525" cy="14789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F4956DE-37DA-B041-838C-1863F5041D19}"/>
                </a:ext>
              </a:extLst>
            </p:cNvPr>
            <p:cNvSpPr/>
            <p:nvPr/>
          </p:nvSpPr>
          <p:spPr>
            <a:xfrm>
              <a:off x="1680789" y="4997753"/>
              <a:ext cx="6981022" cy="14789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599AE75-B03A-2644-A8EC-FCFB236B90B1}"/>
                </a:ext>
              </a:extLst>
            </p:cNvPr>
            <p:cNvSpPr/>
            <p:nvPr/>
          </p:nvSpPr>
          <p:spPr>
            <a:xfrm>
              <a:off x="2514269" y="5543761"/>
              <a:ext cx="4119292" cy="646331"/>
            </a:xfrm>
            <a:prstGeom prst="rect">
              <a:avLst/>
            </a:prstGeom>
          </p:spPr>
          <p:txBody>
            <a:bodyPr wrap="square">
              <a:spAutoFit/>
            </a:bodyPr>
            <a:lstStyle/>
            <a:p>
              <a:r>
                <a:rPr lang="en-US"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PROJECT TITLE</a:t>
              </a:r>
            </a:p>
          </p:txBody>
        </p:sp>
        <p:sp>
          <p:nvSpPr>
            <p:cNvPr id="25" name="Rectangle 24">
              <a:extLst>
                <a:ext uri="{FF2B5EF4-FFF2-40B4-BE49-F238E27FC236}">
                  <a16:creationId xmlns:a16="http://schemas.microsoft.com/office/drawing/2014/main" id="{E42274DC-D9AC-EE43-8532-59547F840AD2}"/>
                </a:ext>
              </a:extLst>
            </p:cNvPr>
            <p:cNvSpPr/>
            <p:nvPr/>
          </p:nvSpPr>
          <p:spPr>
            <a:xfrm>
              <a:off x="8897193" y="5543761"/>
              <a:ext cx="3139706" cy="646331"/>
            </a:xfrm>
            <a:prstGeom prst="rect">
              <a:avLst/>
            </a:prstGeom>
          </p:spPr>
          <p:txBody>
            <a:bodyPr wrap="square">
              <a:spAutoFit/>
            </a:bodyPr>
            <a:lstStyle/>
            <a:p>
              <a:pPr algn="ctr"/>
              <a:r>
                <a:rPr lang="en-US"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ONE</a:t>
              </a:r>
            </a:p>
          </p:txBody>
        </p:sp>
        <p:sp>
          <p:nvSpPr>
            <p:cNvPr id="26" name="Rectangle 25">
              <a:extLst>
                <a:ext uri="{FF2B5EF4-FFF2-40B4-BE49-F238E27FC236}">
                  <a16:creationId xmlns:a16="http://schemas.microsoft.com/office/drawing/2014/main" id="{2A1C7B22-1FF2-0448-815F-A2B75EA41B07}"/>
                </a:ext>
              </a:extLst>
            </p:cNvPr>
            <p:cNvSpPr/>
            <p:nvPr/>
          </p:nvSpPr>
          <p:spPr>
            <a:xfrm>
              <a:off x="12427691" y="5543761"/>
              <a:ext cx="3139706" cy="646331"/>
            </a:xfrm>
            <a:prstGeom prst="rect">
              <a:avLst/>
            </a:prstGeom>
          </p:spPr>
          <p:txBody>
            <a:bodyPr wrap="square">
              <a:spAutoFit/>
            </a:bodyPr>
            <a:lstStyle/>
            <a:p>
              <a:pPr algn="ctr"/>
              <a:r>
                <a:rPr lang="en-US"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TWO</a:t>
              </a:r>
            </a:p>
          </p:txBody>
        </p:sp>
        <p:sp>
          <p:nvSpPr>
            <p:cNvPr id="27" name="Rectangle 26">
              <a:extLst>
                <a:ext uri="{FF2B5EF4-FFF2-40B4-BE49-F238E27FC236}">
                  <a16:creationId xmlns:a16="http://schemas.microsoft.com/office/drawing/2014/main" id="{35134BDC-E431-204D-BC98-8B88331F3BD2}"/>
                </a:ext>
              </a:extLst>
            </p:cNvPr>
            <p:cNvSpPr/>
            <p:nvPr/>
          </p:nvSpPr>
          <p:spPr>
            <a:xfrm>
              <a:off x="15958188" y="5543761"/>
              <a:ext cx="3139706" cy="646331"/>
            </a:xfrm>
            <a:prstGeom prst="rect">
              <a:avLst/>
            </a:prstGeom>
          </p:spPr>
          <p:txBody>
            <a:bodyPr wrap="square">
              <a:spAutoFit/>
            </a:bodyPr>
            <a:lstStyle/>
            <a:p>
              <a:pPr algn="ctr"/>
              <a:r>
                <a:rPr lang="en-US"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THREE</a:t>
              </a:r>
            </a:p>
          </p:txBody>
        </p:sp>
        <p:sp>
          <p:nvSpPr>
            <p:cNvPr id="28" name="Rectangle 27">
              <a:extLst>
                <a:ext uri="{FF2B5EF4-FFF2-40B4-BE49-F238E27FC236}">
                  <a16:creationId xmlns:a16="http://schemas.microsoft.com/office/drawing/2014/main" id="{D813F44E-7E82-3E41-BE8A-4BEBB1935EC2}"/>
                </a:ext>
              </a:extLst>
            </p:cNvPr>
            <p:cNvSpPr/>
            <p:nvPr/>
          </p:nvSpPr>
          <p:spPr>
            <a:xfrm>
              <a:off x="19488686" y="5543761"/>
              <a:ext cx="3139706" cy="646331"/>
            </a:xfrm>
            <a:prstGeom prst="rect">
              <a:avLst/>
            </a:prstGeom>
          </p:spPr>
          <p:txBody>
            <a:bodyPr wrap="square">
              <a:spAutoFit/>
            </a:bodyPr>
            <a:lstStyle/>
            <a:p>
              <a:pPr algn="ctr"/>
              <a:r>
                <a:rPr lang="en-US"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FOUR</a:t>
              </a:r>
            </a:p>
          </p:txBody>
        </p:sp>
        <p:sp>
          <p:nvSpPr>
            <p:cNvPr id="29" name="Rectangle 28">
              <a:extLst>
                <a:ext uri="{FF2B5EF4-FFF2-40B4-BE49-F238E27FC236}">
                  <a16:creationId xmlns:a16="http://schemas.microsoft.com/office/drawing/2014/main" id="{CC51B1DA-2B96-CF49-85C3-3F895B668D7A}"/>
                </a:ext>
              </a:extLst>
            </p:cNvPr>
            <p:cNvSpPr/>
            <p:nvPr/>
          </p:nvSpPr>
          <p:spPr>
            <a:xfrm>
              <a:off x="1680789" y="6578049"/>
              <a:ext cx="6981022"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9E4D827-E0A4-4641-ACD9-60E11FD0899A}"/>
                </a:ext>
              </a:extLst>
            </p:cNvPr>
            <p:cNvSpPr/>
            <p:nvPr/>
          </p:nvSpPr>
          <p:spPr>
            <a:xfrm>
              <a:off x="1680789" y="7910161"/>
              <a:ext cx="6981022"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26E31A3-19AF-9E49-912D-DF9AFCD578EE}"/>
                </a:ext>
              </a:extLst>
            </p:cNvPr>
            <p:cNvSpPr/>
            <p:nvPr/>
          </p:nvSpPr>
          <p:spPr>
            <a:xfrm>
              <a:off x="1680789" y="9236089"/>
              <a:ext cx="6981022"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3D3A296-B315-6F42-A891-870631C4ED89}"/>
                </a:ext>
              </a:extLst>
            </p:cNvPr>
            <p:cNvSpPr/>
            <p:nvPr/>
          </p:nvSpPr>
          <p:spPr>
            <a:xfrm>
              <a:off x="8741785" y="6578049"/>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94689E2-6787-DC41-993B-F28E1F2468D4}"/>
                </a:ext>
              </a:extLst>
            </p:cNvPr>
            <p:cNvSpPr/>
            <p:nvPr/>
          </p:nvSpPr>
          <p:spPr>
            <a:xfrm>
              <a:off x="8741785" y="7910161"/>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E88B277-7B5E-9546-9F0B-9F02D0C92DA7}"/>
                </a:ext>
              </a:extLst>
            </p:cNvPr>
            <p:cNvSpPr/>
            <p:nvPr/>
          </p:nvSpPr>
          <p:spPr>
            <a:xfrm>
              <a:off x="8741785" y="9236089"/>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5A852C1-BC96-B94B-8C44-A2EA422B282C}"/>
                </a:ext>
              </a:extLst>
            </p:cNvPr>
            <p:cNvSpPr/>
            <p:nvPr/>
          </p:nvSpPr>
          <p:spPr>
            <a:xfrm>
              <a:off x="12272282" y="6578049"/>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001BA60-EA32-814D-92D4-4579891DE41F}"/>
                </a:ext>
              </a:extLst>
            </p:cNvPr>
            <p:cNvSpPr/>
            <p:nvPr/>
          </p:nvSpPr>
          <p:spPr>
            <a:xfrm>
              <a:off x="12272282" y="7910161"/>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CDE3CAA-1365-844F-B454-610407248457}"/>
                </a:ext>
              </a:extLst>
            </p:cNvPr>
            <p:cNvSpPr/>
            <p:nvPr/>
          </p:nvSpPr>
          <p:spPr>
            <a:xfrm>
              <a:off x="12272282" y="9236089"/>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6B791C87-FDFE-6B4A-83D8-0CAE50FC5976}"/>
                </a:ext>
              </a:extLst>
            </p:cNvPr>
            <p:cNvSpPr/>
            <p:nvPr/>
          </p:nvSpPr>
          <p:spPr>
            <a:xfrm>
              <a:off x="15802779" y="6578049"/>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19C7FEE-595F-374C-81B0-B652433FFB7B}"/>
                </a:ext>
              </a:extLst>
            </p:cNvPr>
            <p:cNvSpPr/>
            <p:nvPr/>
          </p:nvSpPr>
          <p:spPr>
            <a:xfrm>
              <a:off x="15802779" y="7910161"/>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4433BE7-BFF6-E741-9164-5D10406E8FA0}"/>
                </a:ext>
              </a:extLst>
            </p:cNvPr>
            <p:cNvSpPr/>
            <p:nvPr/>
          </p:nvSpPr>
          <p:spPr>
            <a:xfrm>
              <a:off x="15802779" y="9236089"/>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0EE06A8-49F3-634F-ADCC-8D3A98497763}"/>
                </a:ext>
              </a:extLst>
            </p:cNvPr>
            <p:cNvSpPr/>
            <p:nvPr/>
          </p:nvSpPr>
          <p:spPr>
            <a:xfrm>
              <a:off x="19333277" y="6578049"/>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CA04F8D-8C6B-CC46-A6BC-3DE8421103C4}"/>
                </a:ext>
              </a:extLst>
            </p:cNvPr>
            <p:cNvSpPr/>
            <p:nvPr/>
          </p:nvSpPr>
          <p:spPr>
            <a:xfrm>
              <a:off x="19333277" y="7910161"/>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AE89F6A-A7CD-A443-807A-B9A5F48FFE12}"/>
                </a:ext>
              </a:extLst>
            </p:cNvPr>
            <p:cNvSpPr/>
            <p:nvPr/>
          </p:nvSpPr>
          <p:spPr>
            <a:xfrm>
              <a:off x="19333277" y="9236089"/>
              <a:ext cx="3450524" cy="125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3E4DFFAA-0C01-294A-AF38-84277880F6F3}"/>
                </a:ext>
              </a:extLst>
            </p:cNvPr>
            <p:cNvSpPr/>
            <p:nvPr/>
          </p:nvSpPr>
          <p:spPr>
            <a:xfrm>
              <a:off x="2514268" y="7016596"/>
              <a:ext cx="4633667" cy="646331"/>
            </a:xfrm>
            <a:prstGeom prst="rect">
              <a:avLst/>
            </a:prstGeom>
          </p:spPr>
          <p:txBody>
            <a:bodyPr wrap="square">
              <a:spAutoFit/>
            </a:bodyPr>
            <a:lstStyle/>
            <a:p>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PROJECT ONE</a:t>
              </a:r>
            </a:p>
          </p:txBody>
        </p:sp>
        <p:sp>
          <p:nvSpPr>
            <p:cNvPr id="45" name="Rectangle 44">
              <a:extLst>
                <a:ext uri="{FF2B5EF4-FFF2-40B4-BE49-F238E27FC236}">
                  <a16:creationId xmlns:a16="http://schemas.microsoft.com/office/drawing/2014/main" id="{ED9BFBF9-2926-CC43-8F88-ED201C0851B4}"/>
                </a:ext>
              </a:extLst>
            </p:cNvPr>
            <p:cNvSpPr/>
            <p:nvPr/>
          </p:nvSpPr>
          <p:spPr>
            <a:xfrm>
              <a:off x="2514268" y="8343185"/>
              <a:ext cx="4633667" cy="646331"/>
            </a:xfrm>
            <a:prstGeom prst="rect">
              <a:avLst/>
            </a:prstGeom>
          </p:spPr>
          <p:txBody>
            <a:bodyPr wrap="square">
              <a:spAutoFit/>
            </a:bodyPr>
            <a:lstStyle/>
            <a:p>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PROJECT TWO</a:t>
              </a:r>
            </a:p>
          </p:txBody>
        </p:sp>
        <p:sp>
          <p:nvSpPr>
            <p:cNvPr id="46" name="Rectangle 45">
              <a:extLst>
                <a:ext uri="{FF2B5EF4-FFF2-40B4-BE49-F238E27FC236}">
                  <a16:creationId xmlns:a16="http://schemas.microsoft.com/office/drawing/2014/main" id="{F7AD41C7-F6E6-F642-B579-9F1AB37B35CC}"/>
                </a:ext>
              </a:extLst>
            </p:cNvPr>
            <p:cNvSpPr/>
            <p:nvPr/>
          </p:nvSpPr>
          <p:spPr>
            <a:xfrm>
              <a:off x="2514268" y="9669113"/>
              <a:ext cx="4633667" cy="646331"/>
            </a:xfrm>
            <a:prstGeom prst="rect">
              <a:avLst/>
            </a:prstGeom>
          </p:spPr>
          <p:txBody>
            <a:bodyPr wrap="square">
              <a:spAutoFit/>
            </a:bodyPr>
            <a:lstStyle/>
            <a:p>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PROJECT THREE</a:t>
              </a:r>
            </a:p>
          </p:txBody>
        </p:sp>
        <p:sp>
          <p:nvSpPr>
            <p:cNvPr id="54" name="Rectangle 53">
              <a:extLst>
                <a:ext uri="{FF2B5EF4-FFF2-40B4-BE49-F238E27FC236}">
                  <a16:creationId xmlns:a16="http://schemas.microsoft.com/office/drawing/2014/main" id="{F8C378EC-1541-934C-AA7D-1BB2B7F9EFBD}"/>
                </a:ext>
              </a:extLst>
            </p:cNvPr>
            <p:cNvSpPr/>
            <p:nvPr/>
          </p:nvSpPr>
          <p:spPr>
            <a:xfrm>
              <a:off x="8897193" y="7027706"/>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100</a:t>
              </a:r>
            </a:p>
          </p:txBody>
        </p:sp>
        <p:sp>
          <p:nvSpPr>
            <p:cNvPr id="55" name="Rectangle 54">
              <a:extLst>
                <a:ext uri="{FF2B5EF4-FFF2-40B4-BE49-F238E27FC236}">
                  <a16:creationId xmlns:a16="http://schemas.microsoft.com/office/drawing/2014/main" id="{57B6449D-07CF-1243-8F4D-AB5356EC18BC}"/>
                </a:ext>
              </a:extLst>
            </p:cNvPr>
            <p:cNvSpPr/>
            <p:nvPr/>
          </p:nvSpPr>
          <p:spPr>
            <a:xfrm>
              <a:off x="12427691" y="7027706"/>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30</a:t>
              </a:r>
            </a:p>
          </p:txBody>
        </p:sp>
        <p:sp>
          <p:nvSpPr>
            <p:cNvPr id="56" name="Rectangle 55">
              <a:extLst>
                <a:ext uri="{FF2B5EF4-FFF2-40B4-BE49-F238E27FC236}">
                  <a16:creationId xmlns:a16="http://schemas.microsoft.com/office/drawing/2014/main" id="{49CB05DF-DA3E-A348-A5D9-7C575F7AE1E3}"/>
                </a:ext>
              </a:extLst>
            </p:cNvPr>
            <p:cNvSpPr/>
            <p:nvPr/>
          </p:nvSpPr>
          <p:spPr>
            <a:xfrm>
              <a:off x="15958188" y="7027706"/>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2</a:t>
              </a:r>
            </a:p>
          </p:txBody>
        </p:sp>
        <p:sp>
          <p:nvSpPr>
            <p:cNvPr id="57" name="Rectangle 56">
              <a:extLst>
                <a:ext uri="{FF2B5EF4-FFF2-40B4-BE49-F238E27FC236}">
                  <a16:creationId xmlns:a16="http://schemas.microsoft.com/office/drawing/2014/main" id="{201E7E1C-FADF-D542-AB2F-8AEF3DC2B01F}"/>
                </a:ext>
              </a:extLst>
            </p:cNvPr>
            <p:cNvSpPr/>
            <p:nvPr/>
          </p:nvSpPr>
          <p:spPr>
            <a:xfrm>
              <a:off x="19488686" y="7027706"/>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4600</a:t>
              </a:r>
            </a:p>
          </p:txBody>
        </p:sp>
        <p:sp>
          <p:nvSpPr>
            <p:cNvPr id="58" name="Rectangle 57">
              <a:extLst>
                <a:ext uri="{FF2B5EF4-FFF2-40B4-BE49-F238E27FC236}">
                  <a16:creationId xmlns:a16="http://schemas.microsoft.com/office/drawing/2014/main" id="{24AB0A06-B88E-BE41-A64A-BE61EBC375C6}"/>
                </a:ext>
              </a:extLst>
            </p:cNvPr>
            <p:cNvSpPr/>
            <p:nvPr/>
          </p:nvSpPr>
          <p:spPr>
            <a:xfrm>
              <a:off x="8897193" y="8359819"/>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40</a:t>
              </a:r>
            </a:p>
          </p:txBody>
        </p:sp>
        <p:sp>
          <p:nvSpPr>
            <p:cNvPr id="59" name="Rectangle 58">
              <a:extLst>
                <a:ext uri="{FF2B5EF4-FFF2-40B4-BE49-F238E27FC236}">
                  <a16:creationId xmlns:a16="http://schemas.microsoft.com/office/drawing/2014/main" id="{CB929814-2413-D94B-9DE3-15D295B597DA}"/>
                </a:ext>
              </a:extLst>
            </p:cNvPr>
            <p:cNvSpPr/>
            <p:nvPr/>
          </p:nvSpPr>
          <p:spPr>
            <a:xfrm>
              <a:off x="12427691" y="8359819"/>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1900</a:t>
              </a:r>
            </a:p>
          </p:txBody>
        </p:sp>
        <p:sp>
          <p:nvSpPr>
            <p:cNvPr id="60" name="Rectangle 59">
              <a:extLst>
                <a:ext uri="{FF2B5EF4-FFF2-40B4-BE49-F238E27FC236}">
                  <a16:creationId xmlns:a16="http://schemas.microsoft.com/office/drawing/2014/main" id="{A17A85E8-5CB6-A644-B688-606BAECB794B}"/>
                </a:ext>
              </a:extLst>
            </p:cNvPr>
            <p:cNvSpPr/>
            <p:nvPr/>
          </p:nvSpPr>
          <p:spPr>
            <a:xfrm>
              <a:off x="15958188" y="8359819"/>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400</a:t>
              </a:r>
            </a:p>
          </p:txBody>
        </p:sp>
        <p:sp>
          <p:nvSpPr>
            <p:cNvPr id="61" name="Rectangle 60">
              <a:extLst>
                <a:ext uri="{FF2B5EF4-FFF2-40B4-BE49-F238E27FC236}">
                  <a16:creationId xmlns:a16="http://schemas.microsoft.com/office/drawing/2014/main" id="{0BEBA9DC-0793-EB42-A2E3-199AFDFADACF}"/>
                </a:ext>
              </a:extLst>
            </p:cNvPr>
            <p:cNvSpPr/>
            <p:nvPr/>
          </p:nvSpPr>
          <p:spPr>
            <a:xfrm>
              <a:off x="19488686" y="8359819"/>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7</a:t>
              </a:r>
            </a:p>
          </p:txBody>
        </p:sp>
        <p:sp>
          <p:nvSpPr>
            <p:cNvPr id="62" name="Rectangle 61">
              <a:extLst>
                <a:ext uri="{FF2B5EF4-FFF2-40B4-BE49-F238E27FC236}">
                  <a16:creationId xmlns:a16="http://schemas.microsoft.com/office/drawing/2014/main" id="{B625ED79-25E6-6045-8506-43583A5AFC91}"/>
                </a:ext>
              </a:extLst>
            </p:cNvPr>
            <p:cNvSpPr/>
            <p:nvPr/>
          </p:nvSpPr>
          <p:spPr>
            <a:xfrm>
              <a:off x="8897193" y="9676084"/>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500</a:t>
              </a:r>
            </a:p>
          </p:txBody>
        </p:sp>
        <p:sp>
          <p:nvSpPr>
            <p:cNvPr id="63" name="Rectangle 62">
              <a:extLst>
                <a:ext uri="{FF2B5EF4-FFF2-40B4-BE49-F238E27FC236}">
                  <a16:creationId xmlns:a16="http://schemas.microsoft.com/office/drawing/2014/main" id="{BB9CD029-F073-C448-A15F-576A0C152772}"/>
                </a:ext>
              </a:extLst>
            </p:cNvPr>
            <p:cNvSpPr/>
            <p:nvPr/>
          </p:nvSpPr>
          <p:spPr>
            <a:xfrm>
              <a:off x="12427691" y="9676084"/>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300</a:t>
              </a:r>
            </a:p>
          </p:txBody>
        </p:sp>
        <p:sp>
          <p:nvSpPr>
            <p:cNvPr id="64" name="Rectangle 63">
              <a:extLst>
                <a:ext uri="{FF2B5EF4-FFF2-40B4-BE49-F238E27FC236}">
                  <a16:creationId xmlns:a16="http://schemas.microsoft.com/office/drawing/2014/main" id="{A8391676-CA79-3F49-837B-77C08A75573F}"/>
                </a:ext>
              </a:extLst>
            </p:cNvPr>
            <p:cNvSpPr/>
            <p:nvPr/>
          </p:nvSpPr>
          <p:spPr>
            <a:xfrm>
              <a:off x="15958188" y="9676084"/>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1000</a:t>
              </a:r>
            </a:p>
          </p:txBody>
        </p:sp>
        <p:sp>
          <p:nvSpPr>
            <p:cNvPr id="77" name="Rectangle 76">
              <a:extLst>
                <a:ext uri="{FF2B5EF4-FFF2-40B4-BE49-F238E27FC236}">
                  <a16:creationId xmlns:a16="http://schemas.microsoft.com/office/drawing/2014/main" id="{91065A13-2EA6-964E-B7F8-E28C4BFB3864}"/>
                </a:ext>
              </a:extLst>
            </p:cNvPr>
            <p:cNvSpPr/>
            <p:nvPr/>
          </p:nvSpPr>
          <p:spPr>
            <a:xfrm>
              <a:off x="19488686" y="9676084"/>
              <a:ext cx="3139706" cy="646331"/>
            </a:xfrm>
            <a:prstGeom prst="rect">
              <a:avLst/>
            </a:prstGeom>
          </p:spPr>
          <p:txBody>
            <a:bodyPr wrap="square">
              <a:spAutoFit/>
            </a:bodyPr>
            <a:lstStyle/>
            <a:p>
              <a:pPr algn="ctr"/>
              <a:r>
                <a:rPr lang="en-US"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170</a:t>
              </a:r>
            </a:p>
          </p:txBody>
        </p:sp>
      </p:grpSp>
      <p:sp>
        <p:nvSpPr>
          <p:cNvPr id="50" name="TextBox 49">
            <a:extLst>
              <a:ext uri="{FF2B5EF4-FFF2-40B4-BE49-F238E27FC236}">
                <a16:creationId xmlns:a16="http://schemas.microsoft.com/office/drawing/2014/main" id="{9F895B5E-F9A1-8B4B-A734-3F5A7650FBC8}"/>
              </a:ext>
            </a:extLst>
          </p:cNvPr>
          <p:cNvSpPr txBox="1"/>
          <p:nvPr/>
        </p:nvSpPr>
        <p:spPr>
          <a:xfrm>
            <a:off x="1823783" y="1753226"/>
            <a:ext cx="14636750"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AND TABLES TO COMPARE DATA</a:t>
            </a:r>
          </a:p>
        </p:txBody>
      </p:sp>
    </p:spTree>
    <p:extLst>
      <p:ext uri="{BB962C8B-B14F-4D97-AF65-F5344CB8AC3E}">
        <p14:creationId xmlns:p14="http://schemas.microsoft.com/office/powerpoint/2010/main" val="571393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2" name="Picture 471">
            <a:extLst>
              <a:ext uri="{FF2B5EF4-FFF2-40B4-BE49-F238E27FC236}">
                <a16:creationId xmlns:a16="http://schemas.microsoft.com/office/drawing/2014/main" id="{3B624DAF-A169-E64E-AB34-3673DCDD2BA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grpSp>
        <p:nvGrpSpPr>
          <p:cNvPr id="47" name="Group 46">
            <a:extLst>
              <a:ext uri="{FF2B5EF4-FFF2-40B4-BE49-F238E27FC236}">
                <a16:creationId xmlns:a16="http://schemas.microsoft.com/office/drawing/2014/main" id="{C204B5A4-896E-7747-B88D-82C49CA9C874}"/>
              </a:ext>
            </a:extLst>
          </p:cNvPr>
          <p:cNvGrpSpPr/>
          <p:nvPr/>
        </p:nvGrpSpPr>
        <p:grpSpPr>
          <a:xfrm>
            <a:off x="1467918" y="1757612"/>
            <a:ext cx="19440070" cy="10173884"/>
            <a:chOff x="3843499" y="3719582"/>
            <a:chExt cx="16665619" cy="8244192"/>
          </a:xfrm>
          <a:solidFill>
            <a:schemeClr val="accent1"/>
          </a:solidFill>
        </p:grpSpPr>
        <p:sp>
          <p:nvSpPr>
            <p:cNvPr id="48" name="Freeform 781">
              <a:extLst>
                <a:ext uri="{FF2B5EF4-FFF2-40B4-BE49-F238E27FC236}">
                  <a16:creationId xmlns:a16="http://schemas.microsoft.com/office/drawing/2014/main" id="{EE935DDD-C47C-D84A-91D9-9A43DFF6103C}"/>
                </a:ext>
              </a:extLst>
            </p:cNvPr>
            <p:cNvSpPr>
              <a:spLocks/>
            </p:cNvSpPr>
            <p:nvPr/>
          </p:nvSpPr>
          <p:spPr bwMode="auto">
            <a:xfrm>
              <a:off x="9818027" y="3757809"/>
              <a:ext cx="85988" cy="38227"/>
            </a:xfrm>
            <a:custGeom>
              <a:avLst/>
              <a:gdLst>
                <a:gd name="T0" fmla="*/ 4 w 9"/>
                <a:gd name="T1" fmla="*/ 3 h 4"/>
                <a:gd name="T2" fmla="*/ 1 w 9"/>
                <a:gd name="T3" fmla="*/ 2 h 4"/>
                <a:gd name="T4" fmla="*/ 5 w 9"/>
                <a:gd name="T5" fmla="*/ 2 h 4"/>
                <a:gd name="T6" fmla="*/ 0 w 9"/>
                <a:gd name="T7" fmla="*/ 0 h 4"/>
                <a:gd name="T8" fmla="*/ 9 w 9"/>
                <a:gd name="T9" fmla="*/ 2 h 4"/>
                <a:gd name="T10" fmla="*/ 5 w 9"/>
                <a:gd name="T11" fmla="*/ 2 h 4"/>
                <a:gd name="T12" fmla="*/ 4 w 9"/>
                <a:gd name="T13" fmla="*/ 3 h 4"/>
                <a:gd name="T14" fmla="*/ 4 w 9"/>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4">
                  <a:moveTo>
                    <a:pt x="4" y="3"/>
                  </a:moveTo>
                  <a:cubicBezTo>
                    <a:pt x="4" y="3"/>
                    <a:pt x="1" y="2"/>
                    <a:pt x="1" y="2"/>
                  </a:cubicBezTo>
                  <a:cubicBezTo>
                    <a:pt x="1" y="2"/>
                    <a:pt x="4" y="2"/>
                    <a:pt x="5" y="2"/>
                  </a:cubicBezTo>
                  <a:cubicBezTo>
                    <a:pt x="3" y="1"/>
                    <a:pt x="1" y="2"/>
                    <a:pt x="0" y="0"/>
                  </a:cubicBezTo>
                  <a:cubicBezTo>
                    <a:pt x="1" y="1"/>
                    <a:pt x="8" y="0"/>
                    <a:pt x="9" y="2"/>
                  </a:cubicBezTo>
                  <a:cubicBezTo>
                    <a:pt x="9" y="2"/>
                    <a:pt x="6" y="2"/>
                    <a:pt x="5" y="2"/>
                  </a:cubicBezTo>
                  <a:cubicBezTo>
                    <a:pt x="5" y="2"/>
                    <a:pt x="7" y="4"/>
                    <a:pt x="4" y="3"/>
                  </a:cubicBezTo>
                  <a:cubicBezTo>
                    <a:pt x="3" y="3"/>
                    <a:pt x="6" y="4"/>
                    <a:pt x="4"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9" name="Freeform 403">
              <a:extLst>
                <a:ext uri="{FF2B5EF4-FFF2-40B4-BE49-F238E27FC236}">
                  <a16:creationId xmlns:a16="http://schemas.microsoft.com/office/drawing/2014/main" id="{65FE6447-437C-6A42-A923-58E5B2733883}"/>
                </a:ext>
              </a:extLst>
            </p:cNvPr>
            <p:cNvSpPr>
              <a:spLocks/>
            </p:cNvSpPr>
            <p:nvPr/>
          </p:nvSpPr>
          <p:spPr bwMode="auto">
            <a:xfrm>
              <a:off x="16859435" y="9558687"/>
              <a:ext cx="1904460" cy="1423937"/>
            </a:xfrm>
            <a:custGeom>
              <a:avLst/>
              <a:gdLst>
                <a:gd name="T0" fmla="*/ 96 w 204"/>
                <a:gd name="T1" fmla="*/ 3 h 152"/>
                <a:gd name="T2" fmla="*/ 97 w 204"/>
                <a:gd name="T3" fmla="*/ 7 h 152"/>
                <a:gd name="T4" fmla="*/ 86 w 204"/>
                <a:gd name="T5" fmla="*/ 13 h 152"/>
                <a:gd name="T6" fmla="*/ 76 w 204"/>
                <a:gd name="T7" fmla="*/ 24 h 152"/>
                <a:gd name="T8" fmla="*/ 71 w 204"/>
                <a:gd name="T9" fmla="*/ 15 h 152"/>
                <a:gd name="T10" fmla="*/ 65 w 204"/>
                <a:gd name="T11" fmla="*/ 19 h 152"/>
                <a:gd name="T12" fmla="*/ 62 w 204"/>
                <a:gd name="T13" fmla="*/ 22 h 152"/>
                <a:gd name="T14" fmla="*/ 59 w 204"/>
                <a:gd name="T15" fmla="*/ 26 h 152"/>
                <a:gd name="T16" fmla="*/ 55 w 204"/>
                <a:gd name="T17" fmla="*/ 33 h 152"/>
                <a:gd name="T18" fmla="*/ 51 w 204"/>
                <a:gd name="T19" fmla="*/ 30 h 152"/>
                <a:gd name="T20" fmla="*/ 47 w 204"/>
                <a:gd name="T21" fmla="*/ 38 h 152"/>
                <a:gd name="T22" fmla="*/ 24 w 204"/>
                <a:gd name="T23" fmla="*/ 50 h 152"/>
                <a:gd name="T24" fmla="*/ 7 w 204"/>
                <a:gd name="T25" fmla="*/ 60 h 152"/>
                <a:gd name="T26" fmla="*/ 3 w 204"/>
                <a:gd name="T27" fmla="*/ 68 h 152"/>
                <a:gd name="T28" fmla="*/ 4 w 204"/>
                <a:gd name="T29" fmla="*/ 82 h 152"/>
                <a:gd name="T30" fmla="*/ 7 w 204"/>
                <a:gd name="T31" fmla="*/ 91 h 152"/>
                <a:gd name="T32" fmla="*/ 13 w 204"/>
                <a:gd name="T33" fmla="*/ 106 h 152"/>
                <a:gd name="T34" fmla="*/ 11 w 204"/>
                <a:gd name="T35" fmla="*/ 121 h 152"/>
                <a:gd name="T36" fmla="*/ 30 w 204"/>
                <a:gd name="T37" fmla="*/ 125 h 152"/>
                <a:gd name="T38" fmla="*/ 54 w 204"/>
                <a:gd name="T39" fmla="*/ 121 h 152"/>
                <a:gd name="T40" fmla="*/ 73 w 204"/>
                <a:gd name="T41" fmla="*/ 112 h 152"/>
                <a:gd name="T42" fmla="*/ 96 w 204"/>
                <a:gd name="T43" fmla="*/ 111 h 152"/>
                <a:gd name="T44" fmla="*/ 111 w 204"/>
                <a:gd name="T45" fmla="*/ 121 h 152"/>
                <a:gd name="T46" fmla="*/ 116 w 204"/>
                <a:gd name="T47" fmla="*/ 125 h 152"/>
                <a:gd name="T48" fmla="*/ 125 w 204"/>
                <a:gd name="T49" fmla="*/ 120 h 152"/>
                <a:gd name="T50" fmla="*/ 122 w 204"/>
                <a:gd name="T51" fmla="*/ 129 h 152"/>
                <a:gd name="T52" fmla="*/ 131 w 204"/>
                <a:gd name="T53" fmla="*/ 132 h 152"/>
                <a:gd name="T54" fmla="*/ 145 w 204"/>
                <a:gd name="T55" fmla="*/ 147 h 152"/>
                <a:gd name="T56" fmla="*/ 161 w 204"/>
                <a:gd name="T57" fmla="*/ 145 h 152"/>
                <a:gd name="T58" fmla="*/ 165 w 204"/>
                <a:gd name="T59" fmla="*/ 149 h 152"/>
                <a:gd name="T60" fmla="*/ 174 w 204"/>
                <a:gd name="T61" fmla="*/ 145 h 152"/>
                <a:gd name="T62" fmla="*/ 194 w 204"/>
                <a:gd name="T63" fmla="*/ 118 h 152"/>
                <a:gd name="T64" fmla="*/ 200 w 204"/>
                <a:gd name="T65" fmla="*/ 108 h 152"/>
                <a:gd name="T66" fmla="*/ 202 w 204"/>
                <a:gd name="T67" fmla="*/ 96 h 152"/>
                <a:gd name="T68" fmla="*/ 201 w 204"/>
                <a:gd name="T69" fmla="*/ 83 h 152"/>
                <a:gd name="T70" fmla="*/ 196 w 204"/>
                <a:gd name="T71" fmla="*/ 70 h 152"/>
                <a:gd name="T72" fmla="*/ 184 w 204"/>
                <a:gd name="T73" fmla="*/ 59 h 152"/>
                <a:gd name="T74" fmla="*/ 180 w 204"/>
                <a:gd name="T75" fmla="*/ 50 h 152"/>
                <a:gd name="T76" fmla="*/ 166 w 204"/>
                <a:gd name="T77" fmla="*/ 36 h 152"/>
                <a:gd name="T78" fmla="*/ 161 w 204"/>
                <a:gd name="T79" fmla="*/ 20 h 152"/>
                <a:gd name="T80" fmla="*/ 152 w 204"/>
                <a:gd name="T81" fmla="*/ 8 h 152"/>
                <a:gd name="T82" fmla="*/ 145 w 204"/>
                <a:gd name="T83" fmla="*/ 6 h 152"/>
                <a:gd name="T84" fmla="*/ 143 w 204"/>
                <a:gd name="T85" fmla="*/ 16 h 152"/>
                <a:gd name="T86" fmla="*/ 130 w 204"/>
                <a:gd name="T87" fmla="*/ 31 h 152"/>
                <a:gd name="T88" fmla="*/ 115 w 204"/>
                <a:gd name="T89" fmla="*/ 17 h 152"/>
                <a:gd name="T90" fmla="*/ 118 w 204"/>
                <a:gd name="T91" fmla="*/ 11 h 152"/>
                <a:gd name="T92" fmla="*/ 117 w 204"/>
                <a:gd name="T93" fmla="*/ 8 h 152"/>
                <a:gd name="T94" fmla="*/ 109 w 204"/>
                <a:gd name="T95" fmla="*/ 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4" h="152">
                  <a:moveTo>
                    <a:pt x="101" y="4"/>
                  </a:moveTo>
                  <a:cubicBezTo>
                    <a:pt x="99" y="4"/>
                    <a:pt x="98" y="2"/>
                    <a:pt x="96" y="2"/>
                  </a:cubicBezTo>
                  <a:cubicBezTo>
                    <a:pt x="95" y="1"/>
                    <a:pt x="95" y="2"/>
                    <a:pt x="96" y="3"/>
                  </a:cubicBezTo>
                  <a:cubicBezTo>
                    <a:pt x="96" y="4"/>
                    <a:pt x="98" y="3"/>
                    <a:pt x="98" y="3"/>
                  </a:cubicBezTo>
                  <a:cubicBezTo>
                    <a:pt x="99" y="4"/>
                    <a:pt x="98" y="6"/>
                    <a:pt x="99" y="6"/>
                  </a:cubicBezTo>
                  <a:cubicBezTo>
                    <a:pt x="99" y="7"/>
                    <a:pt x="98" y="7"/>
                    <a:pt x="97" y="7"/>
                  </a:cubicBezTo>
                  <a:cubicBezTo>
                    <a:pt x="96" y="8"/>
                    <a:pt x="95" y="8"/>
                    <a:pt x="94" y="8"/>
                  </a:cubicBezTo>
                  <a:cubicBezTo>
                    <a:pt x="92" y="7"/>
                    <a:pt x="92" y="8"/>
                    <a:pt x="90" y="8"/>
                  </a:cubicBezTo>
                  <a:cubicBezTo>
                    <a:pt x="87" y="9"/>
                    <a:pt x="88" y="12"/>
                    <a:pt x="86" y="13"/>
                  </a:cubicBezTo>
                  <a:cubicBezTo>
                    <a:pt x="84" y="15"/>
                    <a:pt x="83" y="18"/>
                    <a:pt x="84" y="20"/>
                  </a:cubicBezTo>
                  <a:cubicBezTo>
                    <a:pt x="86" y="23"/>
                    <a:pt x="81" y="21"/>
                    <a:pt x="80" y="21"/>
                  </a:cubicBezTo>
                  <a:cubicBezTo>
                    <a:pt x="79" y="21"/>
                    <a:pt x="76" y="24"/>
                    <a:pt x="76" y="24"/>
                  </a:cubicBezTo>
                  <a:cubicBezTo>
                    <a:pt x="76" y="24"/>
                    <a:pt x="75" y="19"/>
                    <a:pt x="74" y="18"/>
                  </a:cubicBezTo>
                  <a:cubicBezTo>
                    <a:pt x="74" y="17"/>
                    <a:pt x="73" y="17"/>
                    <a:pt x="72" y="17"/>
                  </a:cubicBezTo>
                  <a:cubicBezTo>
                    <a:pt x="71" y="16"/>
                    <a:pt x="71" y="16"/>
                    <a:pt x="71" y="15"/>
                  </a:cubicBezTo>
                  <a:cubicBezTo>
                    <a:pt x="70" y="14"/>
                    <a:pt x="70" y="16"/>
                    <a:pt x="70" y="17"/>
                  </a:cubicBezTo>
                  <a:cubicBezTo>
                    <a:pt x="69" y="17"/>
                    <a:pt x="68" y="17"/>
                    <a:pt x="68" y="16"/>
                  </a:cubicBezTo>
                  <a:cubicBezTo>
                    <a:pt x="66" y="16"/>
                    <a:pt x="67" y="20"/>
                    <a:pt x="65" y="19"/>
                  </a:cubicBezTo>
                  <a:cubicBezTo>
                    <a:pt x="65" y="19"/>
                    <a:pt x="64" y="18"/>
                    <a:pt x="64" y="18"/>
                  </a:cubicBezTo>
                  <a:cubicBezTo>
                    <a:pt x="63" y="19"/>
                    <a:pt x="63" y="19"/>
                    <a:pt x="63" y="19"/>
                  </a:cubicBezTo>
                  <a:cubicBezTo>
                    <a:pt x="60" y="18"/>
                    <a:pt x="62" y="22"/>
                    <a:pt x="62" y="22"/>
                  </a:cubicBezTo>
                  <a:cubicBezTo>
                    <a:pt x="62" y="22"/>
                    <a:pt x="60" y="22"/>
                    <a:pt x="60" y="22"/>
                  </a:cubicBezTo>
                  <a:cubicBezTo>
                    <a:pt x="60" y="23"/>
                    <a:pt x="61" y="23"/>
                    <a:pt x="61" y="23"/>
                  </a:cubicBezTo>
                  <a:cubicBezTo>
                    <a:pt x="60" y="25"/>
                    <a:pt x="59" y="23"/>
                    <a:pt x="59" y="26"/>
                  </a:cubicBezTo>
                  <a:cubicBezTo>
                    <a:pt x="59" y="27"/>
                    <a:pt x="60" y="27"/>
                    <a:pt x="60" y="28"/>
                  </a:cubicBezTo>
                  <a:cubicBezTo>
                    <a:pt x="60" y="30"/>
                    <a:pt x="53" y="26"/>
                    <a:pt x="53" y="29"/>
                  </a:cubicBezTo>
                  <a:cubicBezTo>
                    <a:pt x="53" y="30"/>
                    <a:pt x="57" y="32"/>
                    <a:pt x="55" y="33"/>
                  </a:cubicBezTo>
                  <a:cubicBezTo>
                    <a:pt x="54" y="33"/>
                    <a:pt x="54" y="32"/>
                    <a:pt x="54" y="33"/>
                  </a:cubicBezTo>
                  <a:cubicBezTo>
                    <a:pt x="53" y="34"/>
                    <a:pt x="53" y="34"/>
                    <a:pt x="52" y="33"/>
                  </a:cubicBezTo>
                  <a:cubicBezTo>
                    <a:pt x="51" y="33"/>
                    <a:pt x="52" y="31"/>
                    <a:pt x="51" y="30"/>
                  </a:cubicBezTo>
                  <a:cubicBezTo>
                    <a:pt x="50" y="28"/>
                    <a:pt x="48" y="32"/>
                    <a:pt x="47" y="33"/>
                  </a:cubicBezTo>
                  <a:cubicBezTo>
                    <a:pt x="47" y="34"/>
                    <a:pt x="46" y="35"/>
                    <a:pt x="46" y="36"/>
                  </a:cubicBezTo>
                  <a:cubicBezTo>
                    <a:pt x="46" y="36"/>
                    <a:pt x="47" y="37"/>
                    <a:pt x="47" y="38"/>
                  </a:cubicBezTo>
                  <a:cubicBezTo>
                    <a:pt x="47" y="38"/>
                    <a:pt x="45" y="40"/>
                    <a:pt x="44" y="41"/>
                  </a:cubicBezTo>
                  <a:cubicBezTo>
                    <a:pt x="41" y="44"/>
                    <a:pt x="38" y="46"/>
                    <a:pt x="34" y="47"/>
                  </a:cubicBezTo>
                  <a:cubicBezTo>
                    <a:pt x="31" y="47"/>
                    <a:pt x="28" y="49"/>
                    <a:pt x="24" y="50"/>
                  </a:cubicBezTo>
                  <a:cubicBezTo>
                    <a:pt x="21" y="51"/>
                    <a:pt x="18" y="51"/>
                    <a:pt x="15" y="53"/>
                  </a:cubicBezTo>
                  <a:cubicBezTo>
                    <a:pt x="13" y="55"/>
                    <a:pt x="12" y="55"/>
                    <a:pt x="10" y="56"/>
                  </a:cubicBezTo>
                  <a:cubicBezTo>
                    <a:pt x="9" y="57"/>
                    <a:pt x="7" y="60"/>
                    <a:pt x="7" y="60"/>
                  </a:cubicBezTo>
                  <a:cubicBezTo>
                    <a:pt x="6" y="60"/>
                    <a:pt x="7" y="57"/>
                    <a:pt x="7" y="56"/>
                  </a:cubicBezTo>
                  <a:cubicBezTo>
                    <a:pt x="5" y="56"/>
                    <a:pt x="4" y="61"/>
                    <a:pt x="4" y="61"/>
                  </a:cubicBezTo>
                  <a:cubicBezTo>
                    <a:pt x="5" y="64"/>
                    <a:pt x="3" y="65"/>
                    <a:pt x="3" y="68"/>
                  </a:cubicBezTo>
                  <a:cubicBezTo>
                    <a:pt x="3" y="69"/>
                    <a:pt x="8" y="80"/>
                    <a:pt x="6" y="81"/>
                  </a:cubicBezTo>
                  <a:cubicBezTo>
                    <a:pt x="6" y="81"/>
                    <a:pt x="3" y="77"/>
                    <a:pt x="3" y="77"/>
                  </a:cubicBezTo>
                  <a:cubicBezTo>
                    <a:pt x="3" y="78"/>
                    <a:pt x="6" y="81"/>
                    <a:pt x="4" y="82"/>
                  </a:cubicBezTo>
                  <a:cubicBezTo>
                    <a:pt x="2" y="82"/>
                    <a:pt x="2" y="77"/>
                    <a:pt x="0" y="77"/>
                  </a:cubicBezTo>
                  <a:cubicBezTo>
                    <a:pt x="0" y="77"/>
                    <a:pt x="6" y="85"/>
                    <a:pt x="6" y="86"/>
                  </a:cubicBezTo>
                  <a:cubicBezTo>
                    <a:pt x="7" y="87"/>
                    <a:pt x="6" y="89"/>
                    <a:pt x="7" y="91"/>
                  </a:cubicBezTo>
                  <a:cubicBezTo>
                    <a:pt x="8" y="93"/>
                    <a:pt x="9" y="94"/>
                    <a:pt x="10" y="96"/>
                  </a:cubicBezTo>
                  <a:cubicBezTo>
                    <a:pt x="11" y="97"/>
                    <a:pt x="11" y="100"/>
                    <a:pt x="11" y="101"/>
                  </a:cubicBezTo>
                  <a:cubicBezTo>
                    <a:pt x="11" y="103"/>
                    <a:pt x="12" y="105"/>
                    <a:pt x="13" y="106"/>
                  </a:cubicBezTo>
                  <a:cubicBezTo>
                    <a:pt x="14" y="109"/>
                    <a:pt x="14" y="110"/>
                    <a:pt x="14" y="113"/>
                  </a:cubicBezTo>
                  <a:cubicBezTo>
                    <a:pt x="14" y="114"/>
                    <a:pt x="14" y="119"/>
                    <a:pt x="14" y="119"/>
                  </a:cubicBezTo>
                  <a:cubicBezTo>
                    <a:pt x="13" y="120"/>
                    <a:pt x="12" y="120"/>
                    <a:pt x="11" y="121"/>
                  </a:cubicBezTo>
                  <a:cubicBezTo>
                    <a:pt x="10" y="124"/>
                    <a:pt x="12" y="124"/>
                    <a:pt x="13" y="125"/>
                  </a:cubicBezTo>
                  <a:cubicBezTo>
                    <a:pt x="17" y="127"/>
                    <a:pt x="20" y="129"/>
                    <a:pt x="25" y="128"/>
                  </a:cubicBezTo>
                  <a:cubicBezTo>
                    <a:pt x="27" y="127"/>
                    <a:pt x="29" y="126"/>
                    <a:pt x="30" y="125"/>
                  </a:cubicBezTo>
                  <a:cubicBezTo>
                    <a:pt x="33" y="124"/>
                    <a:pt x="32" y="125"/>
                    <a:pt x="33" y="123"/>
                  </a:cubicBezTo>
                  <a:cubicBezTo>
                    <a:pt x="35" y="121"/>
                    <a:pt x="42" y="121"/>
                    <a:pt x="44" y="122"/>
                  </a:cubicBezTo>
                  <a:cubicBezTo>
                    <a:pt x="47" y="122"/>
                    <a:pt x="52" y="124"/>
                    <a:pt x="54" y="121"/>
                  </a:cubicBezTo>
                  <a:cubicBezTo>
                    <a:pt x="55" y="120"/>
                    <a:pt x="55" y="118"/>
                    <a:pt x="57" y="117"/>
                  </a:cubicBezTo>
                  <a:cubicBezTo>
                    <a:pt x="59" y="116"/>
                    <a:pt x="61" y="115"/>
                    <a:pt x="63" y="114"/>
                  </a:cubicBezTo>
                  <a:cubicBezTo>
                    <a:pt x="66" y="112"/>
                    <a:pt x="70" y="114"/>
                    <a:pt x="73" y="112"/>
                  </a:cubicBezTo>
                  <a:cubicBezTo>
                    <a:pt x="78" y="110"/>
                    <a:pt x="82" y="110"/>
                    <a:pt x="88" y="109"/>
                  </a:cubicBezTo>
                  <a:cubicBezTo>
                    <a:pt x="89" y="109"/>
                    <a:pt x="90" y="108"/>
                    <a:pt x="92" y="108"/>
                  </a:cubicBezTo>
                  <a:cubicBezTo>
                    <a:pt x="93" y="109"/>
                    <a:pt x="95" y="110"/>
                    <a:pt x="96" y="111"/>
                  </a:cubicBezTo>
                  <a:cubicBezTo>
                    <a:pt x="97" y="111"/>
                    <a:pt x="107" y="113"/>
                    <a:pt x="107" y="114"/>
                  </a:cubicBezTo>
                  <a:cubicBezTo>
                    <a:pt x="106" y="115"/>
                    <a:pt x="105" y="118"/>
                    <a:pt x="107" y="117"/>
                  </a:cubicBezTo>
                  <a:cubicBezTo>
                    <a:pt x="108" y="117"/>
                    <a:pt x="110" y="120"/>
                    <a:pt x="111" y="121"/>
                  </a:cubicBezTo>
                  <a:cubicBezTo>
                    <a:pt x="112" y="122"/>
                    <a:pt x="112" y="123"/>
                    <a:pt x="112" y="125"/>
                  </a:cubicBezTo>
                  <a:cubicBezTo>
                    <a:pt x="113" y="126"/>
                    <a:pt x="115" y="128"/>
                    <a:pt x="115" y="128"/>
                  </a:cubicBezTo>
                  <a:cubicBezTo>
                    <a:pt x="115" y="127"/>
                    <a:pt x="114" y="126"/>
                    <a:pt x="116" y="125"/>
                  </a:cubicBezTo>
                  <a:cubicBezTo>
                    <a:pt x="117" y="124"/>
                    <a:pt x="118" y="123"/>
                    <a:pt x="120" y="122"/>
                  </a:cubicBezTo>
                  <a:cubicBezTo>
                    <a:pt x="121" y="121"/>
                    <a:pt x="126" y="116"/>
                    <a:pt x="125" y="115"/>
                  </a:cubicBezTo>
                  <a:cubicBezTo>
                    <a:pt x="126" y="117"/>
                    <a:pt x="125" y="118"/>
                    <a:pt x="125" y="120"/>
                  </a:cubicBezTo>
                  <a:cubicBezTo>
                    <a:pt x="126" y="121"/>
                    <a:pt x="124" y="122"/>
                    <a:pt x="124" y="122"/>
                  </a:cubicBezTo>
                  <a:cubicBezTo>
                    <a:pt x="123" y="124"/>
                    <a:pt x="123" y="125"/>
                    <a:pt x="123" y="126"/>
                  </a:cubicBezTo>
                  <a:cubicBezTo>
                    <a:pt x="123" y="128"/>
                    <a:pt x="119" y="129"/>
                    <a:pt x="122" y="129"/>
                  </a:cubicBezTo>
                  <a:cubicBezTo>
                    <a:pt x="126" y="129"/>
                    <a:pt x="124" y="125"/>
                    <a:pt x="125" y="123"/>
                  </a:cubicBezTo>
                  <a:cubicBezTo>
                    <a:pt x="125" y="123"/>
                    <a:pt x="129" y="127"/>
                    <a:pt x="128" y="129"/>
                  </a:cubicBezTo>
                  <a:cubicBezTo>
                    <a:pt x="125" y="133"/>
                    <a:pt x="129" y="130"/>
                    <a:pt x="131" y="132"/>
                  </a:cubicBezTo>
                  <a:cubicBezTo>
                    <a:pt x="134" y="135"/>
                    <a:pt x="134" y="136"/>
                    <a:pt x="134" y="139"/>
                  </a:cubicBezTo>
                  <a:cubicBezTo>
                    <a:pt x="133" y="142"/>
                    <a:pt x="137" y="145"/>
                    <a:pt x="139" y="145"/>
                  </a:cubicBezTo>
                  <a:cubicBezTo>
                    <a:pt x="141" y="146"/>
                    <a:pt x="143" y="147"/>
                    <a:pt x="145" y="147"/>
                  </a:cubicBezTo>
                  <a:cubicBezTo>
                    <a:pt x="147" y="147"/>
                    <a:pt x="151" y="152"/>
                    <a:pt x="153" y="151"/>
                  </a:cubicBezTo>
                  <a:cubicBezTo>
                    <a:pt x="155" y="150"/>
                    <a:pt x="157" y="149"/>
                    <a:pt x="158" y="147"/>
                  </a:cubicBezTo>
                  <a:cubicBezTo>
                    <a:pt x="158" y="147"/>
                    <a:pt x="160" y="144"/>
                    <a:pt x="161" y="145"/>
                  </a:cubicBezTo>
                  <a:cubicBezTo>
                    <a:pt x="161" y="146"/>
                    <a:pt x="159" y="147"/>
                    <a:pt x="160" y="148"/>
                  </a:cubicBezTo>
                  <a:cubicBezTo>
                    <a:pt x="161" y="149"/>
                    <a:pt x="161" y="146"/>
                    <a:pt x="162" y="146"/>
                  </a:cubicBezTo>
                  <a:cubicBezTo>
                    <a:pt x="162" y="146"/>
                    <a:pt x="164" y="149"/>
                    <a:pt x="165" y="149"/>
                  </a:cubicBezTo>
                  <a:cubicBezTo>
                    <a:pt x="165" y="150"/>
                    <a:pt x="167" y="152"/>
                    <a:pt x="168" y="152"/>
                  </a:cubicBezTo>
                  <a:cubicBezTo>
                    <a:pt x="167" y="152"/>
                    <a:pt x="170" y="149"/>
                    <a:pt x="170" y="149"/>
                  </a:cubicBezTo>
                  <a:cubicBezTo>
                    <a:pt x="172" y="148"/>
                    <a:pt x="173" y="146"/>
                    <a:pt x="174" y="145"/>
                  </a:cubicBezTo>
                  <a:cubicBezTo>
                    <a:pt x="177" y="144"/>
                    <a:pt x="185" y="146"/>
                    <a:pt x="185" y="142"/>
                  </a:cubicBezTo>
                  <a:cubicBezTo>
                    <a:pt x="186" y="137"/>
                    <a:pt x="187" y="134"/>
                    <a:pt x="188" y="130"/>
                  </a:cubicBezTo>
                  <a:cubicBezTo>
                    <a:pt x="190" y="126"/>
                    <a:pt x="191" y="122"/>
                    <a:pt x="194" y="118"/>
                  </a:cubicBezTo>
                  <a:cubicBezTo>
                    <a:pt x="195" y="117"/>
                    <a:pt x="197" y="116"/>
                    <a:pt x="198" y="114"/>
                  </a:cubicBezTo>
                  <a:cubicBezTo>
                    <a:pt x="198" y="113"/>
                    <a:pt x="198" y="113"/>
                    <a:pt x="198" y="112"/>
                  </a:cubicBezTo>
                  <a:cubicBezTo>
                    <a:pt x="199" y="111"/>
                    <a:pt x="200" y="110"/>
                    <a:pt x="200" y="108"/>
                  </a:cubicBezTo>
                  <a:cubicBezTo>
                    <a:pt x="201" y="106"/>
                    <a:pt x="200" y="104"/>
                    <a:pt x="201" y="102"/>
                  </a:cubicBezTo>
                  <a:cubicBezTo>
                    <a:pt x="201" y="101"/>
                    <a:pt x="202" y="100"/>
                    <a:pt x="202" y="99"/>
                  </a:cubicBezTo>
                  <a:cubicBezTo>
                    <a:pt x="203" y="98"/>
                    <a:pt x="201" y="97"/>
                    <a:pt x="202" y="96"/>
                  </a:cubicBezTo>
                  <a:cubicBezTo>
                    <a:pt x="203" y="95"/>
                    <a:pt x="204" y="92"/>
                    <a:pt x="203" y="91"/>
                  </a:cubicBezTo>
                  <a:cubicBezTo>
                    <a:pt x="203" y="89"/>
                    <a:pt x="202" y="88"/>
                    <a:pt x="202" y="87"/>
                  </a:cubicBezTo>
                  <a:cubicBezTo>
                    <a:pt x="201" y="86"/>
                    <a:pt x="201" y="84"/>
                    <a:pt x="201" y="83"/>
                  </a:cubicBezTo>
                  <a:cubicBezTo>
                    <a:pt x="200" y="79"/>
                    <a:pt x="203" y="77"/>
                    <a:pt x="202" y="73"/>
                  </a:cubicBezTo>
                  <a:cubicBezTo>
                    <a:pt x="202" y="74"/>
                    <a:pt x="201" y="76"/>
                    <a:pt x="200" y="76"/>
                  </a:cubicBezTo>
                  <a:cubicBezTo>
                    <a:pt x="198" y="76"/>
                    <a:pt x="197" y="72"/>
                    <a:pt x="196" y="70"/>
                  </a:cubicBezTo>
                  <a:cubicBezTo>
                    <a:pt x="194" y="67"/>
                    <a:pt x="190" y="67"/>
                    <a:pt x="190" y="62"/>
                  </a:cubicBezTo>
                  <a:cubicBezTo>
                    <a:pt x="189" y="60"/>
                    <a:pt x="188" y="60"/>
                    <a:pt x="187" y="59"/>
                  </a:cubicBezTo>
                  <a:cubicBezTo>
                    <a:pt x="185" y="58"/>
                    <a:pt x="185" y="61"/>
                    <a:pt x="184" y="59"/>
                  </a:cubicBezTo>
                  <a:cubicBezTo>
                    <a:pt x="184" y="56"/>
                    <a:pt x="183" y="55"/>
                    <a:pt x="181" y="53"/>
                  </a:cubicBezTo>
                  <a:cubicBezTo>
                    <a:pt x="181" y="53"/>
                    <a:pt x="180" y="52"/>
                    <a:pt x="180" y="51"/>
                  </a:cubicBezTo>
                  <a:cubicBezTo>
                    <a:pt x="179" y="51"/>
                    <a:pt x="180" y="49"/>
                    <a:pt x="180" y="50"/>
                  </a:cubicBezTo>
                  <a:cubicBezTo>
                    <a:pt x="178" y="48"/>
                    <a:pt x="176" y="47"/>
                    <a:pt x="174" y="46"/>
                  </a:cubicBezTo>
                  <a:cubicBezTo>
                    <a:pt x="172" y="44"/>
                    <a:pt x="169" y="45"/>
                    <a:pt x="168" y="43"/>
                  </a:cubicBezTo>
                  <a:cubicBezTo>
                    <a:pt x="166" y="41"/>
                    <a:pt x="167" y="37"/>
                    <a:pt x="166" y="36"/>
                  </a:cubicBezTo>
                  <a:cubicBezTo>
                    <a:pt x="166" y="34"/>
                    <a:pt x="166" y="32"/>
                    <a:pt x="165" y="31"/>
                  </a:cubicBezTo>
                  <a:cubicBezTo>
                    <a:pt x="164" y="30"/>
                    <a:pt x="163" y="30"/>
                    <a:pt x="163" y="28"/>
                  </a:cubicBezTo>
                  <a:cubicBezTo>
                    <a:pt x="163" y="26"/>
                    <a:pt x="163" y="23"/>
                    <a:pt x="161" y="20"/>
                  </a:cubicBezTo>
                  <a:cubicBezTo>
                    <a:pt x="160" y="20"/>
                    <a:pt x="158" y="17"/>
                    <a:pt x="158" y="18"/>
                  </a:cubicBezTo>
                  <a:cubicBezTo>
                    <a:pt x="156" y="18"/>
                    <a:pt x="156" y="19"/>
                    <a:pt x="155" y="17"/>
                  </a:cubicBezTo>
                  <a:cubicBezTo>
                    <a:pt x="153" y="15"/>
                    <a:pt x="154" y="11"/>
                    <a:pt x="152" y="8"/>
                  </a:cubicBezTo>
                  <a:cubicBezTo>
                    <a:pt x="152" y="7"/>
                    <a:pt x="148" y="0"/>
                    <a:pt x="148" y="0"/>
                  </a:cubicBezTo>
                  <a:cubicBezTo>
                    <a:pt x="147" y="0"/>
                    <a:pt x="147" y="2"/>
                    <a:pt x="147" y="3"/>
                  </a:cubicBezTo>
                  <a:cubicBezTo>
                    <a:pt x="147" y="4"/>
                    <a:pt x="146" y="5"/>
                    <a:pt x="145" y="6"/>
                  </a:cubicBezTo>
                  <a:cubicBezTo>
                    <a:pt x="145" y="6"/>
                    <a:pt x="143" y="8"/>
                    <a:pt x="144" y="9"/>
                  </a:cubicBezTo>
                  <a:cubicBezTo>
                    <a:pt x="144" y="9"/>
                    <a:pt x="146" y="9"/>
                    <a:pt x="145" y="10"/>
                  </a:cubicBezTo>
                  <a:cubicBezTo>
                    <a:pt x="144" y="10"/>
                    <a:pt x="143" y="15"/>
                    <a:pt x="143" y="16"/>
                  </a:cubicBezTo>
                  <a:cubicBezTo>
                    <a:pt x="144" y="18"/>
                    <a:pt x="144" y="20"/>
                    <a:pt x="144" y="22"/>
                  </a:cubicBezTo>
                  <a:cubicBezTo>
                    <a:pt x="143" y="26"/>
                    <a:pt x="143" y="36"/>
                    <a:pt x="137" y="36"/>
                  </a:cubicBezTo>
                  <a:cubicBezTo>
                    <a:pt x="133" y="36"/>
                    <a:pt x="133" y="32"/>
                    <a:pt x="130" y="31"/>
                  </a:cubicBezTo>
                  <a:cubicBezTo>
                    <a:pt x="128" y="30"/>
                    <a:pt x="126" y="30"/>
                    <a:pt x="124" y="28"/>
                  </a:cubicBezTo>
                  <a:cubicBezTo>
                    <a:pt x="123" y="27"/>
                    <a:pt x="112" y="21"/>
                    <a:pt x="113" y="20"/>
                  </a:cubicBezTo>
                  <a:cubicBezTo>
                    <a:pt x="113" y="19"/>
                    <a:pt x="114" y="18"/>
                    <a:pt x="115" y="17"/>
                  </a:cubicBezTo>
                  <a:cubicBezTo>
                    <a:pt x="115" y="16"/>
                    <a:pt x="117" y="16"/>
                    <a:pt x="117" y="15"/>
                  </a:cubicBezTo>
                  <a:cubicBezTo>
                    <a:pt x="117" y="15"/>
                    <a:pt x="116" y="14"/>
                    <a:pt x="116" y="13"/>
                  </a:cubicBezTo>
                  <a:cubicBezTo>
                    <a:pt x="117" y="12"/>
                    <a:pt x="117" y="12"/>
                    <a:pt x="118" y="11"/>
                  </a:cubicBezTo>
                  <a:cubicBezTo>
                    <a:pt x="118" y="10"/>
                    <a:pt x="120" y="9"/>
                    <a:pt x="121" y="8"/>
                  </a:cubicBezTo>
                  <a:cubicBezTo>
                    <a:pt x="121" y="7"/>
                    <a:pt x="119" y="5"/>
                    <a:pt x="118" y="6"/>
                  </a:cubicBezTo>
                  <a:cubicBezTo>
                    <a:pt x="118" y="6"/>
                    <a:pt x="117" y="8"/>
                    <a:pt x="117" y="8"/>
                  </a:cubicBezTo>
                  <a:cubicBezTo>
                    <a:pt x="116" y="7"/>
                    <a:pt x="116" y="7"/>
                    <a:pt x="115" y="6"/>
                  </a:cubicBezTo>
                  <a:cubicBezTo>
                    <a:pt x="115" y="5"/>
                    <a:pt x="113" y="7"/>
                    <a:pt x="112" y="7"/>
                  </a:cubicBezTo>
                  <a:cubicBezTo>
                    <a:pt x="111" y="8"/>
                    <a:pt x="110" y="7"/>
                    <a:pt x="109" y="7"/>
                  </a:cubicBezTo>
                  <a:cubicBezTo>
                    <a:pt x="107" y="6"/>
                    <a:pt x="104" y="5"/>
                    <a:pt x="101" y="4"/>
                  </a:cubicBezTo>
                  <a:cubicBezTo>
                    <a:pt x="99" y="4"/>
                    <a:pt x="103" y="5"/>
                    <a:pt x="101"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50" name="Freeform 404">
              <a:extLst>
                <a:ext uri="{FF2B5EF4-FFF2-40B4-BE49-F238E27FC236}">
                  <a16:creationId xmlns:a16="http://schemas.microsoft.com/office/drawing/2014/main" id="{A4B527F1-3921-604F-9FF4-D896FE8AB283}"/>
                </a:ext>
              </a:extLst>
            </p:cNvPr>
            <p:cNvSpPr>
              <a:spLocks/>
            </p:cNvSpPr>
            <p:nvPr/>
          </p:nvSpPr>
          <p:spPr bwMode="auto">
            <a:xfrm>
              <a:off x="11416754" y="5927165"/>
              <a:ext cx="372610" cy="563840"/>
            </a:xfrm>
            <a:custGeom>
              <a:avLst/>
              <a:gdLst>
                <a:gd name="T0" fmla="*/ 7 w 40"/>
                <a:gd name="T1" fmla="*/ 0 h 60"/>
                <a:gd name="T2" fmla="*/ 4 w 40"/>
                <a:gd name="T3" fmla="*/ 3 h 60"/>
                <a:gd name="T4" fmla="*/ 2 w 40"/>
                <a:gd name="T5" fmla="*/ 8 h 60"/>
                <a:gd name="T6" fmla="*/ 5 w 40"/>
                <a:gd name="T7" fmla="*/ 14 h 60"/>
                <a:gd name="T8" fmla="*/ 3 w 40"/>
                <a:gd name="T9" fmla="*/ 18 h 60"/>
                <a:gd name="T10" fmla="*/ 3 w 40"/>
                <a:gd name="T11" fmla="*/ 19 h 60"/>
                <a:gd name="T12" fmla="*/ 2 w 40"/>
                <a:gd name="T13" fmla="*/ 23 h 60"/>
                <a:gd name="T14" fmla="*/ 5 w 40"/>
                <a:gd name="T15" fmla="*/ 23 h 60"/>
                <a:gd name="T16" fmla="*/ 7 w 40"/>
                <a:gd name="T17" fmla="*/ 19 h 60"/>
                <a:gd name="T18" fmla="*/ 7 w 40"/>
                <a:gd name="T19" fmla="*/ 23 h 60"/>
                <a:gd name="T20" fmla="*/ 11 w 40"/>
                <a:gd name="T21" fmla="*/ 27 h 60"/>
                <a:gd name="T22" fmla="*/ 14 w 40"/>
                <a:gd name="T23" fmla="*/ 30 h 60"/>
                <a:gd name="T24" fmla="*/ 16 w 40"/>
                <a:gd name="T25" fmla="*/ 36 h 60"/>
                <a:gd name="T26" fmla="*/ 8 w 40"/>
                <a:gd name="T27" fmla="*/ 39 h 60"/>
                <a:gd name="T28" fmla="*/ 9 w 40"/>
                <a:gd name="T29" fmla="*/ 42 h 60"/>
                <a:gd name="T30" fmla="*/ 5 w 40"/>
                <a:gd name="T31" fmla="*/ 47 h 60"/>
                <a:gd name="T32" fmla="*/ 9 w 40"/>
                <a:gd name="T33" fmla="*/ 48 h 60"/>
                <a:gd name="T34" fmla="*/ 18 w 40"/>
                <a:gd name="T35" fmla="*/ 48 h 60"/>
                <a:gd name="T36" fmla="*/ 10 w 40"/>
                <a:gd name="T37" fmla="*/ 52 h 60"/>
                <a:gd name="T38" fmla="*/ 7 w 40"/>
                <a:gd name="T39" fmla="*/ 55 h 60"/>
                <a:gd name="T40" fmla="*/ 3 w 40"/>
                <a:gd name="T41" fmla="*/ 59 h 60"/>
                <a:gd name="T42" fmla="*/ 5 w 40"/>
                <a:gd name="T43" fmla="*/ 60 h 60"/>
                <a:gd name="T44" fmla="*/ 12 w 40"/>
                <a:gd name="T45" fmla="*/ 57 h 60"/>
                <a:gd name="T46" fmla="*/ 19 w 40"/>
                <a:gd name="T47" fmla="*/ 55 h 60"/>
                <a:gd name="T48" fmla="*/ 27 w 40"/>
                <a:gd name="T49" fmla="*/ 54 h 60"/>
                <a:gd name="T50" fmla="*/ 38 w 40"/>
                <a:gd name="T51" fmla="*/ 51 h 60"/>
                <a:gd name="T52" fmla="*/ 38 w 40"/>
                <a:gd name="T53" fmla="*/ 46 h 60"/>
                <a:gd name="T54" fmla="*/ 32 w 40"/>
                <a:gd name="T55" fmla="*/ 41 h 60"/>
                <a:gd name="T56" fmla="*/ 31 w 40"/>
                <a:gd name="T57" fmla="*/ 36 h 60"/>
                <a:gd name="T58" fmla="*/ 30 w 40"/>
                <a:gd name="T59" fmla="*/ 34 h 60"/>
                <a:gd name="T60" fmla="*/ 23 w 40"/>
                <a:gd name="T61" fmla="*/ 25 h 60"/>
                <a:gd name="T62" fmla="*/ 12 w 40"/>
                <a:gd name="T63" fmla="*/ 18 h 60"/>
                <a:gd name="T64" fmla="*/ 14 w 40"/>
                <a:gd name="T65" fmla="*/ 16 h 60"/>
                <a:gd name="T66" fmla="*/ 21 w 40"/>
                <a:gd name="T67" fmla="*/ 8 h 60"/>
                <a:gd name="T68" fmla="*/ 9 w 40"/>
                <a:gd name="T69" fmla="*/ 7 h 60"/>
                <a:gd name="T70" fmla="*/ 9 w 40"/>
                <a:gd name="T71" fmla="*/ 6 h 60"/>
                <a:gd name="T72" fmla="*/ 15 w 40"/>
                <a:gd name="T7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60">
                  <a:moveTo>
                    <a:pt x="15" y="0"/>
                  </a:moveTo>
                  <a:cubicBezTo>
                    <a:pt x="12" y="0"/>
                    <a:pt x="10" y="1"/>
                    <a:pt x="7" y="0"/>
                  </a:cubicBezTo>
                  <a:cubicBezTo>
                    <a:pt x="6" y="0"/>
                    <a:pt x="5" y="0"/>
                    <a:pt x="5" y="1"/>
                  </a:cubicBezTo>
                  <a:cubicBezTo>
                    <a:pt x="6" y="3"/>
                    <a:pt x="5" y="2"/>
                    <a:pt x="4" y="3"/>
                  </a:cubicBezTo>
                  <a:cubicBezTo>
                    <a:pt x="5" y="2"/>
                    <a:pt x="5" y="4"/>
                    <a:pt x="5" y="4"/>
                  </a:cubicBezTo>
                  <a:cubicBezTo>
                    <a:pt x="4" y="6"/>
                    <a:pt x="1" y="5"/>
                    <a:pt x="2" y="8"/>
                  </a:cubicBezTo>
                  <a:cubicBezTo>
                    <a:pt x="4" y="10"/>
                    <a:pt x="3" y="11"/>
                    <a:pt x="2" y="13"/>
                  </a:cubicBezTo>
                  <a:cubicBezTo>
                    <a:pt x="2" y="15"/>
                    <a:pt x="4" y="15"/>
                    <a:pt x="5" y="14"/>
                  </a:cubicBezTo>
                  <a:cubicBezTo>
                    <a:pt x="4" y="15"/>
                    <a:pt x="5" y="15"/>
                    <a:pt x="5" y="16"/>
                  </a:cubicBezTo>
                  <a:cubicBezTo>
                    <a:pt x="5" y="15"/>
                    <a:pt x="3" y="18"/>
                    <a:pt x="3" y="18"/>
                  </a:cubicBezTo>
                  <a:cubicBezTo>
                    <a:pt x="2" y="18"/>
                    <a:pt x="0" y="18"/>
                    <a:pt x="0" y="20"/>
                  </a:cubicBezTo>
                  <a:cubicBezTo>
                    <a:pt x="1" y="20"/>
                    <a:pt x="2" y="18"/>
                    <a:pt x="3" y="19"/>
                  </a:cubicBezTo>
                  <a:cubicBezTo>
                    <a:pt x="3" y="20"/>
                    <a:pt x="3" y="21"/>
                    <a:pt x="3" y="21"/>
                  </a:cubicBezTo>
                  <a:cubicBezTo>
                    <a:pt x="2" y="22"/>
                    <a:pt x="2" y="23"/>
                    <a:pt x="2" y="23"/>
                  </a:cubicBezTo>
                  <a:cubicBezTo>
                    <a:pt x="2" y="24"/>
                    <a:pt x="3" y="22"/>
                    <a:pt x="4" y="22"/>
                  </a:cubicBezTo>
                  <a:cubicBezTo>
                    <a:pt x="4" y="21"/>
                    <a:pt x="5" y="23"/>
                    <a:pt x="5" y="23"/>
                  </a:cubicBezTo>
                  <a:cubicBezTo>
                    <a:pt x="6" y="23"/>
                    <a:pt x="5" y="19"/>
                    <a:pt x="4" y="19"/>
                  </a:cubicBezTo>
                  <a:cubicBezTo>
                    <a:pt x="5" y="19"/>
                    <a:pt x="7" y="20"/>
                    <a:pt x="7" y="19"/>
                  </a:cubicBezTo>
                  <a:cubicBezTo>
                    <a:pt x="7" y="19"/>
                    <a:pt x="6" y="20"/>
                    <a:pt x="6" y="20"/>
                  </a:cubicBezTo>
                  <a:cubicBezTo>
                    <a:pt x="6" y="21"/>
                    <a:pt x="7" y="22"/>
                    <a:pt x="7" y="23"/>
                  </a:cubicBezTo>
                  <a:cubicBezTo>
                    <a:pt x="7" y="24"/>
                    <a:pt x="4" y="27"/>
                    <a:pt x="7" y="27"/>
                  </a:cubicBezTo>
                  <a:cubicBezTo>
                    <a:pt x="7" y="27"/>
                    <a:pt x="10" y="27"/>
                    <a:pt x="11" y="27"/>
                  </a:cubicBezTo>
                  <a:cubicBezTo>
                    <a:pt x="12" y="26"/>
                    <a:pt x="15" y="26"/>
                    <a:pt x="15" y="26"/>
                  </a:cubicBezTo>
                  <a:cubicBezTo>
                    <a:pt x="14" y="28"/>
                    <a:pt x="13" y="28"/>
                    <a:pt x="14" y="30"/>
                  </a:cubicBezTo>
                  <a:cubicBezTo>
                    <a:pt x="15" y="33"/>
                    <a:pt x="15" y="31"/>
                    <a:pt x="16" y="32"/>
                  </a:cubicBezTo>
                  <a:cubicBezTo>
                    <a:pt x="16" y="33"/>
                    <a:pt x="15" y="35"/>
                    <a:pt x="16" y="36"/>
                  </a:cubicBezTo>
                  <a:cubicBezTo>
                    <a:pt x="17" y="38"/>
                    <a:pt x="14" y="38"/>
                    <a:pt x="13" y="38"/>
                  </a:cubicBezTo>
                  <a:cubicBezTo>
                    <a:pt x="11" y="39"/>
                    <a:pt x="10" y="37"/>
                    <a:pt x="8" y="39"/>
                  </a:cubicBezTo>
                  <a:cubicBezTo>
                    <a:pt x="7" y="41"/>
                    <a:pt x="12" y="40"/>
                    <a:pt x="11" y="41"/>
                  </a:cubicBezTo>
                  <a:cubicBezTo>
                    <a:pt x="11" y="41"/>
                    <a:pt x="9" y="42"/>
                    <a:pt x="9" y="42"/>
                  </a:cubicBezTo>
                  <a:cubicBezTo>
                    <a:pt x="9" y="43"/>
                    <a:pt x="10" y="43"/>
                    <a:pt x="9" y="44"/>
                  </a:cubicBezTo>
                  <a:cubicBezTo>
                    <a:pt x="8" y="45"/>
                    <a:pt x="7" y="46"/>
                    <a:pt x="5" y="47"/>
                  </a:cubicBezTo>
                  <a:cubicBezTo>
                    <a:pt x="4" y="48"/>
                    <a:pt x="6" y="49"/>
                    <a:pt x="6" y="49"/>
                  </a:cubicBezTo>
                  <a:cubicBezTo>
                    <a:pt x="7" y="49"/>
                    <a:pt x="9" y="48"/>
                    <a:pt x="9" y="48"/>
                  </a:cubicBezTo>
                  <a:cubicBezTo>
                    <a:pt x="9" y="49"/>
                    <a:pt x="12" y="49"/>
                    <a:pt x="13" y="50"/>
                  </a:cubicBezTo>
                  <a:cubicBezTo>
                    <a:pt x="15" y="50"/>
                    <a:pt x="17" y="48"/>
                    <a:pt x="18" y="48"/>
                  </a:cubicBezTo>
                  <a:cubicBezTo>
                    <a:pt x="18" y="48"/>
                    <a:pt x="16" y="53"/>
                    <a:pt x="13" y="52"/>
                  </a:cubicBezTo>
                  <a:cubicBezTo>
                    <a:pt x="12" y="51"/>
                    <a:pt x="11" y="52"/>
                    <a:pt x="10" y="52"/>
                  </a:cubicBezTo>
                  <a:cubicBezTo>
                    <a:pt x="8" y="52"/>
                    <a:pt x="9" y="51"/>
                    <a:pt x="8" y="51"/>
                  </a:cubicBezTo>
                  <a:cubicBezTo>
                    <a:pt x="8" y="51"/>
                    <a:pt x="8" y="54"/>
                    <a:pt x="7" y="55"/>
                  </a:cubicBezTo>
                  <a:cubicBezTo>
                    <a:pt x="7" y="55"/>
                    <a:pt x="6" y="56"/>
                    <a:pt x="5" y="57"/>
                  </a:cubicBezTo>
                  <a:cubicBezTo>
                    <a:pt x="5" y="57"/>
                    <a:pt x="3" y="58"/>
                    <a:pt x="3" y="59"/>
                  </a:cubicBezTo>
                  <a:cubicBezTo>
                    <a:pt x="3" y="59"/>
                    <a:pt x="5" y="59"/>
                    <a:pt x="5" y="59"/>
                  </a:cubicBezTo>
                  <a:cubicBezTo>
                    <a:pt x="5" y="59"/>
                    <a:pt x="4" y="59"/>
                    <a:pt x="5" y="60"/>
                  </a:cubicBezTo>
                  <a:cubicBezTo>
                    <a:pt x="5" y="60"/>
                    <a:pt x="7" y="57"/>
                    <a:pt x="8" y="57"/>
                  </a:cubicBezTo>
                  <a:cubicBezTo>
                    <a:pt x="9" y="57"/>
                    <a:pt x="11" y="58"/>
                    <a:pt x="12" y="57"/>
                  </a:cubicBezTo>
                  <a:cubicBezTo>
                    <a:pt x="14" y="57"/>
                    <a:pt x="13" y="55"/>
                    <a:pt x="15" y="55"/>
                  </a:cubicBezTo>
                  <a:cubicBezTo>
                    <a:pt x="16" y="54"/>
                    <a:pt x="17" y="55"/>
                    <a:pt x="19" y="55"/>
                  </a:cubicBezTo>
                  <a:cubicBezTo>
                    <a:pt x="20" y="56"/>
                    <a:pt x="21" y="54"/>
                    <a:pt x="23" y="55"/>
                  </a:cubicBezTo>
                  <a:cubicBezTo>
                    <a:pt x="24" y="56"/>
                    <a:pt x="26" y="55"/>
                    <a:pt x="27" y="54"/>
                  </a:cubicBezTo>
                  <a:cubicBezTo>
                    <a:pt x="29" y="54"/>
                    <a:pt x="32" y="54"/>
                    <a:pt x="34" y="54"/>
                  </a:cubicBezTo>
                  <a:cubicBezTo>
                    <a:pt x="34" y="54"/>
                    <a:pt x="38" y="51"/>
                    <a:pt x="38" y="51"/>
                  </a:cubicBezTo>
                  <a:cubicBezTo>
                    <a:pt x="37" y="50"/>
                    <a:pt x="33" y="51"/>
                    <a:pt x="33" y="50"/>
                  </a:cubicBezTo>
                  <a:cubicBezTo>
                    <a:pt x="33" y="49"/>
                    <a:pt x="37" y="46"/>
                    <a:pt x="38" y="46"/>
                  </a:cubicBezTo>
                  <a:cubicBezTo>
                    <a:pt x="39" y="44"/>
                    <a:pt x="40" y="40"/>
                    <a:pt x="36" y="40"/>
                  </a:cubicBezTo>
                  <a:cubicBezTo>
                    <a:pt x="35" y="40"/>
                    <a:pt x="33" y="41"/>
                    <a:pt x="32" y="41"/>
                  </a:cubicBezTo>
                  <a:cubicBezTo>
                    <a:pt x="30" y="40"/>
                    <a:pt x="32" y="40"/>
                    <a:pt x="32" y="39"/>
                  </a:cubicBezTo>
                  <a:cubicBezTo>
                    <a:pt x="32" y="38"/>
                    <a:pt x="32" y="37"/>
                    <a:pt x="31" y="36"/>
                  </a:cubicBezTo>
                  <a:cubicBezTo>
                    <a:pt x="31" y="36"/>
                    <a:pt x="27" y="35"/>
                    <a:pt x="28" y="34"/>
                  </a:cubicBezTo>
                  <a:cubicBezTo>
                    <a:pt x="28" y="34"/>
                    <a:pt x="30" y="35"/>
                    <a:pt x="30" y="34"/>
                  </a:cubicBezTo>
                  <a:cubicBezTo>
                    <a:pt x="31" y="33"/>
                    <a:pt x="30" y="32"/>
                    <a:pt x="29" y="31"/>
                  </a:cubicBezTo>
                  <a:cubicBezTo>
                    <a:pt x="26" y="29"/>
                    <a:pt x="25" y="29"/>
                    <a:pt x="23" y="25"/>
                  </a:cubicBezTo>
                  <a:cubicBezTo>
                    <a:pt x="22" y="23"/>
                    <a:pt x="21" y="21"/>
                    <a:pt x="18" y="19"/>
                  </a:cubicBezTo>
                  <a:cubicBezTo>
                    <a:pt x="17" y="18"/>
                    <a:pt x="13" y="20"/>
                    <a:pt x="12" y="18"/>
                  </a:cubicBezTo>
                  <a:cubicBezTo>
                    <a:pt x="12" y="18"/>
                    <a:pt x="18" y="17"/>
                    <a:pt x="17" y="16"/>
                  </a:cubicBezTo>
                  <a:cubicBezTo>
                    <a:pt x="17" y="16"/>
                    <a:pt x="15" y="17"/>
                    <a:pt x="14" y="16"/>
                  </a:cubicBezTo>
                  <a:cubicBezTo>
                    <a:pt x="14" y="16"/>
                    <a:pt x="18" y="15"/>
                    <a:pt x="18" y="15"/>
                  </a:cubicBezTo>
                  <a:cubicBezTo>
                    <a:pt x="19" y="14"/>
                    <a:pt x="22" y="9"/>
                    <a:pt x="21" y="8"/>
                  </a:cubicBezTo>
                  <a:cubicBezTo>
                    <a:pt x="20" y="6"/>
                    <a:pt x="17" y="6"/>
                    <a:pt x="15" y="6"/>
                  </a:cubicBezTo>
                  <a:cubicBezTo>
                    <a:pt x="14" y="7"/>
                    <a:pt x="9" y="7"/>
                    <a:pt x="9" y="7"/>
                  </a:cubicBezTo>
                  <a:cubicBezTo>
                    <a:pt x="9" y="7"/>
                    <a:pt x="11" y="6"/>
                    <a:pt x="11" y="6"/>
                  </a:cubicBezTo>
                  <a:cubicBezTo>
                    <a:pt x="11" y="6"/>
                    <a:pt x="9" y="5"/>
                    <a:pt x="9" y="6"/>
                  </a:cubicBezTo>
                  <a:cubicBezTo>
                    <a:pt x="9" y="5"/>
                    <a:pt x="18" y="1"/>
                    <a:pt x="15" y="0"/>
                  </a:cubicBezTo>
                  <a:cubicBezTo>
                    <a:pt x="14" y="0"/>
                    <a:pt x="17" y="1"/>
                    <a:pt x="15"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51" name="Freeform 405">
              <a:extLst>
                <a:ext uri="{FF2B5EF4-FFF2-40B4-BE49-F238E27FC236}">
                  <a16:creationId xmlns:a16="http://schemas.microsoft.com/office/drawing/2014/main" id="{6CA17AE3-EEA8-674D-8B63-3D13C6BB5D38}"/>
                </a:ext>
              </a:extLst>
            </p:cNvPr>
            <p:cNvSpPr>
              <a:spLocks/>
            </p:cNvSpPr>
            <p:nvPr/>
          </p:nvSpPr>
          <p:spPr bwMode="auto">
            <a:xfrm>
              <a:off x="10566434" y="5337841"/>
              <a:ext cx="503186" cy="245289"/>
            </a:xfrm>
            <a:custGeom>
              <a:avLst/>
              <a:gdLst>
                <a:gd name="T0" fmla="*/ 53 w 54"/>
                <a:gd name="T1" fmla="*/ 10 h 26"/>
                <a:gd name="T2" fmla="*/ 49 w 54"/>
                <a:gd name="T3" fmla="*/ 9 h 26"/>
                <a:gd name="T4" fmla="*/ 50 w 54"/>
                <a:gd name="T5" fmla="*/ 8 h 26"/>
                <a:gd name="T6" fmla="*/ 48 w 54"/>
                <a:gd name="T7" fmla="*/ 7 h 26"/>
                <a:gd name="T8" fmla="*/ 49 w 54"/>
                <a:gd name="T9" fmla="*/ 6 h 26"/>
                <a:gd name="T10" fmla="*/ 46 w 54"/>
                <a:gd name="T11" fmla="*/ 5 h 26"/>
                <a:gd name="T12" fmla="*/ 48 w 54"/>
                <a:gd name="T13" fmla="*/ 3 h 26"/>
                <a:gd name="T14" fmla="*/ 43 w 54"/>
                <a:gd name="T15" fmla="*/ 3 h 26"/>
                <a:gd name="T16" fmla="*/ 39 w 54"/>
                <a:gd name="T17" fmla="*/ 1 h 26"/>
                <a:gd name="T18" fmla="*/ 39 w 54"/>
                <a:gd name="T19" fmla="*/ 4 h 26"/>
                <a:gd name="T20" fmla="*/ 36 w 54"/>
                <a:gd name="T21" fmla="*/ 5 h 26"/>
                <a:gd name="T22" fmla="*/ 32 w 54"/>
                <a:gd name="T23" fmla="*/ 5 h 26"/>
                <a:gd name="T24" fmla="*/ 32 w 54"/>
                <a:gd name="T25" fmla="*/ 9 h 26"/>
                <a:gd name="T26" fmla="*/ 26 w 54"/>
                <a:gd name="T27" fmla="*/ 5 h 26"/>
                <a:gd name="T28" fmla="*/ 25 w 54"/>
                <a:gd name="T29" fmla="*/ 8 h 26"/>
                <a:gd name="T30" fmla="*/ 21 w 54"/>
                <a:gd name="T31" fmla="*/ 5 h 26"/>
                <a:gd name="T32" fmla="*/ 21 w 54"/>
                <a:gd name="T33" fmla="*/ 9 h 26"/>
                <a:gd name="T34" fmla="*/ 19 w 54"/>
                <a:gd name="T35" fmla="*/ 9 h 26"/>
                <a:gd name="T36" fmla="*/ 17 w 54"/>
                <a:gd name="T37" fmla="*/ 12 h 26"/>
                <a:gd name="T38" fmla="*/ 14 w 54"/>
                <a:gd name="T39" fmla="*/ 8 h 26"/>
                <a:gd name="T40" fmla="*/ 16 w 54"/>
                <a:gd name="T41" fmla="*/ 8 h 26"/>
                <a:gd name="T42" fmla="*/ 14 w 54"/>
                <a:gd name="T43" fmla="*/ 5 h 26"/>
                <a:gd name="T44" fmla="*/ 7 w 54"/>
                <a:gd name="T45" fmla="*/ 2 h 26"/>
                <a:gd name="T46" fmla="*/ 9 w 54"/>
                <a:gd name="T47" fmla="*/ 4 h 26"/>
                <a:gd name="T48" fmla="*/ 8 w 54"/>
                <a:gd name="T49" fmla="*/ 4 h 26"/>
                <a:gd name="T50" fmla="*/ 10 w 54"/>
                <a:gd name="T51" fmla="*/ 8 h 26"/>
                <a:gd name="T52" fmla="*/ 5 w 54"/>
                <a:gd name="T53" fmla="*/ 6 h 26"/>
                <a:gd name="T54" fmla="*/ 3 w 54"/>
                <a:gd name="T55" fmla="*/ 6 h 26"/>
                <a:gd name="T56" fmla="*/ 5 w 54"/>
                <a:gd name="T57" fmla="*/ 7 h 26"/>
                <a:gd name="T58" fmla="*/ 5 w 54"/>
                <a:gd name="T59" fmla="*/ 8 h 26"/>
                <a:gd name="T60" fmla="*/ 2 w 54"/>
                <a:gd name="T61" fmla="*/ 7 h 26"/>
                <a:gd name="T62" fmla="*/ 1 w 54"/>
                <a:gd name="T63" fmla="*/ 9 h 26"/>
                <a:gd name="T64" fmla="*/ 8 w 54"/>
                <a:gd name="T65" fmla="*/ 10 h 26"/>
                <a:gd name="T66" fmla="*/ 13 w 54"/>
                <a:gd name="T67" fmla="*/ 11 h 26"/>
                <a:gd name="T68" fmla="*/ 11 w 54"/>
                <a:gd name="T69" fmla="*/ 12 h 26"/>
                <a:gd name="T70" fmla="*/ 12 w 54"/>
                <a:gd name="T71" fmla="*/ 13 h 26"/>
                <a:gd name="T72" fmla="*/ 8 w 54"/>
                <a:gd name="T73" fmla="*/ 14 h 26"/>
                <a:gd name="T74" fmla="*/ 3 w 54"/>
                <a:gd name="T75" fmla="*/ 15 h 26"/>
                <a:gd name="T76" fmla="*/ 10 w 54"/>
                <a:gd name="T77" fmla="*/ 16 h 26"/>
                <a:gd name="T78" fmla="*/ 12 w 54"/>
                <a:gd name="T79" fmla="*/ 18 h 26"/>
                <a:gd name="T80" fmla="*/ 15 w 54"/>
                <a:gd name="T81" fmla="*/ 17 h 26"/>
                <a:gd name="T82" fmla="*/ 13 w 54"/>
                <a:gd name="T83" fmla="*/ 18 h 26"/>
                <a:gd name="T84" fmla="*/ 15 w 54"/>
                <a:gd name="T85" fmla="*/ 18 h 26"/>
                <a:gd name="T86" fmla="*/ 10 w 54"/>
                <a:gd name="T87" fmla="*/ 23 h 26"/>
                <a:gd name="T88" fmla="*/ 15 w 54"/>
                <a:gd name="T89" fmla="*/ 23 h 26"/>
                <a:gd name="T90" fmla="*/ 21 w 54"/>
                <a:gd name="T91" fmla="*/ 24 h 26"/>
                <a:gd name="T92" fmla="*/ 20 w 54"/>
                <a:gd name="T93" fmla="*/ 24 h 26"/>
                <a:gd name="T94" fmla="*/ 22 w 54"/>
                <a:gd name="T95" fmla="*/ 25 h 26"/>
                <a:gd name="T96" fmla="*/ 29 w 54"/>
                <a:gd name="T97" fmla="*/ 26 h 26"/>
                <a:gd name="T98" fmla="*/ 33 w 54"/>
                <a:gd name="T99" fmla="*/ 25 h 26"/>
                <a:gd name="T100" fmla="*/ 39 w 54"/>
                <a:gd name="T101" fmla="*/ 23 h 26"/>
                <a:gd name="T102" fmla="*/ 46 w 54"/>
                <a:gd name="T103" fmla="*/ 19 h 26"/>
                <a:gd name="T104" fmla="*/ 52 w 54"/>
                <a:gd name="T105" fmla="*/ 16 h 26"/>
                <a:gd name="T106" fmla="*/ 52 w 54"/>
                <a:gd name="T107" fmla="*/ 14 h 26"/>
                <a:gd name="T108" fmla="*/ 54 w 54"/>
                <a:gd name="T109" fmla="*/ 13 h 26"/>
                <a:gd name="T110" fmla="*/ 52 w 54"/>
                <a:gd name="T111" fmla="*/ 12 h 26"/>
                <a:gd name="T112" fmla="*/ 53 w 54"/>
                <a:gd name="T113" fmla="*/ 10 h 26"/>
                <a:gd name="T114" fmla="*/ 53 w 54"/>
                <a:gd name="T115"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26">
                  <a:moveTo>
                    <a:pt x="53" y="10"/>
                  </a:moveTo>
                  <a:cubicBezTo>
                    <a:pt x="53" y="10"/>
                    <a:pt x="49" y="9"/>
                    <a:pt x="49" y="9"/>
                  </a:cubicBezTo>
                  <a:cubicBezTo>
                    <a:pt x="49" y="9"/>
                    <a:pt x="50" y="8"/>
                    <a:pt x="50" y="8"/>
                  </a:cubicBezTo>
                  <a:cubicBezTo>
                    <a:pt x="49" y="8"/>
                    <a:pt x="47" y="8"/>
                    <a:pt x="48" y="7"/>
                  </a:cubicBezTo>
                  <a:cubicBezTo>
                    <a:pt x="48" y="7"/>
                    <a:pt x="49" y="6"/>
                    <a:pt x="49" y="6"/>
                  </a:cubicBezTo>
                  <a:cubicBezTo>
                    <a:pt x="48" y="5"/>
                    <a:pt x="46" y="5"/>
                    <a:pt x="46" y="5"/>
                  </a:cubicBezTo>
                  <a:cubicBezTo>
                    <a:pt x="46" y="4"/>
                    <a:pt x="48" y="3"/>
                    <a:pt x="48" y="3"/>
                  </a:cubicBezTo>
                  <a:cubicBezTo>
                    <a:pt x="48" y="3"/>
                    <a:pt x="44" y="4"/>
                    <a:pt x="43" y="3"/>
                  </a:cubicBezTo>
                  <a:cubicBezTo>
                    <a:pt x="42" y="2"/>
                    <a:pt x="41" y="1"/>
                    <a:pt x="39" y="1"/>
                  </a:cubicBezTo>
                  <a:cubicBezTo>
                    <a:pt x="38" y="1"/>
                    <a:pt x="40" y="3"/>
                    <a:pt x="39" y="4"/>
                  </a:cubicBezTo>
                  <a:cubicBezTo>
                    <a:pt x="38" y="5"/>
                    <a:pt x="37" y="4"/>
                    <a:pt x="36" y="5"/>
                  </a:cubicBezTo>
                  <a:cubicBezTo>
                    <a:pt x="35" y="6"/>
                    <a:pt x="34" y="5"/>
                    <a:pt x="32" y="5"/>
                  </a:cubicBezTo>
                  <a:cubicBezTo>
                    <a:pt x="30" y="4"/>
                    <a:pt x="33" y="8"/>
                    <a:pt x="32" y="9"/>
                  </a:cubicBezTo>
                  <a:cubicBezTo>
                    <a:pt x="32" y="9"/>
                    <a:pt x="28" y="2"/>
                    <a:pt x="26" y="5"/>
                  </a:cubicBezTo>
                  <a:cubicBezTo>
                    <a:pt x="25" y="5"/>
                    <a:pt x="26" y="7"/>
                    <a:pt x="25" y="8"/>
                  </a:cubicBezTo>
                  <a:cubicBezTo>
                    <a:pt x="25" y="9"/>
                    <a:pt x="22" y="5"/>
                    <a:pt x="21" y="5"/>
                  </a:cubicBezTo>
                  <a:cubicBezTo>
                    <a:pt x="20" y="5"/>
                    <a:pt x="23" y="9"/>
                    <a:pt x="21" y="9"/>
                  </a:cubicBezTo>
                  <a:cubicBezTo>
                    <a:pt x="20" y="9"/>
                    <a:pt x="20" y="9"/>
                    <a:pt x="19" y="9"/>
                  </a:cubicBezTo>
                  <a:cubicBezTo>
                    <a:pt x="18" y="9"/>
                    <a:pt x="17" y="11"/>
                    <a:pt x="17" y="12"/>
                  </a:cubicBezTo>
                  <a:cubicBezTo>
                    <a:pt x="17" y="11"/>
                    <a:pt x="14" y="9"/>
                    <a:pt x="14" y="8"/>
                  </a:cubicBezTo>
                  <a:cubicBezTo>
                    <a:pt x="14" y="8"/>
                    <a:pt x="16" y="8"/>
                    <a:pt x="16" y="8"/>
                  </a:cubicBezTo>
                  <a:cubicBezTo>
                    <a:pt x="16" y="7"/>
                    <a:pt x="14" y="5"/>
                    <a:pt x="14" y="5"/>
                  </a:cubicBezTo>
                  <a:cubicBezTo>
                    <a:pt x="13" y="5"/>
                    <a:pt x="8" y="0"/>
                    <a:pt x="7" y="2"/>
                  </a:cubicBezTo>
                  <a:cubicBezTo>
                    <a:pt x="7" y="3"/>
                    <a:pt x="10" y="3"/>
                    <a:pt x="9" y="4"/>
                  </a:cubicBezTo>
                  <a:cubicBezTo>
                    <a:pt x="9" y="4"/>
                    <a:pt x="9" y="4"/>
                    <a:pt x="8" y="4"/>
                  </a:cubicBezTo>
                  <a:cubicBezTo>
                    <a:pt x="10" y="3"/>
                    <a:pt x="11" y="7"/>
                    <a:pt x="10" y="8"/>
                  </a:cubicBezTo>
                  <a:cubicBezTo>
                    <a:pt x="10" y="8"/>
                    <a:pt x="2" y="1"/>
                    <a:pt x="5" y="6"/>
                  </a:cubicBezTo>
                  <a:cubicBezTo>
                    <a:pt x="5" y="6"/>
                    <a:pt x="3" y="6"/>
                    <a:pt x="3" y="6"/>
                  </a:cubicBezTo>
                  <a:cubicBezTo>
                    <a:pt x="3" y="7"/>
                    <a:pt x="5" y="7"/>
                    <a:pt x="5" y="7"/>
                  </a:cubicBezTo>
                  <a:cubicBezTo>
                    <a:pt x="5" y="6"/>
                    <a:pt x="5" y="8"/>
                    <a:pt x="5" y="8"/>
                  </a:cubicBezTo>
                  <a:cubicBezTo>
                    <a:pt x="5" y="8"/>
                    <a:pt x="3" y="7"/>
                    <a:pt x="2" y="7"/>
                  </a:cubicBezTo>
                  <a:cubicBezTo>
                    <a:pt x="3" y="7"/>
                    <a:pt x="0" y="10"/>
                    <a:pt x="1" y="9"/>
                  </a:cubicBezTo>
                  <a:cubicBezTo>
                    <a:pt x="0" y="11"/>
                    <a:pt x="8" y="10"/>
                    <a:pt x="8" y="10"/>
                  </a:cubicBezTo>
                  <a:cubicBezTo>
                    <a:pt x="9" y="10"/>
                    <a:pt x="13" y="11"/>
                    <a:pt x="13" y="11"/>
                  </a:cubicBezTo>
                  <a:cubicBezTo>
                    <a:pt x="12" y="11"/>
                    <a:pt x="11" y="11"/>
                    <a:pt x="11" y="12"/>
                  </a:cubicBezTo>
                  <a:cubicBezTo>
                    <a:pt x="11" y="12"/>
                    <a:pt x="12" y="13"/>
                    <a:pt x="12" y="13"/>
                  </a:cubicBezTo>
                  <a:cubicBezTo>
                    <a:pt x="11" y="14"/>
                    <a:pt x="9" y="14"/>
                    <a:pt x="8" y="14"/>
                  </a:cubicBezTo>
                  <a:cubicBezTo>
                    <a:pt x="8" y="14"/>
                    <a:pt x="2" y="15"/>
                    <a:pt x="3" y="15"/>
                  </a:cubicBezTo>
                  <a:cubicBezTo>
                    <a:pt x="5" y="16"/>
                    <a:pt x="8" y="15"/>
                    <a:pt x="10" y="16"/>
                  </a:cubicBezTo>
                  <a:cubicBezTo>
                    <a:pt x="11" y="17"/>
                    <a:pt x="11" y="18"/>
                    <a:pt x="12" y="18"/>
                  </a:cubicBezTo>
                  <a:cubicBezTo>
                    <a:pt x="12" y="18"/>
                    <a:pt x="14" y="17"/>
                    <a:pt x="15" y="17"/>
                  </a:cubicBezTo>
                  <a:cubicBezTo>
                    <a:pt x="14" y="17"/>
                    <a:pt x="13" y="18"/>
                    <a:pt x="13" y="18"/>
                  </a:cubicBezTo>
                  <a:cubicBezTo>
                    <a:pt x="13" y="19"/>
                    <a:pt x="15" y="18"/>
                    <a:pt x="15" y="18"/>
                  </a:cubicBezTo>
                  <a:cubicBezTo>
                    <a:pt x="16" y="19"/>
                    <a:pt x="8" y="23"/>
                    <a:pt x="10" y="23"/>
                  </a:cubicBezTo>
                  <a:cubicBezTo>
                    <a:pt x="12" y="24"/>
                    <a:pt x="14" y="23"/>
                    <a:pt x="15" y="23"/>
                  </a:cubicBezTo>
                  <a:cubicBezTo>
                    <a:pt x="17" y="23"/>
                    <a:pt x="19" y="23"/>
                    <a:pt x="21" y="24"/>
                  </a:cubicBezTo>
                  <a:cubicBezTo>
                    <a:pt x="20" y="23"/>
                    <a:pt x="20" y="24"/>
                    <a:pt x="20" y="24"/>
                  </a:cubicBezTo>
                  <a:cubicBezTo>
                    <a:pt x="21" y="25"/>
                    <a:pt x="22" y="25"/>
                    <a:pt x="22" y="25"/>
                  </a:cubicBezTo>
                  <a:cubicBezTo>
                    <a:pt x="24" y="26"/>
                    <a:pt x="27" y="26"/>
                    <a:pt x="29" y="26"/>
                  </a:cubicBezTo>
                  <a:cubicBezTo>
                    <a:pt x="31" y="26"/>
                    <a:pt x="31" y="25"/>
                    <a:pt x="33" y="25"/>
                  </a:cubicBezTo>
                  <a:cubicBezTo>
                    <a:pt x="35" y="24"/>
                    <a:pt x="37" y="24"/>
                    <a:pt x="39" y="23"/>
                  </a:cubicBezTo>
                  <a:cubicBezTo>
                    <a:pt x="42" y="21"/>
                    <a:pt x="43" y="20"/>
                    <a:pt x="46" y="19"/>
                  </a:cubicBezTo>
                  <a:cubicBezTo>
                    <a:pt x="48" y="19"/>
                    <a:pt x="49" y="16"/>
                    <a:pt x="52" y="16"/>
                  </a:cubicBezTo>
                  <a:cubicBezTo>
                    <a:pt x="52" y="15"/>
                    <a:pt x="53" y="15"/>
                    <a:pt x="52" y="14"/>
                  </a:cubicBezTo>
                  <a:cubicBezTo>
                    <a:pt x="51" y="13"/>
                    <a:pt x="53" y="13"/>
                    <a:pt x="54" y="13"/>
                  </a:cubicBezTo>
                  <a:cubicBezTo>
                    <a:pt x="54" y="13"/>
                    <a:pt x="52" y="12"/>
                    <a:pt x="52" y="12"/>
                  </a:cubicBezTo>
                  <a:cubicBezTo>
                    <a:pt x="52" y="11"/>
                    <a:pt x="54" y="10"/>
                    <a:pt x="53" y="10"/>
                  </a:cubicBezTo>
                  <a:cubicBezTo>
                    <a:pt x="51" y="9"/>
                    <a:pt x="54" y="10"/>
                    <a:pt x="53"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52" name="Freeform 406">
              <a:extLst>
                <a:ext uri="{FF2B5EF4-FFF2-40B4-BE49-F238E27FC236}">
                  <a16:creationId xmlns:a16="http://schemas.microsoft.com/office/drawing/2014/main" id="{60AFAABA-F776-6542-9EEE-C71E95BBCD53}"/>
                </a:ext>
              </a:extLst>
            </p:cNvPr>
            <p:cNvSpPr>
              <a:spLocks/>
            </p:cNvSpPr>
            <p:nvPr/>
          </p:nvSpPr>
          <p:spPr bwMode="auto">
            <a:xfrm>
              <a:off x="14085545" y="4439516"/>
              <a:ext cx="840765" cy="579771"/>
            </a:xfrm>
            <a:custGeom>
              <a:avLst/>
              <a:gdLst>
                <a:gd name="T0" fmla="*/ 77 w 90"/>
                <a:gd name="T1" fmla="*/ 2 h 62"/>
                <a:gd name="T2" fmla="*/ 66 w 90"/>
                <a:gd name="T3" fmla="*/ 6 h 62"/>
                <a:gd name="T4" fmla="*/ 51 w 90"/>
                <a:gd name="T5" fmla="*/ 8 h 62"/>
                <a:gd name="T6" fmla="*/ 48 w 90"/>
                <a:gd name="T7" fmla="*/ 9 h 62"/>
                <a:gd name="T8" fmla="*/ 39 w 90"/>
                <a:gd name="T9" fmla="*/ 11 h 62"/>
                <a:gd name="T10" fmla="*/ 32 w 90"/>
                <a:gd name="T11" fmla="*/ 14 h 62"/>
                <a:gd name="T12" fmla="*/ 26 w 90"/>
                <a:gd name="T13" fmla="*/ 19 h 62"/>
                <a:gd name="T14" fmla="*/ 26 w 90"/>
                <a:gd name="T15" fmla="*/ 21 h 62"/>
                <a:gd name="T16" fmla="*/ 27 w 90"/>
                <a:gd name="T17" fmla="*/ 23 h 62"/>
                <a:gd name="T18" fmla="*/ 23 w 90"/>
                <a:gd name="T19" fmla="*/ 25 h 62"/>
                <a:gd name="T20" fmla="*/ 21 w 90"/>
                <a:gd name="T21" fmla="*/ 28 h 62"/>
                <a:gd name="T22" fmla="*/ 21 w 90"/>
                <a:gd name="T23" fmla="*/ 29 h 62"/>
                <a:gd name="T24" fmla="*/ 14 w 90"/>
                <a:gd name="T25" fmla="*/ 31 h 62"/>
                <a:gd name="T26" fmla="*/ 19 w 90"/>
                <a:gd name="T27" fmla="*/ 34 h 62"/>
                <a:gd name="T28" fmla="*/ 9 w 90"/>
                <a:gd name="T29" fmla="*/ 38 h 62"/>
                <a:gd name="T30" fmla="*/ 6 w 90"/>
                <a:gd name="T31" fmla="*/ 41 h 62"/>
                <a:gd name="T32" fmla="*/ 5 w 90"/>
                <a:gd name="T33" fmla="*/ 47 h 62"/>
                <a:gd name="T34" fmla="*/ 4 w 90"/>
                <a:gd name="T35" fmla="*/ 53 h 62"/>
                <a:gd name="T36" fmla="*/ 12 w 90"/>
                <a:gd name="T37" fmla="*/ 55 h 62"/>
                <a:gd name="T38" fmla="*/ 12 w 90"/>
                <a:gd name="T39" fmla="*/ 56 h 62"/>
                <a:gd name="T40" fmla="*/ 16 w 90"/>
                <a:gd name="T41" fmla="*/ 62 h 62"/>
                <a:gd name="T42" fmla="*/ 26 w 90"/>
                <a:gd name="T43" fmla="*/ 61 h 62"/>
                <a:gd name="T44" fmla="*/ 26 w 90"/>
                <a:gd name="T45" fmla="*/ 59 h 62"/>
                <a:gd name="T46" fmla="*/ 20 w 90"/>
                <a:gd name="T47" fmla="*/ 48 h 62"/>
                <a:gd name="T48" fmla="*/ 20 w 90"/>
                <a:gd name="T49" fmla="*/ 42 h 62"/>
                <a:gd name="T50" fmla="*/ 22 w 90"/>
                <a:gd name="T51" fmla="*/ 40 h 62"/>
                <a:gd name="T52" fmla="*/ 21 w 90"/>
                <a:gd name="T53" fmla="*/ 36 h 62"/>
                <a:gd name="T54" fmla="*/ 27 w 90"/>
                <a:gd name="T55" fmla="*/ 34 h 62"/>
                <a:gd name="T56" fmla="*/ 27 w 90"/>
                <a:gd name="T57" fmla="*/ 32 h 62"/>
                <a:gd name="T58" fmla="*/ 32 w 90"/>
                <a:gd name="T59" fmla="*/ 31 h 62"/>
                <a:gd name="T60" fmla="*/ 35 w 90"/>
                <a:gd name="T61" fmla="*/ 29 h 62"/>
                <a:gd name="T62" fmla="*/ 35 w 90"/>
                <a:gd name="T63" fmla="*/ 26 h 62"/>
                <a:gd name="T64" fmla="*/ 42 w 90"/>
                <a:gd name="T65" fmla="*/ 24 h 62"/>
                <a:gd name="T66" fmla="*/ 45 w 90"/>
                <a:gd name="T67" fmla="*/ 22 h 62"/>
                <a:gd name="T68" fmla="*/ 58 w 90"/>
                <a:gd name="T69" fmla="*/ 15 h 62"/>
                <a:gd name="T70" fmla="*/ 81 w 90"/>
                <a:gd name="T71" fmla="*/ 8 h 62"/>
                <a:gd name="T72" fmla="*/ 84 w 90"/>
                <a:gd name="T73"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62">
                  <a:moveTo>
                    <a:pt x="84" y="1"/>
                  </a:moveTo>
                  <a:cubicBezTo>
                    <a:pt x="81" y="1"/>
                    <a:pt x="80" y="0"/>
                    <a:pt x="77" y="2"/>
                  </a:cubicBezTo>
                  <a:cubicBezTo>
                    <a:pt x="76" y="2"/>
                    <a:pt x="72" y="3"/>
                    <a:pt x="73" y="4"/>
                  </a:cubicBezTo>
                  <a:cubicBezTo>
                    <a:pt x="72" y="4"/>
                    <a:pt x="68" y="6"/>
                    <a:pt x="66" y="6"/>
                  </a:cubicBezTo>
                  <a:cubicBezTo>
                    <a:pt x="64" y="6"/>
                    <a:pt x="61" y="7"/>
                    <a:pt x="59" y="8"/>
                  </a:cubicBezTo>
                  <a:cubicBezTo>
                    <a:pt x="56" y="8"/>
                    <a:pt x="54" y="8"/>
                    <a:pt x="51" y="8"/>
                  </a:cubicBezTo>
                  <a:cubicBezTo>
                    <a:pt x="51" y="8"/>
                    <a:pt x="45" y="8"/>
                    <a:pt x="46" y="9"/>
                  </a:cubicBezTo>
                  <a:cubicBezTo>
                    <a:pt x="46" y="9"/>
                    <a:pt x="48" y="9"/>
                    <a:pt x="48" y="9"/>
                  </a:cubicBezTo>
                  <a:cubicBezTo>
                    <a:pt x="47" y="10"/>
                    <a:pt x="45" y="10"/>
                    <a:pt x="44" y="11"/>
                  </a:cubicBezTo>
                  <a:cubicBezTo>
                    <a:pt x="43" y="11"/>
                    <a:pt x="41" y="11"/>
                    <a:pt x="39" y="11"/>
                  </a:cubicBezTo>
                  <a:cubicBezTo>
                    <a:pt x="38" y="11"/>
                    <a:pt x="38" y="11"/>
                    <a:pt x="36" y="12"/>
                  </a:cubicBezTo>
                  <a:cubicBezTo>
                    <a:pt x="35" y="15"/>
                    <a:pt x="34" y="14"/>
                    <a:pt x="32" y="14"/>
                  </a:cubicBezTo>
                  <a:cubicBezTo>
                    <a:pt x="30" y="15"/>
                    <a:pt x="31" y="17"/>
                    <a:pt x="28" y="17"/>
                  </a:cubicBezTo>
                  <a:cubicBezTo>
                    <a:pt x="26" y="17"/>
                    <a:pt x="27" y="19"/>
                    <a:pt x="26" y="19"/>
                  </a:cubicBezTo>
                  <a:cubicBezTo>
                    <a:pt x="25" y="20"/>
                    <a:pt x="22" y="18"/>
                    <a:pt x="23" y="19"/>
                  </a:cubicBezTo>
                  <a:cubicBezTo>
                    <a:pt x="23" y="20"/>
                    <a:pt x="26" y="21"/>
                    <a:pt x="26" y="21"/>
                  </a:cubicBezTo>
                  <a:cubicBezTo>
                    <a:pt x="26" y="21"/>
                    <a:pt x="22" y="22"/>
                    <a:pt x="22" y="22"/>
                  </a:cubicBezTo>
                  <a:cubicBezTo>
                    <a:pt x="22" y="23"/>
                    <a:pt x="27" y="23"/>
                    <a:pt x="27" y="23"/>
                  </a:cubicBezTo>
                  <a:cubicBezTo>
                    <a:pt x="27" y="24"/>
                    <a:pt x="20" y="24"/>
                    <a:pt x="21" y="25"/>
                  </a:cubicBezTo>
                  <a:cubicBezTo>
                    <a:pt x="21" y="24"/>
                    <a:pt x="23" y="25"/>
                    <a:pt x="23" y="25"/>
                  </a:cubicBezTo>
                  <a:cubicBezTo>
                    <a:pt x="21" y="26"/>
                    <a:pt x="20" y="25"/>
                    <a:pt x="20" y="26"/>
                  </a:cubicBezTo>
                  <a:cubicBezTo>
                    <a:pt x="19" y="27"/>
                    <a:pt x="21" y="28"/>
                    <a:pt x="21" y="28"/>
                  </a:cubicBezTo>
                  <a:cubicBezTo>
                    <a:pt x="20" y="28"/>
                    <a:pt x="19" y="28"/>
                    <a:pt x="18" y="28"/>
                  </a:cubicBezTo>
                  <a:cubicBezTo>
                    <a:pt x="18" y="28"/>
                    <a:pt x="20" y="29"/>
                    <a:pt x="21" y="29"/>
                  </a:cubicBezTo>
                  <a:cubicBezTo>
                    <a:pt x="19" y="29"/>
                    <a:pt x="18" y="29"/>
                    <a:pt x="17" y="30"/>
                  </a:cubicBezTo>
                  <a:cubicBezTo>
                    <a:pt x="16" y="31"/>
                    <a:pt x="15" y="31"/>
                    <a:pt x="14" y="31"/>
                  </a:cubicBezTo>
                  <a:cubicBezTo>
                    <a:pt x="12" y="32"/>
                    <a:pt x="12" y="33"/>
                    <a:pt x="14" y="33"/>
                  </a:cubicBezTo>
                  <a:cubicBezTo>
                    <a:pt x="15" y="33"/>
                    <a:pt x="18" y="34"/>
                    <a:pt x="19" y="34"/>
                  </a:cubicBezTo>
                  <a:cubicBezTo>
                    <a:pt x="17" y="35"/>
                    <a:pt x="15" y="33"/>
                    <a:pt x="15" y="36"/>
                  </a:cubicBezTo>
                  <a:cubicBezTo>
                    <a:pt x="15" y="37"/>
                    <a:pt x="10" y="37"/>
                    <a:pt x="9" y="38"/>
                  </a:cubicBezTo>
                  <a:cubicBezTo>
                    <a:pt x="8" y="39"/>
                    <a:pt x="9" y="39"/>
                    <a:pt x="9" y="40"/>
                  </a:cubicBezTo>
                  <a:cubicBezTo>
                    <a:pt x="9" y="40"/>
                    <a:pt x="6" y="41"/>
                    <a:pt x="6" y="41"/>
                  </a:cubicBezTo>
                  <a:cubicBezTo>
                    <a:pt x="2" y="42"/>
                    <a:pt x="7" y="42"/>
                    <a:pt x="7" y="43"/>
                  </a:cubicBezTo>
                  <a:cubicBezTo>
                    <a:pt x="8" y="44"/>
                    <a:pt x="5" y="47"/>
                    <a:pt x="5" y="47"/>
                  </a:cubicBezTo>
                  <a:cubicBezTo>
                    <a:pt x="3" y="49"/>
                    <a:pt x="0" y="47"/>
                    <a:pt x="0" y="51"/>
                  </a:cubicBezTo>
                  <a:cubicBezTo>
                    <a:pt x="0" y="55"/>
                    <a:pt x="2" y="53"/>
                    <a:pt x="4" y="53"/>
                  </a:cubicBezTo>
                  <a:cubicBezTo>
                    <a:pt x="6" y="54"/>
                    <a:pt x="7" y="55"/>
                    <a:pt x="9" y="54"/>
                  </a:cubicBezTo>
                  <a:cubicBezTo>
                    <a:pt x="9" y="54"/>
                    <a:pt x="11" y="56"/>
                    <a:pt x="12" y="55"/>
                  </a:cubicBezTo>
                  <a:cubicBezTo>
                    <a:pt x="12" y="55"/>
                    <a:pt x="10" y="55"/>
                    <a:pt x="10" y="56"/>
                  </a:cubicBezTo>
                  <a:cubicBezTo>
                    <a:pt x="11" y="56"/>
                    <a:pt x="12" y="56"/>
                    <a:pt x="12" y="56"/>
                  </a:cubicBezTo>
                  <a:cubicBezTo>
                    <a:pt x="12" y="56"/>
                    <a:pt x="10" y="60"/>
                    <a:pt x="10" y="60"/>
                  </a:cubicBezTo>
                  <a:cubicBezTo>
                    <a:pt x="12" y="61"/>
                    <a:pt x="14" y="61"/>
                    <a:pt x="16" y="62"/>
                  </a:cubicBezTo>
                  <a:cubicBezTo>
                    <a:pt x="19" y="62"/>
                    <a:pt x="20" y="62"/>
                    <a:pt x="23" y="62"/>
                  </a:cubicBezTo>
                  <a:cubicBezTo>
                    <a:pt x="24" y="61"/>
                    <a:pt x="25" y="61"/>
                    <a:pt x="26" y="61"/>
                  </a:cubicBezTo>
                  <a:cubicBezTo>
                    <a:pt x="27" y="62"/>
                    <a:pt x="28" y="62"/>
                    <a:pt x="30" y="62"/>
                  </a:cubicBezTo>
                  <a:cubicBezTo>
                    <a:pt x="31" y="62"/>
                    <a:pt x="27" y="59"/>
                    <a:pt x="26" y="59"/>
                  </a:cubicBezTo>
                  <a:cubicBezTo>
                    <a:pt x="24" y="57"/>
                    <a:pt x="23" y="55"/>
                    <a:pt x="22" y="53"/>
                  </a:cubicBezTo>
                  <a:cubicBezTo>
                    <a:pt x="20" y="51"/>
                    <a:pt x="21" y="50"/>
                    <a:pt x="20" y="48"/>
                  </a:cubicBezTo>
                  <a:cubicBezTo>
                    <a:pt x="19" y="45"/>
                    <a:pt x="18" y="45"/>
                    <a:pt x="20" y="43"/>
                  </a:cubicBezTo>
                  <a:cubicBezTo>
                    <a:pt x="21" y="43"/>
                    <a:pt x="20" y="43"/>
                    <a:pt x="20" y="42"/>
                  </a:cubicBezTo>
                  <a:cubicBezTo>
                    <a:pt x="21" y="41"/>
                    <a:pt x="24" y="42"/>
                    <a:pt x="24" y="41"/>
                  </a:cubicBezTo>
                  <a:cubicBezTo>
                    <a:pt x="24" y="41"/>
                    <a:pt x="22" y="40"/>
                    <a:pt x="22" y="40"/>
                  </a:cubicBezTo>
                  <a:cubicBezTo>
                    <a:pt x="23" y="39"/>
                    <a:pt x="26" y="40"/>
                    <a:pt x="26" y="39"/>
                  </a:cubicBezTo>
                  <a:cubicBezTo>
                    <a:pt x="26" y="38"/>
                    <a:pt x="21" y="37"/>
                    <a:pt x="21" y="36"/>
                  </a:cubicBezTo>
                  <a:cubicBezTo>
                    <a:pt x="21" y="36"/>
                    <a:pt x="29" y="37"/>
                    <a:pt x="29" y="37"/>
                  </a:cubicBezTo>
                  <a:cubicBezTo>
                    <a:pt x="29" y="36"/>
                    <a:pt x="27" y="35"/>
                    <a:pt x="27" y="34"/>
                  </a:cubicBezTo>
                  <a:cubicBezTo>
                    <a:pt x="27" y="33"/>
                    <a:pt x="30" y="35"/>
                    <a:pt x="31" y="34"/>
                  </a:cubicBezTo>
                  <a:cubicBezTo>
                    <a:pt x="31" y="33"/>
                    <a:pt x="27" y="31"/>
                    <a:pt x="27" y="32"/>
                  </a:cubicBezTo>
                  <a:cubicBezTo>
                    <a:pt x="27" y="31"/>
                    <a:pt x="31" y="33"/>
                    <a:pt x="32" y="32"/>
                  </a:cubicBezTo>
                  <a:cubicBezTo>
                    <a:pt x="32" y="32"/>
                    <a:pt x="33" y="31"/>
                    <a:pt x="32" y="31"/>
                  </a:cubicBezTo>
                  <a:cubicBezTo>
                    <a:pt x="32" y="31"/>
                    <a:pt x="30" y="29"/>
                    <a:pt x="30" y="29"/>
                  </a:cubicBezTo>
                  <a:cubicBezTo>
                    <a:pt x="32" y="29"/>
                    <a:pt x="33" y="30"/>
                    <a:pt x="35" y="29"/>
                  </a:cubicBezTo>
                  <a:cubicBezTo>
                    <a:pt x="35" y="28"/>
                    <a:pt x="37" y="27"/>
                    <a:pt x="37" y="27"/>
                  </a:cubicBezTo>
                  <a:cubicBezTo>
                    <a:pt x="37" y="26"/>
                    <a:pt x="35" y="26"/>
                    <a:pt x="35" y="26"/>
                  </a:cubicBezTo>
                  <a:cubicBezTo>
                    <a:pt x="36" y="26"/>
                    <a:pt x="39" y="26"/>
                    <a:pt x="39" y="24"/>
                  </a:cubicBezTo>
                  <a:cubicBezTo>
                    <a:pt x="39" y="22"/>
                    <a:pt x="41" y="25"/>
                    <a:pt x="42" y="24"/>
                  </a:cubicBezTo>
                  <a:cubicBezTo>
                    <a:pt x="42" y="24"/>
                    <a:pt x="41" y="23"/>
                    <a:pt x="41" y="23"/>
                  </a:cubicBezTo>
                  <a:cubicBezTo>
                    <a:pt x="42" y="22"/>
                    <a:pt x="45" y="23"/>
                    <a:pt x="45" y="22"/>
                  </a:cubicBezTo>
                  <a:cubicBezTo>
                    <a:pt x="46" y="21"/>
                    <a:pt x="45" y="20"/>
                    <a:pt x="44" y="20"/>
                  </a:cubicBezTo>
                  <a:cubicBezTo>
                    <a:pt x="49" y="18"/>
                    <a:pt x="53" y="16"/>
                    <a:pt x="58" y="15"/>
                  </a:cubicBezTo>
                  <a:cubicBezTo>
                    <a:pt x="61" y="14"/>
                    <a:pt x="65" y="13"/>
                    <a:pt x="68" y="12"/>
                  </a:cubicBezTo>
                  <a:cubicBezTo>
                    <a:pt x="73" y="11"/>
                    <a:pt x="77" y="10"/>
                    <a:pt x="81" y="8"/>
                  </a:cubicBezTo>
                  <a:cubicBezTo>
                    <a:pt x="83" y="8"/>
                    <a:pt x="86" y="6"/>
                    <a:pt x="88" y="4"/>
                  </a:cubicBezTo>
                  <a:cubicBezTo>
                    <a:pt x="90" y="2"/>
                    <a:pt x="86" y="1"/>
                    <a:pt x="84" y="1"/>
                  </a:cubicBezTo>
                  <a:cubicBezTo>
                    <a:pt x="82" y="1"/>
                    <a:pt x="86" y="1"/>
                    <a:pt x="84"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53" name="Freeform 407">
              <a:extLst>
                <a:ext uri="{FF2B5EF4-FFF2-40B4-BE49-F238E27FC236}">
                  <a16:creationId xmlns:a16="http://schemas.microsoft.com/office/drawing/2014/main" id="{339A2BB4-A4C1-E044-86E6-22093711010D}"/>
                </a:ext>
              </a:extLst>
            </p:cNvPr>
            <p:cNvSpPr>
              <a:spLocks/>
            </p:cNvSpPr>
            <p:nvPr/>
          </p:nvSpPr>
          <p:spPr bwMode="auto">
            <a:xfrm>
              <a:off x="16241600" y="4197415"/>
              <a:ext cx="299364" cy="149721"/>
            </a:xfrm>
            <a:custGeom>
              <a:avLst/>
              <a:gdLst>
                <a:gd name="T0" fmla="*/ 16 w 32"/>
                <a:gd name="T1" fmla="*/ 6 h 16"/>
                <a:gd name="T2" fmla="*/ 19 w 32"/>
                <a:gd name="T3" fmla="*/ 1 h 16"/>
                <a:gd name="T4" fmla="*/ 16 w 32"/>
                <a:gd name="T5" fmla="*/ 0 h 16"/>
                <a:gd name="T6" fmla="*/ 15 w 32"/>
                <a:gd name="T7" fmla="*/ 2 h 16"/>
                <a:gd name="T8" fmla="*/ 10 w 32"/>
                <a:gd name="T9" fmla="*/ 2 h 16"/>
                <a:gd name="T10" fmla="*/ 9 w 32"/>
                <a:gd name="T11" fmla="*/ 4 h 16"/>
                <a:gd name="T12" fmla="*/ 12 w 32"/>
                <a:gd name="T13" fmla="*/ 4 h 16"/>
                <a:gd name="T14" fmla="*/ 10 w 32"/>
                <a:gd name="T15" fmla="*/ 8 h 16"/>
                <a:gd name="T16" fmla="*/ 5 w 32"/>
                <a:gd name="T17" fmla="*/ 10 h 16"/>
                <a:gd name="T18" fmla="*/ 1 w 32"/>
                <a:gd name="T19" fmla="*/ 15 h 16"/>
                <a:gd name="T20" fmla="*/ 8 w 32"/>
                <a:gd name="T21" fmla="*/ 15 h 16"/>
                <a:gd name="T22" fmla="*/ 17 w 32"/>
                <a:gd name="T23" fmla="*/ 14 h 16"/>
                <a:gd name="T24" fmla="*/ 28 w 32"/>
                <a:gd name="T25" fmla="*/ 12 h 16"/>
                <a:gd name="T26" fmla="*/ 29 w 32"/>
                <a:gd name="T27" fmla="*/ 7 h 16"/>
                <a:gd name="T28" fmla="*/ 22 w 32"/>
                <a:gd name="T29" fmla="*/ 3 h 16"/>
                <a:gd name="T30" fmla="*/ 16 w 32"/>
                <a:gd name="T31" fmla="*/ 6 h 16"/>
                <a:gd name="T32" fmla="*/ 16 w 32"/>
                <a:gd name="T33"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16">
                  <a:moveTo>
                    <a:pt x="16" y="6"/>
                  </a:moveTo>
                  <a:cubicBezTo>
                    <a:pt x="16" y="6"/>
                    <a:pt x="19" y="2"/>
                    <a:pt x="19" y="1"/>
                  </a:cubicBezTo>
                  <a:cubicBezTo>
                    <a:pt x="18" y="0"/>
                    <a:pt x="17" y="0"/>
                    <a:pt x="16" y="0"/>
                  </a:cubicBezTo>
                  <a:cubicBezTo>
                    <a:pt x="15" y="0"/>
                    <a:pt x="15" y="2"/>
                    <a:pt x="15" y="2"/>
                  </a:cubicBezTo>
                  <a:cubicBezTo>
                    <a:pt x="13" y="2"/>
                    <a:pt x="12" y="0"/>
                    <a:pt x="10" y="2"/>
                  </a:cubicBezTo>
                  <a:cubicBezTo>
                    <a:pt x="10" y="2"/>
                    <a:pt x="8" y="3"/>
                    <a:pt x="9" y="4"/>
                  </a:cubicBezTo>
                  <a:cubicBezTo>
                    <a:pt x="10" y="4"/>
                    <a:pt x="11" y="5"/>
                    <a:pt x="12" y="4"/>
                  </a:cubicBezTo>
                  <a:cubicBezTo>
                    <a:pt x="10" y="5"/>
                    <a:pt x="5" y="6"/>
                    <a:pt x="10" y="8"/>
                  </a:cubicBezTo>
                  <a:cubicBezTo>
                    <a:pt x="7" y="7"/>
                    <a:pt x="6" y="8"/>
                    <a:pt x="5" y="10"/>
                  </a:cubicBezTo>
                  <a:cubicBezTo>
                    <a:pt x="4" y="11"/>
                    <a:pt x="0" y="15"/>
                    <a:pt x="1" y="15"/>
                  </a:cubicBezTo>
                  <a:cubicBezTo>
                    <a:pt x="3" y="16"/>
                    <a:pt x="6" y="16"/>
                    <a:pt x="8" y="15"/>
                  </a:cubicBezTo>
                  <a:cubicBezTo>
                    <a:pt x="11" y="13"/>
                    <a:pt x="14" y="13"/>
                    <a:pt x="17" y="14"/>
                  </a:cubicBezTo>
                  <a:cubicBezTo>
                    <a:pt x="21" y="14"/>
                    <a:pt x="24" y="13"/>
                    <a:pt x="28" y="12"/>
                  </a:cubicBezTo>
                  <a:cubicBezTo>
                    <a:pt x="30" y="11"/>
                    <a:pt x="32" y="8"/>
                    <a:pt x="29" y="7"/>
                  </a:cubicBezTo>
                  <a:cubicBezTo>
                    <a:pt x="27" y="6"/>
                    <a:pt x="24" y="2"/>
                    <a:pt x="22" y="3"/>
                  </a:cubicBezTo>
                  <a:cubicBezTo>
                    <a:pt x="20" y="3"/>
                    <a:pt x="18" y="6"/>
                    <a:pt x="16" y="6"/>
                  </a:cubicBezTo>
                  <a:cubicBezTo>
                    <a:pt x="15" y="6"/>
                    <a:pt x="17" y="6"/>
                    <a:pt x="16"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65" name="Freeform 408">
              <a:extLst>
                <a:ext uri="{FF2B5EF4-FFF2-40B4-BE49-F238E27FC236}">
                  <a16:creationId xmlns:a16="http://schemas.microsoft.com/office/drawing/2014/main" id="{4302FABE-4518-B449-A319-7C752362C98B}"/>
                </a:ext>
              </a:extLst>
            </p:cNvPr>
            <p:cNvSpPr>
              <a:spLocks/>
            </p:cNvSpPr>
            <p:nvPr/>
          </p:nvSpPr>
          <p:spPr bwMode="auto">
            <a:xfrm>
              <a:off x="15999561" y="4111405"/>
              <a:ext cx="280256" cy="149721"/>
            </a:xfrm>
            <a:custGeom>
              <a:avLst/>
              <a:gdLst>
                <a:gd name="T0" fmla="*/ 26 w 30"/>
                <a:gd name="T1" fmla="*/ 10 h 16"/>
                <a:gd name="T2" fmla="*/ 28 w 30"/>
                <a:gd name="T3" fmla="*/ 7 h 16"/>
                <a:gd name="T4" fmla="*/ 29 w 30"/>
                <a:gd name="T5" fmla="*/ 5 h 16"/>
                <a:gd name="T6" fmla="*/ 26 w 30"/>
                <a:gd name="T7" fmla="*/ 3 h 16"/>
                <a:gd name="T8" fmla="*/ 22 w 30"/>
                <a:gd name="T9" fmla="*/ 3 h 16"/>
                <a:gd name="T10" fmla="*/ 17 w 30"/>
                <a:gd name="T11" fmla="*/ 4 h 16"/>
                <a:gd name="T12" fmla="*/ 18 w 30"/>
                <a:gd name="T13" fmla="*/ 1 h 16"/>
                <a:gd name="T14" fmla="*/ 12 w 30"/>
                <a:gd name="T15" fmla="*/ 1 h 16"/>
                <a:gd name="T16" fmla="*/ 5 w 30"/>
                <a:gd name="T17" fmla="*/ 4 h 16"/>
                <a:gd name="T18" fmla="*/ 7 w 30"/>
                <a:gd name="T19" fmla="*/ 4 h 16"/>
                <a:gd name="T20" fmla="*/ 0 w 30"/>
                <a:gd name="T21" fmla="*/ 8 h 16"/>
                <a:gd name="T22" fmla="*/ 4 w 30"/>
                <a:gd name="T23" fmla="*/ 9 h 16"/>
                <a:gd name="T24" fmla="*/ 7 w 30"/>
                <a:gd name="T25" fmla="*/ 12 h 16"/>
                <a:gd name="T26" fmla="*/ 12 w 30"/>
                <a:gd name="T27" fmla="*/ 13 h 16"/>
                <a:gd name="T28" fmla="*/ 19 w 30"/>
                <a:gd name="T29" fmla="*/ 16 h 16"/>
                <a:gd name="T30" fmla="*/ 28 w 30"/>
                <a:gd name="T31" fmla="*/ 15 h 16"/>
                <a:gd name="T32" fmla="*/ 26 w 30"/>
                <a:gd name="T33" fmla="*/ 10 h 16"/>
                <a:gd name="T34" fmla="*/ 26 w 30"/>
                <a:gd name="T3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16">
                  <a:moveTo>
                    <a:pt x="26" y="10"/>
                  </a:moveTo>
                  <a:cubicBezTo>
                    <a:pt x="29" y="11"/>
                    <a:pt x="27" y="9"/>
                    <a:pt x="28" y="7"/>
                  </a:cubicBezTo>
                  <a:cubicBezTo>
                    <a:pt x="28" y="6"/>
                    <a:pt x="29" y="6"/>
                    <a:pt x="29" y="5"/>
                  </a:cubicBezTo>
                  <a:cubicBezTo>
                    <a:pt x="29" y="4"/>
                    <a:pt x="27" y="3"/>
                    <a:pt x="26" y="3"/>
                  </a:cubicBezTo>
                  <a:cubicBezTo>
                    <a:pt x="25" y="2"/>
                    <a:pt x="23" y="2"/>
                    <a:pt x="22" y="3"/>
                  </a:cubicBezTo>
                  <a:cubicBezTo>
                    <a:pt x="22" y="3"/>
                    <a:pt x="17" y="4"/>
                    <a:pt x="17" y="4"/>
                  </a:cubicBezTo>
                  <a:cubicBezTo>
                    <a:pt x="17" y="4"/>
                    <a:pt x="21" y="2"/>
                    <a:pt x="18" y="1"/>
                  </a:cubicBezTo>
                  <a:cubicBezTo>
                    <a:pt x="16" y="0"/>
                    <a:pt x="14" y="1"/>
                    <a:pt x="12" y="1"/>
                  </a:cubicBezTo>
                  <a:cubicBezTo>
                    <a:pt x="11" y="1"/>
                    <a:pt x="6" y="2"/>
                    <a:pt x="5" y="4"/>
                  </a:cubicBezTo>
                  <a:cubicBezTo>
                    <a:pt x="5" y="4"/>
                    <a:pt x="7" y="4"/>
                    <a:pt x="7" y="4"/>
                  </a:cubicBezTo>
                  <a:cubicBezTo>
                    <a:pt x="7" y="4"/>
                    <a:pt x="0" y="7"/>
                    <a:pt x="0" y="8"/>
                  </a:cubicBezTo>
                  <a:cubicBezTo>
                    <a:pt x="0" y="8"/>
                    <a:pt x="4" y="9"/>
                    <a:pt x="4" y="9"/>
                  </a:cubicBezTo>
                  <a:cubicBezTo>
                    <a:pt x="5" y="9"/>
                    <a:pt x="6" y="11"/>
                    <a:pt x="7" y="12"/>
                  </a:cubicBezTo>
                  <a:cubicBezTo>
                    <a:pt x="9" y="13"/>
                    <a:pt x="10" y="13"/>
                    <a:pt x="12" y="13"/>
                  </a:cubicBezTo>
                  <a:cubicBezTo>
                    <a:pt x="14" y="14"/>
                    <a:pt x="17" y="16"/>
                    <a:pt x="19" y="16"/>
                  </a:cubicBezTo>
                  <a:cubicBezTo>
                    <a:pt x="22" y="16"/>
                    <a:pt x="25" y="16"/>
                    <a:pt x="28" y="15"/>
                  </a:cubicBezTo>
                  <a:cubicBezTo>
                    <a:pt x="30" y="15"/>
                    <a:pt x="26" y="10"/>
                    <a:pt x="26" y="10"/>
                  </a:cubicBezTo>
                  <a:cubicBezTo>
                    <a:pt x="27" y="10"/>
                    <a:pt x="25" y="10"/>
                    <a:pt x="26"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66" name="Freeform 409">
              <a:extLst>
                <a:ext uri="{FF2B5EF4-FFF2-40B4-BE49-F238E27FC236}">
                  <a16:creationId xmlns:a16="http://schemas.microsoft.com/office/drawing/2014/main" id="{E633979F-6AEE-3A42-BFD9-4F603D0794D7}"/>
                </a:ext>
              </a:extLst>
            </p:cNvPr>
            <p:cNvSpPr>
              <a:spLocks/>
            </p:cNvSpPr>
            <p:nvPr/>
          </p:nvSpPr>
          <p:spPr bwMode="auto">
            <a:xfrm>
              <a:off x="15916758" y="4120960"/>
              <a:ext cx="140127" cy="47785"/>
            </a:xfrm>
            <a:custGeom>
              <a:avLst/>
              <a:gdLst>
                <a:gd name="T0" fmla="*/ 9 w 15"/>
                <a:gd name="T1" fmla="*/ 1 h 5"/>
                <a:gd name="T2" fmla="*/ 4 w 15"/>
                <a:gd name="T3" fmla="*/ 1 h 5"/>
                <a:gd name="T4" fmla="*/ 0 w 15"/>
                <a:gd name="T5" fmla="*/ 1 h 5"/>
                <a:gd name="T6" fmla="*/ 1 w 15"/>
                <a:gd name="T7" fmla="*/ 3 h 5"/>
                <a:gd name="T8" fmla="*/ 6 w 15"/>
                <a:gd name="T9" fmla="*/ 5 h 5"/>
                <a:gd name="T10" fmla="*/ 9 w 15"/>
                <a:gd name="T11" fmla="*/ 1 h 5"/>
                <a:gd name="T12" fmla="*/ 9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9" y="1"/>
                  </a:moveTo>
                  <a:cubicBezTo>
                    <a:pt x="8" y="1"/>
                    <a:pt x="6" y="1"/>
                    <a:pt x="4" y="1"/>
                  </a:cubicBezTo>
                  <a:cubicBezTo>
                    <a:pt x="3" y="1"/>
                    <a:pt x="1" y="0"/>
                    <a:pt x="0" y="1"/>
                  </a:cubicBezTo>
                  <a:cubicBezTo>
                    <a:pt x="0" y="1"/>
                    <a:pt x="0" y="3"/>
                    <a:pt x="1" y="3"/>
                  </a:cubicBezTo>
                  <a:cubicBezTo>
                    <a:pt x="3" y="4"/>
                    <a:pt x="4" y="5"/>
                    <a:pt x="6" y="5"/>
                  </a:cubicBezTo>
                  <a:cubicBezTo>
                    <a:pt x="8" y="5"/>
                    <a:pt x="15" y="2"/>
                    <a:pt x="9" y="1"/>
                  </a:cubicBezTo>
                  <a:cubicBezTo>
                    <a:pt x="8" y="1"/>
                    <a:pt x="10" y="2"/>
                    <a:pt x="9"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67" name="Freeform 410">
              <a:extLst>
                <a:ext uri="{FF2B5EF4-FFF2-40B4-BE49-F238E27FC236}">
                  <a16:creationId xmlns:a16="http://schemas.microsoft.com/office/drawing/2014/main" id="{F3AF131E-BF42-6A4C-88CC-5A0E37B16E93}"/>
                </a:ext>
              </a:extLst>
            </p:cNvPr>
            <p:cNvSpPr>
              <a:spLocks/>
            </p:cNvSpPr>
            <p:nvPr/>
          </p:nvSpPr>
          <p:spPr bwMode="auto">
            <a:xfrm>
              <a:off x="15942235" y="3990355"/>
              <a:ext cx="235667" cy="149721"/>
            </a:xfrm>
            <a:custGeom>
              <a:avLst/>
              <a:gdLst>
                <a:gd name="T0" fmla="*/ 7 w 25"/>
                <a:gd name="T1" fmla="*/ 15 h 16"/>
                <a:gd name="T2" fmla="*/ 3 w 25"/>
                <a:gd name="T3" fmla="*/ 13 h 16"/>
                <a:gd name="T4" fmla="*/ 4 w 25"/>
                <a:gd name="T5" fmla="*/ 12 h 16"/>
                <a:gd name="T6" fmla="*/ 0 w 25"/>
                <a:gd name="T7" fmla="*/ 12 h 16"/>
                <a:gd name="T8" fmla="*/ 3 w 25"/>
                <a:gd name="T9" fmla="*/ 11 h 16"/>
                <a:gd name="T10" fmla="*/ 2 w 25"/>
                <a:gd name="T11" fmla="*/ 10 h 16"/>
                <a:gd name="T12" fmla="*/ 6 w 25"/>
                <a:gd name="T13" fmla="*/ 6 h 16"/>
                <a:gd name="T14" fmla="*/ 5 w 25"/>
                <a:gd name="T15" fmla="*/ 6 h 16"/>
                <a:gd name="T16" fmla="*/ 11 w 25"/>
                <a:gd name="T17" fmla="*/ 3 h 16"/>
                <a:gd name="T18" fmla="*/ 18 w 25"/>
                <a:gd name="T19" fmla="*/ 0 h 16"/>
                <a:gd name="T20" fmla="*/ 20 w 25"/>
                <a:gd name="T21" fmla="*/ 4 h 16"/>
                <a:gd name="T22" fmla="*/ 25 w 25"/>
                <a:gd name="T23" fmla="*/ 7 h 16"/>
                <a:gd name="T24" fmla="*/ 21 w 25"/>
                <a:gd name="T25" fmla="*/ 9 h 16"/>
                <a:gd name="T26" fmla="*/ 23 w 25"/>
                <a:gd name="T27" fmla="*/ 12 h 16"/>
                <a:gd name="T28" fmla="*/ 19 w 25"/>
                <a:gd name="T29" fmla="*/ 13 h 16"/>
                <a:gd name="T30" fmla="*/ 7 w 25"/>
                <a:gd name="T31" fmla="*/ 15 h 16"/>
                <a:gd name="T32" fmla="*/ 7 w 25"/>
                <a:gd name="T33"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16">
                  <a:moveTo>
                    <a:pt x="7" y="15"/>
                  </a:moveTo>
                  <a:cubicBezTo>
                    <a:pt x="6" y="14"/>
                    <a:pt x="4" y="14"/>
                    <a:pt x="3" y="13"/>
                  </a:cubicBezTo>
                  <a:cubicBezTo>
                    <a:pt x="2" y="12"/>
                    <a:pt x="4" y="12"/>
                    <a:pt x="4" y="12"/>
                  </a:cubicBezTo>
                  <a:cubicBezTo>
                    <a:pt x="4" y="12"/>
                    <a:pt x="0" y="13"/>
                    <a:pt x="0" y="12"/>
                  </a:cubicBezTo>
                  <a:cubicBezTo>
                    <a:pt x="0" y="10"/>
                    <a:pt x="3" y="11"/>
                    <a:pt x="3" y="11"/>
                  </a:cubicBezTo>
                  <a:cubicBezTo>
                    <a:pt x="3" y="10"/>
                    <a:pt x="2" y="10"/>
                    <a:pt x="2" y="10"/>
                  </a:cubicBezTo>
                  <a:cubicBezTo>
                    <a:pt x="2" y="10"/>
                    <a:pt x="7" y="7"/>
                    <a:pt x="6" y="6"/>
                  </a:cubicBezTo>
                  <a:cubicBezTo>
                    <a:pt x="6" y="6"/>
                    <a:pt x="5" y="6"/>
                    <a:pt x="5" y="6"/>
                  </a:cubicBezTo>
                  <a:cubicBezTo>
                    <a:pt x="6" y="4"/>
                    <a:pt x="9" y="4"/>
                    <a:pt x="11" y="3"/>
                  </a:cubicBezTo>
                  <a:cubicBezTo>
                    <a:pt x="13" y="2"/>
                    <a:pt x="16" y="1"/>
                    <a:pt x="18" y="0"/>
                  </a:cubicBezTo>
                  <a:cubicBezTo>
                    <a:pt x="18" y="0"/>
                    <a:pt x="19" y="3"/>
                    <a:pt x="20" y="4"/>
                  </a:cubicBezTo>
                  <a:cubicBezTo>
                    <a:pt x="20" y="4"/>
                    <a:pt x="25" y="6"/>
                    <a:pt x="25" y="7"/>
                  </a:cubicBezTo>
                  <a:cubicBezTo>
                    <a:pt x="25" y="8"/>
                    <a:pt x="20" y="7"/>
                    <a:pt x="21" y="9"/>
                  </a:cubicBezTo>
                  <a:cubicBezTo>
                    <a:pt x="21" y="9"/>
                    <a:pt x="23" y="10"/>
                    <a:pt x="23" y="12"/>
                  </a:cubicBezTo>
                  <a:cubicBezTo>
                    <a:pt x="22" y="12"/>
                    <a:pt x="20" y="12"/>
                    <a:pt x="19" y="13"/>
                  </a:cubicBezTo>
                  <a:cubicBezTo>
                    <a:pt x="16" y="14"/>
                    <a:pt x="10" y="16"/>
                    <a:pt x="7" y="15"/>
                  </a:cubicBezTo>
                  <a:cubicBezTo>
                    <a:pt x="6" y="14"/>
                    <a:pt x="9" y="16"/>
                    <a:pt x="7" y="1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68" name="Freeform 411">
              <a:extLst>
                <a:ext uri="{FF2B5EF4-FFF2-40B4-BE49-F238E27FC236}">
                  <a16:creationId xmlns:a16="http://schemas.microsoft.com/office/drawing/2014/main" id="{BABAB0C8-0FF9-8242-80D9-414527C85FCF}"/>
                </a:ext>
              </a:extLst>
            </p:cNvPr>
            <p:cNvSpPr>
              <a:spLocks/>
            </p:cNvSpPr>
            <p:nvPr/>
          </p:nvSpPr>
          <p:spPr bwMode="auto">
            <a:xfrm>
              <a:off x="18426316" y="4579679"/>
              <a:ext cx="235667" cy="76452"/>
            </a:xfrm>
            <a:custGeom>
              <a:avLst/>
              <a:gdLst>
                <a:gd name="T0" fmla="*/ 5 w 25"/>
                <a:gd name="T1" fmla="*/ 3 h 8"/>
                <a:gd name="T2" fmla="*/ 3 w 25"/>
                <a:gd name="T3" fmla="*/ 1 h 8"/>
                <a:gd name="T4" fmla="*/ 1 w 25"/>
                <a:gd name="T5" fmla="*/ 2 h 8"/>
                <a:gd name="T6" fmla="*/ 2 w 25"/>
                <a:gd name="T7" fmla="*/ 4 h 8"/>
                <a:gd name="T8" fmla="*/ 5 w 25"/>
                <a:gd name="T9" fmla="*/ 6 h 8"/>
                <a:gd name="T10" fmla="*/ 16 w 25"/>
                <a:gd name="T11" fmla="*/ 8 h 8"/>
                <a:gd name="T12" fmla="*/ 24 w 25"/>
                <a:gd name="T13" fmla="*/ 5 h 8"/>
                <a:gd name="T14" fmla="*/ 23 w 25"/>
                <a:gd name="T15" fmla="*/ 6 h 8"/>
                <a:gd name="T16" fmla="*/ 20 w 25"/>
                <a:gd name="T17" fmla="*/ 4 h 8"/>
                <a:gd name="T18" fmla="*/ 15 w 25"/>
                <a:gd name="T19" fmla="*/ 4 h 8"/>
                <a:gd name="T20" fmla="*/ 10 w 25"/>
                <a:gd name="T21" fmla="*/ 2 h 8"/>
                <a:gd name="T22" fmla="*/ 5 w 25"/>
                <a:gd name="T23"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8">
                  <a:moveTo>
                    <a:pt x="5" y="3"/>
                  </a:moveTo>
                  <a:cubicBezTo>
                    <a:pt x="4" y="3"/>
                    <a:pt x="4" y="1"/>
                    <a:pt x="3" y="1"/>
                  </a:cubicBezTo>
                  <a:cubicBezTo>
                    <a:pt x="3" y="0"/>
                    <a:pt x="1" y="2"/>
                    <a:pt x="1" y="2"/>
                  </a:cubicBezTo>
                  <a:cubicBezTo>
                    <a:pt x="0" y="4"/>
                    <a:pt x="1" y="4"/>
                    <a:pt x="2" y="4"/>
                  </a:cubicBezTo>
                  <a:cubicBezTo>
                    <a:pt x="3" y="4"/>
                    <a:pt x="4" y="6"/>
                    <a:pt x="5" y="6"/>
                  </a:cubicBezTo>
                  <a:cubicBezTo>
                    <a:pt x="9" y="7"/>
                    <a:pt x="12" y="8"/>
                    <a:pt x="16" y="8"/>
                  </a:cubicBezTo>
                  <a:cubicBezTo>
                    <a:pt x="17" y="8"/>
                    <a:pt x="25" y="7"/>
                    <a:pt x="24" y="5"/>
                  </a:cubicBezTo>
                  <a:cubicBezTo>
                    <a:pt x="23" y="5"/>
                    <a:pt x="23" y="6"/>
                    <a:pt x="23" y="6"/>
                  </a:cubicBezTo>
                  <a:cubicBezTo>
                    <a:pt x="22" y="6"/>
                    <a:pt x="21" y="5"/>
                    <a:pt x="20" y="4"/>
                  </a:cubicBezTo>
                  <a:cubicBezTo>
                    <a:pt x="19" y="4"/>
                    <a:pt x="17" y="3"/>
                    <a:pt x="15" y="4"/>
                  </a:cubicBezTo>
                  <a:cubicBezTo>
                    <a:pt x="14" y="4"/>
                    <a:pt x="12" y="2"/>
                    <a:pt x="10" y="2"/>
                  </a:cubicBezTo>
                  <a:cubicBezTo>
                    <a:pt x="8" y="2"/>
                    <a:pt x="7" y="3"/>
                    <a:pt x="5"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69" name="Freeform 412">
              <a:extLst>
                <a:ext uri="{FF2B5EF4-FFF2-40B4-BE49-F238E27FC236}">
                  <a16:creationId xmlns:a16="http://schemas.microsoft.com/office/drawing/2014/main" id="{E101FE86-12DF-B945-B56E-97F1C9EC9C56}"/>
                </a:ext>
              </a:extLst>
            </p:cNvPr>
            <p:cNvSpPr>
              <a:spLocks/>
            </p:cNvSpPr>
            <p:nvPr/>
          </p:nvSpPr>
          <p:spPr bwMode="auto">
            <a:xfrm>
              <a:off x="18126952" y="4729398"/>
              <a:ext cx="197453" cy="76452"/>
            </a:xfrm>
            <a:custGeom>
              <a:avLst/>
              <a:gdLst>
                <a:gd name="T0" fmla="*/ 2 w 21"/>
                <a:gd name="T1" fmla="*/ 6 h 8"/>
                <a:gd name="T2" fmla="*/ 8 w 21"/>
                <a:gd name="T3" fmla="*/ 6 h 8"/>
                <a:gd name="T4" fmla="*/ 14 w 21"/>
                <a:gd name="T5" fmla="*/ 8 h 8"/>
                <a:gd name="T6" fmla="*/ 19 w 21"/>
                <a:gd name="T7" fmla="*/ 7 h 8"/>
                <a:gd name="T8" fmla="*/ 17 w 21"/>
                <a:gd name="T9" fmla="*/ 4 h 8"/>
                <a:gd name="T10" fmla="*/ 7 w 21"/>
                <a:gd name="T11" fmla="*/ 2 h 8"/>
                <a:gd name="T12" fmla="*/ 4 w 21"/>
                <a:gd name="T13" fmla="*/ 5 h 8"/>
                <a:gd name="T14" fmla="*/ 2 w 21"/>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8">
                  <a:moveTo>
                    <a:pt x="2" y="6"/>
                  </a:moveTo>
                  <a:cubicBezTo>
                    <a:pt x="5" y="6"/>
                    <a:pt x="6" y="6"/>
                    <a:pt x="8" y="6"/>
                  </a:cubicBezTo>
                  <a:cubicBezTo>
                    <a:pt x="10" y="7"/>
                    <a:pt x="12" y="7"/>
                    <a:pt x="14" y="8"/>
                  </a:cubicBezTo>
                  <a:cubicBezTo>
                    <a:pt x="16" y="8"/>
                    <a:pt x="18" y="8"/>
                    <a:pt x="19" y="7"/>
                  </a:cubicBezTo>
                  <a:cubicBezTo>
                    <a:pt x="21" y="6"/>
                    <a:pt x="18" y="5"/>
                    <a:pt x="17" y="4"/>
                  </a:cubicBezTo>
                  <a:cubicBezTo>
                    <a:pt x="14" y="2"/>
                    <a:pt x="11" y="0"/>
                    <a:pt x="7" y="2"/>
                  </a:cubicBezTo>
                  <a:cubicBezTo>
                    <a:pt x="5" y="3"/>
                    <a:pt x="5" y="4"/>
                    <a:pt x="4" y="5"/>
                  </a:cubicBezTo>
                  <a:cubicBezTo>
                    <a:pt x="3" y="5"/>
                    <a:pt x="0" y="6"/>
                    <a:pt x="2"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70" name="Freeform 413">
              <a:extLst>
                <a:ext uri="{FF2B5EF4-FFF2-40B4-BE49-F238E27FC236}">
                  <a16:creationId xmlns:a16="http://schemas.microsoft.com/office/drawing/2014/main" id="{59D51932-C6D5-1F45-9A91-34561EE5257F}"/>
                </a:ext>
              </a:extLst>
            </p:cNvPr>
            <p:cNvSpPr>
              <a:spLocks/>
            </p:cNvSpPr>
            <p:nvPr/>
          </p:nvSpPr>
          <p:spPr bwMode="auto">
            <a:xfrm>
              <a:off x="18136507" y="4694361"/>
              <a:ext cx="76432" cy="44598"/>
            </a:xfrm>
            <a:custGeom>
              <a:avLst/>
              <a:gdLst>
                <a:gd name="T0" fmla="*/ 3 w 8"/>
                <a:gd name="T1" fmla="*/ 5 h 5"/>
                <a:gd name="T2" fmla="*/ 4 w 8"/>
                <a:gd name="T3" fmla="*/ 1 h 5"/>
                <a:gd name="T4" fmla="*/ 3 w 8"/>
                <a:gd name="T5" fmla="*/ 5 h 5"/>
                <a:gd name="T6" fmla="*/ 3 w 8"/>
                <a:gd name="T7" fmla="*/ 5 h 5"/>
              </a:gdLst>
              <a:ahLst/>
              <a:cxnLst>
                <a:cxn ang="0">
                  <a:pos x="T0" y="T1"/>
                </a:cxn>
                <a:cxn ang="0">
                  <a:pos x="T2" y="T3"/>
                </a:cxn>
                <a:cxn ang="0">
                  <a:pos x="T4" y="T5"/>
                </a:cxn>
                <a:cxn ang="0">
                  <a:pos x="T6" y="T7"/>
                </a:cxn>
              </a:cxnLst>
              <a:rect l="0" t="0" r="r" b="b"/>
              <a:pathLst>
                <a:path w="8" h="5">
                  <a:moveTo>
                    <a:pt x="3" y="5"/>
                  </a:moveTo>
                  <a:cubicBezTo>
                    <a:pt x="0" y="5"/>
                    <a:pt x="1" y="0"/>
                    <a:pt x="4" y="1"/>
                  </a:cubicBezTo>
                  <a:cubicBezTo>
                    <a:pt x="8" y="2"/>
                    <a:pt x="6" y="4"/>
                    <a:pt x="3" y="5"/>
                  </a:cubicBezTo>
                  <a:cubicBezTo>
                    <a:pt x="1" y="5"/>
                    <a:pt x="5" y="5"/>
                    <a:pt x="3"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71" name="Freeform 414">
              <a:extLst>
                <a:ext uri="{FF2B5EF4-FFF2-40B4-BE49-F238E27FC236}">
                  <a16:creationId xmlns:a16="http://schemas.microsoft.com/office/drawing/2014/main" id="{BB0BE8A4-AED5-0542-AC26-D6F951A53FC8}"/>
                </a:ext>
              </a:extLst>
            </p:cNvPr>
            <p:cNvSpPr>
              <a:spLocks/>
            </p:cNvSpPr>
            <p:nvPr/>
          </p:nvSpPr>
          <p:spPr bwMode="auto">
            <a:xfrm>
              <a:off x="17932683" y="4560566"/>
              <a:ext cx="28662" cy="47785"/>
            </a:xfrm>
            <a:custGeom>
              <a:avLst/>
              <a:gdLst>
                <a:gd name="T0" fmla="*/ 1 w 3"/>
                <a:gd name="T1" fmla="*/ 3 h 5"/>
                <a:gd name="T2" fmla="*/ 3 w 3"/>
                <a:gd name="T3" fmla="*/ 1 h 5"/>
                <a:gd name="T4" fmla="*/ 1 w 3"/>
                <a:gd name="T5" fmla="*/ 5 h 5"/>
                <a:gd name="T6" fmla="*/ 1 w 3"/>
                <a:gd name="T7" fmla="*/ 3 h 5"/>
                <a:gd name="T8" fmla="*/ 1 w 3"/>
                <a:gd name="T9" fmla="*/ 3 h 5"/>
              </a:gdLst>
              <a:ahLst/>
              <a:cxnLst>
                <a:cxn ang="0">
                  <a:pos x="T0" y="T1"/>
                </a:cxn>
                <a:cxn ang="0">
                  <a:pos x="T2" y="T3"/>
                </a:cxn>
                <a:cxn ang="0">
                  <a:pos x="T4" y="T5"/>
                </a:cxn>
                <a:cxn ang="0">
                  <a:pos x="T6" y="T7"/>
                </a:cxn>
                <a:cxn ang="0">
                  <a:pos x="T8" y="T9"/>
                </a:cxn>
              </a:cxnLst>
              <a:rect l="0" t="0" r="r" b="b"/>
              <a:pathLst>
                <a:path w="3" h="5">
                  <a:moveTo>
                    <a:pt x="1" y="3"/>
                  </a:moveTo>
                  <a:cubicBezTo>
                    <a:pt x="0" y="2"/>
                    <a:pt x="2" y="0"/>
                    <a:pt x="3" y="1"/>
                  </a:cubicBezTo>
                  <a:cubicBezTo>
                    <a:pt x="3" y="2"/>
                    <a:pt x="2" y="5"/>
                    <a:pt x="1" y="5"/>
                  </a:cubicBezTo>
                  <a:cubicBezTo>
                    <a:pt x="1" y="5"/>
                    <a:pt x="1" y="3"/>
                    <a:pt x="1" y="3"/>
                  </a:cubicBezTo>
                  <a:cubicBezTo>
                    <a:pt x="0" y="2"/>
                    <a:pt x="1" y="3"/>
                    <a:pt x="1"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72" name="Freeform 415">
              <a:extLst>
                <a:ext uri="{FF2B5EF4-FFF2-40B4-BE49-F238E27FC236}">
                  <a16:creationId xmlns:a16="http://schemas.microsoft.com/office/drawing/2014/main" id="{BBA6D5FD-418A-9E46-A0B8-0F9442F9AD41}"/>
                </a:ext>
              </a:extLst>
            </p:cNvPr>
            <p:cNvSpPr>
              <a:spLocks/>
            </p:cNvSpPr>
            <p:nvPr/>
          </p:nvSpPr>
          <p:spPr bwMode="auto">
            <a:xfrm>
              <a:off x="17932683" y="4700729"/>
              <a:ext cx="38217" cy="47785"/>
            </a:xfrm>
            <a:custGeom>
              <a:avLst/>
              <a:gdLst>
                <a:gd name="T0" fmla="*/ 4 w 4"/>
                <a:gd name="T1" fmla="*/ 4 h 5"/>
                <a:gd name="T2" fmla="*/ 0 w 4"/>
                <a:gd name="T3" fmla="*/ 1 h 5"/>
                <a:gd name="T4" fmla="*/ 4 w 4"/>
                <a:gd name="T5" fmla="*/ 4 h 5"/>
              </a:gdLst>
              <a:ahLst/>
              <a:cxnLst>
                <a:cxn ang="0">
                  <a:pos x="T0" y="T1"/>
                </a:cxn>
                <a:cxn ang="0">
                  <a:pos x="T2" y="T3"/>
                </a:cxn>
                <a:cxn ang="0">
                  <a:pos x="T4" y="T5"/>
                </a:cxn>
              </a:cxnLst>
              <a:rect l="0" t="0" r="r" b="b"/>
              <a:pathLst>
                <a:path w="4" h="5">
                  <a:moveTo>
                    <a:pt x="4" y="4"/>
                  </a:moveTo>
                  <a:cubicBezTo>
                    <a:pt x="4" y="3"/>
                    <a:pt x="1" y="0"/>
                    <a:pt x="0" y="1"/>
                  </a:cubicBezTo>
                  <a:cubicBezTo>
                    <a:pt x="0" y="1"/>
                    <a:pt x="3" y="5"/>
                    <a:pt x="4"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73" name="Freeform 416">
              <a:extLst>
                <a:ext uri="{FF2B5EF4-FFF2-40B4-BE49-F238E27FC236}">
                  <a16:creationId xmlns:a16="http://schemas.microsoft.com/office/drawing/2014/main" id="{316FDE8A-A386-8E4A-9B85-44E8441F2917}"/>
                </a:ext>
              </a:extLst>
            </p:cNvPr>
            <p:cNvSpPr>
              <a:spLocks/>
            </p:cNvSpPr>
            <p:nvPr/>
          </p:nvSpPr>
          <p:spPr bwMode="auto">
            <a:xfrm>
              <a:off x="17996378" y="4525526"/>
              <a:ext cx="394905" cy="149721"/>
            </a:xfrm>
            <a:custGeom>
              <a:avLst/>
              <a:gdLst>
                <a:gd name="T0" fmla="*/ 34 w 42"/>
                <a:gd name="T1" fmla="*/ 4 h 16"/>
                <a:gd name="T2" fmla="*/ 29 w 42"/>
                <a:gd name="T3" fmla="*/ 3 h 16"/>
                <a:gd name="T4" fmla="*/ 23 w 42"/>
                <a:gd name="T5" fmla="*/ 0 h 16"/>
                <a:gd name="T6" fmla="*/ 22 w 42"/>
                <a:gd name="T7" fmla="*/ 2 h 16"/>
                <a:gd name="T8" fmla="*/ 20 w 42"/>
                <a:gd name="T9" fmla="*/ 6 h 16"/>
                <a:gd name="T10" fmla="*/ 11 w 42"/>
                <a:gd name="T11" fmla="*/ 1 h 16"/>
                <a:gd name="T12" fmla="*/ 4 w 42"/>
                <a:gd name="T13" fmla="*/ 3 h 16"/>
                <a:gd name="T14" fmla="*/ 2 w 42"/>
                <a:gd name="T15" fmla="*/ 6 h 16"/>
                <a:gd name="T16" fmla="*/ 1 w 42"/>
                <a:gd name="T17" fmla="*/ 10 h 16"/>
                <a:gd name="T18" fmla="*/ 9 w 42"/>
                <a:gd name="T19" fmla="*/ 14 h 16"/>
                <a:gd name="T20" fmla="*/ 13 w 42"/>
                <a:gd name="T21" fmla="*/ 15 h 16"/>
                <a:gd name="T22" fmla="*/ 15 w 42"/>
                <a:gd name="T23" fmla="*/ 13 h 16"/>
                <a:gd name="T24" fmla="*/ 16 w 42"/>
                <a:gd name="T25" fmla="*/ 14 h 16"/>
                <a:gd name="T26" fmla="*/ 18 w 42"/>
                <a:gd name="T27" fmla="*/ 14 h 16"/>
                <a:gd name="T28" fmla="*/ 25 w 42"/>
                <a:gd name="T29" fmla="*/ 12 h 16"/>
                <a:gd name="T30" fmla="*/ 28 w 42"/>
                <a:gd name="T31" fmla="*/ 14 h 16"/>
                <a:gd name="T32" fmla="*/ 34 w 42"/>
                <a:gd name="T33" fmla="*/ 13 h 16"/>
                <a:gd name="T34" fmla="*/ 33 w 42"/>
                <a:gd name="T35" fmla="*/ 12 h 16"/>
                <a:gd name="T36" fmla="*/ 37 w 42"/>
                <a:gd name="T37" fmla="*/ 12 h 16"/>
                <a:gd name="T38" fmla="*/ 39 w 42"/>
                <a:gd name="T39" fmla="*/ 11 h 16"/>
                <a:gd name="T40" fmla="*/ 40 w 42"/>
                <a:gd name="T41" fmla="*/ 9 h 16"/>
                <a:gd name="T42" fmla="*/ 39 w 42"/>
                <a:gd name="T43" fmla="*/ 9 h 16"/>
                <a:gd name="T44" fmla="*/ 42 w 42"/>
                <a:gd name="T45" fmla="*/ 6 h 16"/>
                <a:gd name="T46" fmla="*/ 34 w 42"/>
                <a:gd name="T47" fmla="*/ 4 h 16"/>
                <a:gd name="T48" fmla="*/ 34 w 42"/>
                <a:gd name="T4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16">
                  <a:moveTo>
                    <a:pt x="34" y="4"/>
                  </a:moveTo>
                  <a:cubicBezTo>
                    <a:pt x="32" y="3"/>
                    <a:pt x="31" y="4"/>
                    <a:pt x="29" y="3"/>
                  </a:cubicBezTo>
                  <a:cubicBezTo>
                    <a:pt x="29" y="3"/>
                    <a:pt x="24" y="0"/>
                    <a:pt x="23" y="0"/>
                  </a:cubicBezTo>
                  <a:cubicBezTo>
                    <a:pt x="23" y="0"/>
                    <a:pt x="24" y="1"/>
                    <a:pt x="22" y="2"/>
                  </a:cubicBezTo>
                  <a:cubicBezTo>
                    <a:pt x="20" y="2"/>
                    <a:pt x="22" y="5"/>
                    <a:pt x="20" y="6"/>
                  </a:cubicBezTo>
                  <a:cubicBezTo>
                    <a:pt x="19" y="6"/>
                    <a:pt x="12" y="1"/>
                    <a:pt x="11" y="1"/>
                  </a:cubicBezTo>
                  <a:cubicBezTo>
                    <a:pt x="9" y="0"/>
                    <a:pt x="4" y="1"/>
                    <a:pt x="4" y="3"/>
                  </a:cubicBezTo>
                  <a:cubicBezTo>
                    <a:pt x="4" y="5"/>
                    <a:pt x="0" y="4"/>
                    <a:pt x="2" y="6"/>
                  </a:cubicBezTo>
                  <a:cubicBezTo>
                    <a:pt x="3" y="7"/>
                    <a:pt x="0" y="9"/>
                    <a:pt x="1" y="10"/>
                  </a:cubicBezTo>
                  <a:cubicBezTo>
                    <a:pt x="3" y="12"/>
                    <a:pt x="6" y="13"/>
                    <a:pt x="9" y="14"/>
                  </a:cubicBezTo>
                  <a:cubicBezTo>
                    <a:pt x="10" y="15"/>
                    <a:pt x="12" y="16"/>
                    <a:pt x="13" y="15"/>
                  </a:cubicBezTo>
                  <a:cubicBezTo>
                    <a:pt x="14" y="15"/>
                    <a:pt x="14" y="12"/>
                    <a:pt x="15" y="13"/>
                  </a:cubicBezTo>
                  <a:cubicBezTo>
                    <a:pt x="15" y="13"/>
                    <a:pt x="15" y="14"/>
                    <a:pt x="16" y="14"/>
                  </a:cubicBezTo>
                  <a:cubicBezTo>
                    <a:pt x="17" y="14"/>
                    <a:pt x="18" y="14"/>
                    <a:pt x="18" y="14"/>
                  </a:cubicBezTo>
                  <a:cubicBezTo>
                    <a:pt x="20" y="13"/>
                    <a:pt x="22" y="13"/>
                    <a:pt x="25" y="12"/>
                  </a:cubicBezTo>
                  <a:cubicBezTo>
                    <a:pt x="27" y="12"/>
                    <a:pt x="27" y="14"/>
                    <a:pt x="28" y="14"/>
                  </a:cubicBezTo>
                  <a:cubicBezTo>
                    <a:pt x="29" y="14"/>
                    <a:pt x="34" y="13"/>
                    <a:pt x="34" y="13"/>
                  </a:cubicBezTo>
                  <a:cubicBezTo>
                    <a:pt x="34" y="13"/>
                    <a:pt x="33" y="12"/>
                    <a:pt x="33" y="12"/>
                  </a:cubicBezTo>
                  <a:cubicBezTo>
                    <a:pt x="33" y="11"/>
                    <a:pt x="36" y="12"/>
                    <a:pt x="37" y="12"/>
                  </a:cubicBezTo>
                  <a:cubicBezTo>
                    <a:pt x="37" y="12"/>
                    <a:pt x="39" y="12"/>
                    <a:pt x="39" y="11"/>
                  </a:cubicBezTo>
                  <a:cubicBezTo>
                    <a:pt x="39" y="10"/>
                    <a:pt x="40" y="9"/>
                    <a:pt x="40" y="9"/>
                  </a:cubicBezTo>
                  <a:cubicBezTo>
                    <a:pt x="40" y="9"/>
                    <a:pt x="40" y="9"/>
                    <a:pt x="39" y="9"/>
                  </a:cubicBezTo>
                  <a:cubicBezTo>
                    <a:pt x="39" y="8"/>
                    <a:pt x="42" y="7"/>
                    <a:pt x="42" y="6"/>
                  </a:cubicBezTo>
                  <a:cubicBezTo>
                    <a:pt x="41" y="5"/>
                    <a:pt x="36" y="4"/>
                    <a:pt x="34" y="4"/>
                  </a:cubicBezTo>
                  <a:cubicBezTo>
                    <a:pt x="32" y="3"/>
                    <a:pt x="36" y="4"/>
                    <a:pt x="34"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74" name="Freeform 417">
              <a:extLst>
                <a:ext uri="{FF2B5EF4-FFF2-40B4-BE49-F238E27FC236}">
                  <a16:creationId xmlns:a16="http://schemas.microsoft.com/office/drawing/2014/main" id="{9ED230B8-E2F4-9C45-9885-43BA1CBA1F3F}"/>
                </a:ext>
              </a:extLst>
            </p:cNvPr>
            <p:cNvSpPr>
              <a:spLocks/>
            </p:cNvSpPr>
            <p:nvPr/>
          </p:nvSpPr>
          <p:spPr bwMode="auto">
            <a:xfrm>
              <a:off x="18222495" y="4570124"/>
              <a:ext cx="73248" cy="76452"/>
            </a:xfrm>
            <a:custGeom>
              <a:avLst/>
              <a:gdLst>
                <a:gd name="T0" fmla="*/ 7 w 8"/>
                <a:gd name="T1" fmla="*/ 6 h 8"/>
                <a:gd name="T2" fmla="*/ 4 w 8"/>
                <a:gd name="T3" fmla="*/ 0 h 8"/>
                <a:gd name="T4" fmla="*/ 6 w 8"/>
                <a:gd name="T5" fmla="*/ 2 h 8"/>
                <a:gd name="T6" fmla="*/ 7 w 8"/>
                <a:gd name="T7" fmla="*/ 6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0" y="1"/>
                    <a:pt x="4" y="0"/>
                  </a:cubicBezTo>
                  <a:cubicBezTo>
                    <a:pt x="5" y="0"/>
                    <a:pt x="8" y="0"/>
                    <a:pt x="6" y="2"/>
                  </a:cubicBezTo>
                  <a:cubicBezTo>
                    <a:pt x="3" y="4"/>
                    <a:pt x="7" y="4"/>
                    <a:pt x="7" y="6"/>
                  </a:cubicBezTo>
                  <a:cubicBezTo>
                    <a:pt x="6" y="8"/>
                    <a:pt x="7" y="5"/>
                    <a:pt x="7"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75" name="Freeform 418">
              <a:extLst>
                <a:ext uri="{FF2B5EF4-FFF2-40B4-BE49-F238E27FC236}">
                  <a16:creationId xmlns:a16="http://schemas.microsoft.com/office/drawing/2014/main" id="{D0F5E234-8367-7445-BF0D-BAB30BB3A53B}"/>
                </a:ext>
              </a:extLst>
            </p:cNvPr>
            <p:cNvSpPr>
              <a:spLocks/>
            </p:cNvSpPr>
            <p:nvPr/>
          </p:nvSpPr>
          <p:spPr bwMode="auto">
            <a:xfrm>
              <a:off x="19445425" y="5076623"/>
              <a:ext cx="101909" cy="57338"/>
            </a:xfrm>
            <a:custGeom>
              <a:avLst/>
              <a:gdLst>
                <a:gd name="T0" fmla="*/ 3 w 11"/>
                <a:gd name="T1" fmla="*/ 4 h 6"/>
                <a:gd name="T2" fmla="*/ 1 w 11"/>
                <a:gd name="T3" fmla="*/ 1 h 6"/>
                <a:gd name="T4" fmla="*/ 6 w 11"/>
                <a:gd name="T5" fmla="*/ 1 h 6"/>
                <a:gd name="T6" fmla="*/ 3 w 11"/>
                <a:gd name="T7" fmla="*/ 4 h 6"/>
                <a:gd name="T8" fmla="*/ 3 w 11"/>
                <a:gd name="T9" fmla="*/ 4 h 6"/>
              </a:gdLst>
              <a:ahLst/>
              <a:cxnLst>
                <a:cxn ang="0">
                  <a:pos x="T0" y="T1"/>
                </a:cxn>
                <a:cxn ang="0">
                  <a:pos x="T2" y="T3"/>
                </a:cxn>
                <a:cxn ang="0">
                  <a:pos x="T4" y="T5"/>
                </a:cxn>
                <a:cxn ang="0">
                  <a:pos x="T6" y="T7"/>
                </a:cxn>
                <a:cxn ang="0">
                  <a:pos x="T8" y="T9"/>
                </a:cxn>
              </a:cxnLst>
              <a:rect l="0" t="0" r="r" b="b"/>
              <a:pathLst>
                <a:path w="11" h="6">
                  <a:moveTo>
                    <a:pt x="3" y="4"/>
                  </a:moveTo>
                  <a:cubicBezTo>
                    <a:pt x="1" y="3"/>
                    <a:pt x="0" y="3"/>
                    <a:pt x="1" y="1"/>
                  </a:cubicBezTo>
                  <a:cubicBezTo>
                    <a:pt x="2" y="0"/>
                    <a:pt x="4" y="1"/>
                    <a:pt x="6" y="1"/>
                  </a:cubicBezTo>
                  <a:cubicBezTo>
                    <a:pt x="11" y="2"/>
                    <a:pt x="6" y="6"/>
                    <a:pt x="3" y="4"/>
                  </a:cubicBezTo>
                  <a:cubicBezTo>
                    <a:pt x="2" y="3"/>
                    <a:pt x="4" y="5"/>
                    <a:pt x="3"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76" name="Freeform 419">
              <a:extLst>
                <a:ext uri="{FF2B5EF4-FFF2-40B4-BE49-F238E27FC236}">
                  <a16:creationId xmlns:a16="http://schemas.microsoft.com/office/drawing/2014/main" id="{57F3B312-CB13-8245-8DBD-6BBB5269900A}"/>
                </a:ext>
              </a:extLst>
            </p:cNvPr>
            <p:cNvSpPr>
              <a:spLocks/>
            </p:cNvSpPr>
            <p:nvPr/>
          </p:nvSpPr>
          <p:spPr bwMode="auto">
            <a:xfrm>
              <a:off x="19247970" y="5898496"/>
              <a:ext cx="57323" cy="47785"/>
            </a:xfrm>
            <a:custGeom>
              <a:avLst/>
              <a:gdLst>
                <a:gd name="T0" fmla="*/ 5 w 6"/>
                <a:gd name="T1" fmla="*/ 2 h 5"/>
                <a:gd name="T2" fmla="*/ 5 w 6"/>
                <a:gd name="T3" fmla="*/ 1 h 5"/>
                <a:gd name="T4" fmla="*/ 2 w 6"/>
                <a:gd name="T5" fmla="*/ 1 h 5"/>
                <a:gd name="T6" fmla="*/ 1 w 6"/>
                <a:gd name="T7" fmla="*/ 3 h 5"/>
                <a:gd name="T8" fmla="*/ 0 w 6"/>
                <a:gd name="T9" fmla="*/ 4 h 5"/>
                <a:gd name="T10" fmla="*/ 5 w 6"/>
                <a:gd name="T11" fmla="*/ 2 h 5"/>
                <a:gd name="T12" fmla="*/ 5 w 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6" h="5">
                  <a:moveTo>
                    <a:pt x="5" y="2"/>
                  </a:moveTo>
                  <a:cubicBezTo>
                    <a:pt x="6" y="2"/>
                    <a:pt x="5" y="1"/>
                    <a:pt x="5" y="1"/>
                  </a:cubicBezTo>
                  <a:cubicBezTo>
                    <a:pt x="4" y="0"/>
                    <a:pt x="3" y="1"/>
                    <a:pt x="2" y="1"/>
                  </a:cubicBezTo>
                  <a:cubicBezTo>
                    <a:pt x="1" y="1"/>
                    <a:pt x="0" y="2"/>
                    <a:pt x="1" y="3"/>
                  </a:cubicBezTo>
                  <a:cubicBezTo>
                    <a:pt x="1" y="3"/>
                    <a:pt x="0" y="5"/>
                    <a:pt x="0" y="4"/>
                  </a:cubicBezTo>
                  <a:cubicBezTo>
                    <a:pt x="0" y="4"/>
                    <a:pt x="5" y="2"/>
                    <a:pt x="5" y="2"/>
                  </a:cubicBezTo>
                  <a:cubicBezTo>
                    <a:pt x="6" y="2"/>
                    <a:pt x="3" y="3"/>
                    <a:pt x="5"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78" name="Freeform 420">
              <a:extLst>
                <a:ext uri="{FF2B5EF4-FFF2-40B4-BE49-F238E27FC236}">
                  <a16:creationId xmlns:a16="http://schemas.microsoft.com/office/drawing/2014/main" id="{F05DB89D-642C-414D-85D1-84D5ED79C6D5}"/>
                </a:ext>
              </a:extLst>
            </p:cNvPr>
            <p:cNvSpPr>
              <a:spLocks/>
            </p:cNvSpPr>
            <p:nvPr/>
          </p:nvSpPr>
          <p:spPr bwMode="auto">
            <a:xfrm>
              <a:off x="18005931" y="6172454"/>
              <a:ext cx="47770" cy="25484"/>
            </a:xfrm>
            <a:custGeom>
              <a:avLst/>
              <a:gdLst>
                <a:gd name="T0" fmla="*/ 3 w 5"/>
                <a:gd name="T1" fmla="*/ 3 h 3"/>
                <a:gd name="T2" fmla="*/ 3 w 5"/>
                <a:gd name="T3" fmla="*/ 0 h 3"/>
                <a:gd name="T4" fmla="*/ 3 w 5"/>
                <a:gd name="T5" fmla="*/ 3 h 3"/>
              </a:gdLst>
              <a:ahLst/>
              <a:cxnLst>
                <a:cxn ang="0">
                  <a:pos x="T0" y="T1"/>
                </a:cxn>
                <a:cxn ang="0">
                  <a:pos x="T2" y="T3"/>
                </a:cxn>
                <a:cxn ang="0">
                  <a:pos x="T4" y="T5"/>
                </a:cxn>
              </a:cxnLst>
              <a:rect l="0" t="0" r="r" b="b"/>
              <a:pathLst>
                <a:path w="5" h="3">
                  <a:moveTo>
                    <a:pt x="3" y="3"/>
                  </a:moveTo>
                  <a:cubicBezTo>
                    <a:pt x="1" y="3"/>
                    <a:pt x="0" y="1"/>
                    <a:pt x="3" y="0"/>
                  </a:cubicBezTo>
                  <a:cubicBezTo>
                    <a:pt x="5" y="0"/>
                    <a:pt x="4" y="3"/>
                    <a:pt x="3"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79" name="Freeform 421">
              <a:extLst>
                <a:ext uri="{FF2B5EF4-FFF2-40B4-BE49-F238E27FC236}">
                  <a16:creationId xmlns:a16="http://schemas.microsoft.com/office/drawing/2014/main" id="{148E0A77-2AF4-0C44-ABCC-2BC12E077749}"/>
                </a:ext>
              </a:extLst>
            </p:cNvPr>
            <p:cNvSpPr>
              <a:spLocks/>
            </p:cNvSpPr>
            <p:nvPr/>
          </p:nvSpPr>
          <p:spPr bwMode="auto">
            <a:xfrm>
              <a:off x="18846696" y="6452780"/>
              <a:ext cx="47770" cy="44598"/>
            </a:xfrm>
            <a:custGeom>
              <a:avLst/>
              <a:gdLst>
                <a:gd name="T0" fmla="*/ 5 w 5"/>
                <a:gd name="T1" fmla="*/ 1 h 5"/>
                <a:gd name="T2" fmla="*/ 1 w 5"/>
                <a:gd name="T3" fmla="*/ 5 h 5"/>
                <a:gd name="T4" fmla="*/ 4 w 5"/>
                <a:gd name="T5" fmla="*/ 3 h 5"/>
                <a:gd name="T6" fmla="*/ 5 w 5"/>
                <a:gd name="T7" fmla="*/ 1 h 5"/>
              </a:gdLst>
              <a:ahLst/>
              <a:cxnLst>
                <a:cxn ang="0">
                  <a:pos x="T0" y="T1"/>
                </a:cxn>
                <a:cxn ang="0">
                  <a:pos x="T2" y="T3"/>
                </a:cxn>
                <a:cxn ang="0">
                  <a:pos x="T4" y="T5"/>
                </a:cxn>
                <a:cxn ang="0">
                  <a:pos x="T6" y="T7"/>
                </a:cxn>
              </a:cxnLst>
              <a:rect l="0" t="0" r="r" b="b"/>
              <a:pathLst>
                <a:path w="5" h="5">
                  <a:moveTo>
                    <a:pt x="5" y="1"/>
                  </a:moveTo>
                  <a:cubicBezTo>
                    <a:pt x="5" y="1"/>
                    <a:pt x="0" y="5"/>
                    <a:pt x="1" y="5"/>
                  </a:cubicBezTo>
                  <a:cubicBezTo>
                    <a:pt x="2" y="5"/>
                    <a:pt x="4" y="3"/>
                    <a:pt x="4" y="3"/>
                  </a:cubicBezTo>
                  <a:cubicBezTo>
                    <a:pt x="5" y="2"/>
                    <a:pt x="5" y="0"/>
                    <a:pt x="5"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80" name="Freeform 422">
              <a:extLst>
                <a:ext uri="{FF2B5EF4-FFF2-40B4-BE49-F238E27FC236}">
                  <a16:creationId xmlns:a16="http://schemas.microsoft.com/office/drawing/2014/main" id="{1A90DAB8-D91A-E34E-A685-B79E5DA5BFBE}"/>
                </a:ext>
              </a:extLst>
            </p:cNvPr>
            <p:cNvSpPr>
              <a:spLocks/>
            </p:cNvSpPr>
            <p:nvPr/>
          </p:nvSpPr>
          <p:spPr bwMode="auto">
            <a:xfrm>
              <a:off x="18818035" y="6526047"/>
              <a:ext cx="19109" cy="9556"/>
            </a:xfrm>
            <a:custGeom>
              <a:avLst/>
              <a:gdLst>
                <a:gd name="T0" fmla="*/ 1 w 2"/>
                <a:gd name="T1" fmla="*/ 0 h 1"/>
                <a:gd name="T2" fmla="*/ 1 w 2"/>
                <a:gd name="T3" fmla="*/ 1 h 1"/>
                <a:gd name="T4" fmla="*/ 1 w 2"/>
                <a:gd name="T5" fmla="*/ 0 h 1"/>
              </a:gdLst>
              <a:ahLst/>
              <a:cxnLst>
                <a:cxn ang="0">
                  <a:pos x="T0" y="T1"/>
                </a:cxn>
                <a:cxn ang="0">
                  <a:pos x="T2" y="T3"/>
                </a:cxn>
                <a:cxn ang="0">
                  <a:pos x="T4" y="T5"/>
                </a:cxn>
              </a:cxnLst>
              <a:rect l="0" t="0" r="r" b="b"/>
              <a:pathLst>
                <a:path w="2" h="1">
                  <a:moveTo>
                    <a:pt x="1" y="0"/>
                  </a:moveTo>
                  <a:cubicBezTo>
                    <a:pt x="1" y="0"/>
                    <a:pt x="0" y="1"/>
                    <a:pt x="1" y="1"/>
                  </a:cubicBezTo>
                  <a:cubicBezTo>
                    <a:pt x="1" y="1"/>
                    <a:pt x="2" y="0"/>
                    <a:pt x="1"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81" name="Freeform 423">
              <a:extLst>
                <a:ext uri="{FF2B5EF4-FFF2-40B4-BE49-F238E27FC236}">
                  <a16:creationId xmlns:a16="http://schemas.microsoft.com/office/drawing/2014/main" id="{6B996988-1B77-D845-A17F-CDA01F08D9B8}"/>
                </a:ext>
              </a:extLst>
            </p:cNvPr>
            <p:cNvSpPr>
              <a:spLocks/>
            </p:cNvSpPr>
            <p:nvPr/>
          </p:nvSpPr>
          <p:spPr bwMode="auto">
            <a:xfrm>
              <a:off x="18687463" y="6675768"/>
              <a:ext cx="28662" cy="9556"/>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2" y="0"/>
                    <a:pt x="0" y="1"/>
                    <a:pt x="1" y="1"/>
                  </a:cubicBezTo>
                  <a:cubicBezTo>
                    <a:pt x="1" y="1"/>
                    <a:pt x="3" y="0"/>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82" name="Freeform 424">
              <a:extLst>
                <a:ext uri="{FF2B5EF4-FFF2-40B4-BE49-F238E27FC236}">
                  <a16:creationId xmlns:a16="http://schemas.microsoft.com/office/drawing/2014/main" id="{8DC6BE5A-6661-4D40-A7EB-2CE25805D24D}"/>
                </a:ext>
              </a:extLst>
            </p:cNvPr>
            <p:cNvSpPr>
              <a:spLocks/>
            </p:cNvSpPr>
            <p:nvPr/>
          </p:nvSpPr>
          <p:spPr bwMode="auto">
            <a:xfrm>
              <a:off x="18575996" y="6723551"/>
              <a:ext cx="66879" cy="38227"/>
            </a:xfrm>
            <a:custGeom>
              <a:avLst/>
              <a:gdLst>
                <a:gd name="T0" fmla="*/ 6 w 7"/>
                <a:gd name="T1" fmla="*/ 0 h 4"/>
                <a:gd name="T2" fmla="*/ 1 w 7"/>
                <a:gd name="T3" fmla="*/ 3 h 4"/>
                <a:gd name="T4" fmla="*/ 6 w 7"/>
                <a:gd name="T5" fmla="*/ 0 h 4"/>
              </a:gdLst>
              <a:ahLst/>
              <a:cxnLst>
                <a:cxn ang="0">
                  <a:pos x="T0" y="T1"/>
                </a:cxn>
                <a:cxn ang="0">
                  <a:pos x="T2" y="T3"/>
                </a:cxn>
                <a:cxn ang="0">
                  <a:pos x="T4" y="T5"/>
                </a:cxn>
              </a:cxnLst>
              <a:rect l="0" t="0" r="r" b="b"/>
              <a:pathLst>
                <a:path w="7" h="4">
                  <a:moveTo>
                    <a:pt x="6" y="0"/>
                  </a:moveTo>
                  <a:cubicBezTo>
                    <a:pt x="5" y="0"/>
                    <a:pt x="0" y="2"/>
                    <a:pt x="1" y="3"/>
                  </a:cubicBezTo>
                  <a:cubicBezTo>
                    <a:pt x="2" y="4"/>
                    <a:pt x="7" y="0"/>
                    <a:pt x="6"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83" name="Freeform 425">
              <a:extLst>
                <a:ext uri="{FF2B5EF4-FFF2-40B4-BE49-F238E27FC236}">
                  <a16:creationId xmlns:a16="http://schemas.microsoft.com/office/drawing/2014/main" id="{2CD145B8-922F-2C4D-BBE1-04CCD7F8F138}"/>
                </a:ext>
              </a:extLst>
            </p:cNvPr>
            <p:cNvSpPr>
              <a:spLocks/>
            </p:cNvSpPr>
            <p:nvPr/>
          </p:nvSpPr>
          <p:spPr bwMode="auto">
            <a:xfrm>
              <a:off x="18502748" y="6761778"/>
              <a:ext cx="54139" cy="35042"/>
            </a:xfrm>
            <a:custGeom>
              <a:avLst/>
              <a:gdLst>
                <a:gd name="T0" fmla="*/ 5 w 6"/>
                <a:gd name="T1" fmla="*/ 0 h 4"/>
                <a:gd name="T2" fmla="*/ 1 w 6"/>
                <a:gd name="T3" fmla="*/ 3 h 4"/>
                <a:gd name="T4" fmla="*/ 5 w 6"/>
                <a:gd name="T5" fmla="*/ 0 h 4"/>
                <a:gd name="T6" fmla="*/ 5 w 6"/>
                <a:gd name="T7" fmla="*/ 0 h 4"/>
              </a:gdLst>
              <a:ahLst/>
              <a:cxnLst>
                <a:cxn ang="0">
                  <a:pos x="T0" y="T1"/>
                </a:cxn>
                <a:cxn ang="0">
                  <a:pos x="T2" y="T3"/>
                </a:cxn>
                <a:cxn ang="0">
                  <a:pos x="T4" y="T5"/>
                </a:cxn>
                <a:cxn ang="0">
                  <a:pos x="T6" y="T7"/>
                </a:cxn>
              </a:cxnLst>
              <a:rect l="0" t="0" r="r" b="b"/>
              <a:pathLst>
                <a:path w="6" h="4">
                  <a:moveTo>
                    <a:pt x="5" y="0"/>
                  </a:moveTo>
                  <a:cubicBezTo>
                    <a:pt x="5" y="0"/>
                    <a:pt x="0" y="2"/>
                    <a:pt x="1" y="3"/>
                  </a:cubicBezTo>
                  <a:cubicBezTo>
                    <a:pt x="2" y="4"/>
                    <a:pt x="5" y="0"/>
                    <a:pt x="5" y="0"/>
                  </a:cubicBezTo>
                  <a:cubicBezTo>
                    <a:pt x="5" y="0"/>
                    <a:pt x="6" y="0"/>
                    <a:pt x="5"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84" name="Freeform 426">
              <a:extLst>
                <a:ext uri="{FF2B5EF4-FFF2-40B4-BE49-F238E27FC236}">
                  <a16:creationId xmlns:a16="http://schemas.microsoft.com/office/drawing/2014/main" id="{696B4E9B-DDC5-AF43-97C2-B8EAA89F6D01}"/>
                </a:ext>
              </a:extLst>
            </p:cNvPr>
            <p:cNvSpPr>
              <a:spLocks/>
            </p:cNvSpPr>
            <p:nvPr/>
          </p:nvSpPr>
          <p:spPr bwMode="auto">
            <a:xfrm>
              <a:off x="18454978" y="6790447"/>
              <a:ext cx="47770" cy="44598"/>
            </a:xfrm>
            <a:custGeom>
              <a:avLst/>
              <a:gdLst>
                <a:gd name="T0" fmla="*/ 4 w 5"/>
                <a:gd name="T1" fmla="*/ 0 h 5"/>
                <a:gd name="T2" fmla="*/ 0 w 5"/>
                <a:gd name="T3" fmla="*/ 4 h 5"/>
                <a:gd name="T4" fmla="*/ 4 w 5"/>
                <a:gd name="T5" fmla="*/ 0 h 5"/>
                <a:gd name="T6" fmla="*/ 4 w 5"/>
                <a:gd name="T7" fmla="*/ 0 h 5"/>
              </a:gdLst>
              <a:ahLst/>
              <a:cxnLst>
                <a:cxn ang="0">
                  <a:pos x="T0" y="T1"/>
                </a:cxn>
                <a:cxn ang="0">
                  <a:pos x="T2" y="T3"/>
                </a:cxn>
                <a:cxn ang="0">
                  <a:pos x="T4" y="T5"/>
                </a:cxn>
                <a:cxn ang="0">
                  <a:pos x="T6" y="T7"/>
                </a:cxn>
              </a:cxnLst>
              <a:rect l="0" t="0" r="r" b="b"/>
              <a:pathLst>
                <a:path w="5" h="5">
                  <a:moveTo>
                    <a:pt x="4" y="0"/>
                  </a:moveTo>
                  <a:cubicBezTo>
                    <a:pt x="4" y="0"/>
                    <a:pt x="0" y="4"/>
                    <a:pt x="0" y="4"/>
                  </a:cubicBezTo>
                  <a:cubicBezTo>
                    <a:pt x="2" y="5"/>
                    <a:pt x="4" y="0"/>
                    <a:pt x="4" y="0"/>
                  </a:cubicBezTo>
                  <a:cubicBezTo>
                    <a:pt x="4" y="0"/>
                    <a:pt x="5" y="0"/>
                    <a:pt x="4"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85" name="Freeform 427">
              <a:extLst>
                <a:ext uri="{FF2B5EF4-FFF2-40B4-BE49-F238E27FC236}">
                  <a16:creationId xmlns:a16="http://schemas.microsoft.com/office/drawing/2014/main" id="{7D2BD68B-DBEC-F945-86B7-7A6F78807656}"/>
                </a:ext>
              </a:extLst>
            </p:cNvPr>
            <p:cNvSpPr>
              <a:spLocks/>
            </p:cNvSpPr>
            <p:nvPr/>
          </p:nvSpPr>
          <p:spPr bwMode="auto">
            <a:xfrm>
              <a:off x="18445422" y="6854158"/>
              <a:ext cx="9553" cy="9556"/>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0"/>
                    <a:pt x="0" y="1"/>
                    <a:pt x="1" y="1"/>
                  </a:cubicBezTo>
                  <a:cubicBezTo>
                    <a:pt x="1" y="1"/>
                    <a:pt x="1" y="0"/>
                    <a:pt x="1"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86" name="Freeform 428">
              <a:extLst>
                <a:ext uri="{FF2B5EF4-FFF2-40B4-BE49-F238E27FC236}">
                  <a16:creationId xmlns:a16="http://schemas.microsoft.com/office/drawing/2014/main" id="{A83B9346-CB49-8747-967C-874796ED9279}"/>
                </a:ext>
              </a:extLst>
            </p:cNvPr>
            <p:cNvSpPr>
              <a:spLocks/>
            </p:cNvSpPr>
            <p:nvPr/>
          </p:nvSpPr>
          <p:spPr bwMode="auto">
            <a:xfrm>
              <a:off x="18397652" y="6815931"/>
              <a:ext cx="47770" cy="38227"/>
            </a:xfrm>
            <a:custGeom>
              <a:avLst/>
              <a:gdLst>
                <a:gd name="T0" fmla="*/ 4 w 5"/>
                <a:gd name="T1" fmla="*/ 1 h 4"/>
                <a:gd name="T2" fmla="*/ 0 w 5"/>
                <a:gd name="T3" fmla="*/ 4 h 4"/>
                <a:gd name="T4" fmla="*/ 4 w 5"/>
                <a:gd name="T5" fmla="*/ 1 h 4"/>
                <a:gd name="T6" fmla="*/ 4 w 5"/>
                <a:gd name="T7" fmla="*/ 1 h 4"/>
              </a:gdLst>
              <a:ahLst/>
              <a:cxnLst>
                <a:cxn ang="0">
                  <a:pos x="T0" y="T1"/>
                </a:cxn>
                <a:cxn ang="0">
                  <a:pos x="T2" y="T3"/>
                </a:cxn>
                <a:cxn ang="0">
                  <a:pos x="T4" y="T5"/>
                </a:cxn>
                <a:cxn ang="0">
                  <a:pos x="T6" y="T7"/>
                </a:cxn>
              </a:cxnLst>
              <a:rect l="0" t="0" r="r" b="b"/>
              <a:pathLst>
                <a:path w="5" h="4">
                  <a:moveTo>
                    <a:pt x="4" y="1"/>
                  </a:moveTo>
                  <a:cubicBezTo>
                    <a:pt x="2" y="2"/>
                    <a:pt x="0" y="3"/>
                    <a:pt x="0" y="4"/>
                  </a:cubicBezTo>
                  <a:cubicBezTo>
                    <a:pt x="0" y="4"/>
                    <a:pt x="4" y="1"/>
                    <a:pt x="4" y="1"/>
                  </a:cubicBezTo>
                  <a:cubicBezTo>
                    <a:pt x="3" y="1"/>
                    <a:pt x="5" y="0"/>
                    <a:pt x="4"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87" name="Freeform 429">
              <a:extLst>
                <a:ext uri="{FF2B5EF4-FFF2-40B4-BE49-F238E27FC236}">
                  <a16:creationId xmlns:a16="http://schemas.microsoft.com/office/drawing/2014/main" id="{82858F72-4ED4-7D49-84CA-B29BF96AFD3D}"/>
                </a:ext>
              </a:extLst>
            </p:cNvPr>
            <p:cNvSpPr>
              <a:spLocks/>
            </p:cNvSpPr>
            <p:nvPr/>
          </p:nvSpPr>
          <p:spPr bwMode="auto">
            <a:xfrm>
              <a:off x="18053701" y="7163156"/>
              <a:ext cx="19109" cy="28669"/>
            </a:xfrm>
            <a:custGeom>
              <a:avLst/>
              <a:gdLst>
                <a:gd name="T0" fmla="*/ 1 w 2"/>
                <a:gd name="T1" fmla="*/ 0 h 3"/>
                <a:gd name="T2" fmla="*/ 1 w 2"/>
                <a:gd name="T3" fmla="*/ 3 h 3"/>
                <a:gd name="T4" fmla="*/ 1 w 2"/>
                <a:gd name="T5" fmla="*/ 0 h 3"/>
              </a:gdLst>
              <a:ahLst/>
              <a:cxnLst>
                <a:cxn ang="0">
                  <a:pos x="T0" y="T1"/>
                </a:cxn>
                <a:cxn ang="0">
                  <a:pos x="T2" y="T3"/>
                </a:cxn>
                <a:cxn ang="0">
                  <a:pos x="T4" y="T5"/>
                </a:cxn>
              </a:cxnLst>
              <a:rect l="0" t="0" r="r" b="b"/>
              <a:pathLst>
                <a:path w="2" h="3">
                  <a:moveTo>
                    <a:pt x="1" y="0"/>
                  </a:moveTo>
                  <a:cubicBezTo>
                    <a:pt x="1" y="0"/>
                    <a:pt x="0" y="3"/>
                    <a:pt x="1" y="3"/>
                  </a:cubicBezTo>
                  <a:cubicBezTo>
                    <a:pt x="2" y="3"/>
                    <a:pt x="2" y="0"/>
                    <a:pt x="1"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grpSp>
          <p:nvGrpSpPr>
            <p:cNvPr id="88" name="Group 87">
              <a:extLst>
                <a:ext uri="{FF2B5EF4-FFF2-40B4-BE49-F238E27FC236}">
                  <a16:creationId xmlns:a16="http://schemas.microsoft.com/office/drawing/2014/main" id="{54F6242B-208E-B545-8674-7A7844E1FA90}"/>
                </a:ext>
              </a:extLst>
            </p:cNvPr>
            <p:cNvGrpSpPr/>
            <p:nvPr/>
          </p:nvGrpSpPr>
          <p:grpSpPr>
            <a:xfrm>
              <a:off x="17709756" y="6761778"/>
              <a:ext cx="697449" cy="662593"/>
              <a:chOff x="5961121" y="2686387"/>
              <a:chExt cx="288233" cy="273757"/>
            </a:xfrm>
            <a:grpFill/>
          </p:grpSpPr>
          <p:sp>
            <p:nvSpPr>
              <p:cNvPr id="453" name="Freeform 430">
                <a:extLst>
                  <a:ext uri="{FF2B5EF4-FFF2-40B4-BE49-F238E27FC236}">
                    <a16:creationId xmlns:a16="http://schemas.microsoft.com/office/drawing/2014/main" id="{B9FCC782-59CE-324E-99E6-2E16D34FCDAC}"/>
                  </a:ext>
                </a:extLst>
              </p:cNvPr>
              <p:cNvSpPr>
                <a:spLocks/>
              </p:cNvSpPr>
              <p:nvPr/>
            </p:nvSpPr>
            <p:spPr bwMode="auto">
              <a:xfrm>
                <a:off x="6130902" y="2686387"/>
                <a:ext cx="118452" cy="100026"/>
              </a:xfrm>
              <a:custGeom>
                <a:avLst/>
                <a:gdLst>
                  <a:gd name="T0" fmla="*/ 28 w 31"/>
                  <a:gd name="T1" fmla="*/ 10 h 26"/>
                  <a:gd name="T2" fmla="*/ 29 w 31"/>
                  <a:gd name="T3" fmla="*/ 7 h 26"/>
                  <a:gd name="T4" fmla="*/ 27 w 31"/>
                  <a:gd name="T5" fmla="*/ 10 h 26"/>
                  <a:gd name="T6" fmla="*/ 20 w 31"/>
                  <a:gd name="T7" fmla="*/ 8 h 26"/>
                  <a:gd name="T8" fmla="*/ 11 w 31"/>
                  <a:gd name="T9" fmla="*/ 1 h 26"/>
                  <a:gd name="T10" fmla="*/ 11 w 31"/>
                  <a:gd name="T11" fmla="*/ 5 h 26"/>
                  <a:gd name="T12" fmla="*/ 9 w 31"/>
                  <a:gd name="T13" fmla="*/ 11 h 26"/>
                  <a:gd name="T14" fmla="*/ 7 w 31"/>
                  <a:gd name="T15" fmla="*/ 14 h 26"/>
                  <a:gd name="T16" fmla="*/ 4 w 31"/>
                  <a:gd name="T17" fmla="*/ 14 h 26"/>
                  <a:gd name="T18" fmla="*/ 5 w 31"/>
                  <a:gd name="T19" fmla="*/ 16 h 26"/>
                  <a:gd name="T20" fmla="*/ 1 w 31"/>
                  <a:gd name="T21" fmla="*/ 18 h 26"/>
                  <a:gd name="T22" fmla="*/ 2 w 31"/>
                  <a:gd name="T23" fmla="*/ 23 h 26"/>
                  <a:gd name="T24" fmla="*/ 4 w 31"/>
                  <a:gd name="T25" fmla="*/ 25 h 26"/>
                  <a:gd name="T26" fmla="*/ 6 w 31"/>
                  <a:gd name="T27" fmla="*/ 23 h 26"/>
                  <a:gd name="T28" fmla="*/ 7 w 31"/>
                  <a:gd name="T29" fmla="*/ 23 h 26"/>
                  <a:gd name="T30" fmla="*/ 4 w 31"/>
                  <a:gd name="T31" fmla="*/ 20 h 26"/>
                  <a:gd name="T32" fmla="*/ 7 w 31"/>
                  <a:gd name="T33" fmla="*/ 19 h 26"/>
                  <a:gd name="T34" fmla="*/ 12 w 31"/>
                  <a:gd name="T35" fmla="*/ 18 h 26"/>
                  <a:gd name="T36" fmla="*/ 17 w 31"/>
                  <a:gd name="T37" fmla="*/ 21 h 26"/>
                  <a:gd name="T38" fmla="*/ 21 w 31"/>
                  <a:gd name="T39" fmla="*/ 16 h 26"/>
                  <a:gd name="T40" fmla="*/ 31 w 31"/>
                  <a:gd name="T41" fmla="*/ 14 h 26"/>
                  <a:gd name="T42" fmla="*/ 29 w 31"/>
                  <a:gd name="T43" fmla="*/ 12 h 26"/>
                  <a:gd name="T44" fmla="*/ 28 w 31"/>
                  <a:gd name="T45" fmla="*/ 10 h 26"/>
                  <a:gd name="T46" fmla="*/ 28 w 31"/>
                  <a:gd name="T47"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26">
                    <a:moveTo>
                      <a:pt x="28" y="10"/>
                    </a:moveTo>
                    <a:cubicBezTo>
                      <a:pt x="28" y="10"/>
                      <a:pt x="29" y="8"/>
                      <a:pt x="29" y="7"/>
                    </a:cubicBezTo>
                    <a:cubicBezTo>
                      <a:pt x="29" y="8"/>
                      <a:pt x="27" y="10"/>
                      <a:pt x="27" y="10"/>
                    </a:cubicBezTo>
                    <a:cubicBezTo>
                      <a:pt x="25" y="10"/>
                      <a:pt x="21" y="9"/>
                      <a:pt x="20" y="8"/>
                    </a:cubicBezTo>
                    <a:cubicBezTo>
                      <a:pt x="17" y="7"/>
                      <a:pt x="15" y="2"/>
                      <a:pt x="11" y="1"/>
                    </a:cubicBezTo>
                    <a:cubicBezTo>
                      <a:pt x="9" y="0"/>
                      <a:pt x="10" y="4"/>
                      <a:pt x="11" y="5"/>
                    </a:cubicBezTo>
                    <a:cubicBezTo>
                      <a:pt x="11" y="7"/>
                      <a:pt x="10" y="9"/>
                      <a:pt x="9" y="11"/>
                    </a:cubicBezTo>
                    <a:cubicBezTo>
                      <a:pt x="8" y="12"/>
                      <a:pt x="10" y="15"/>
                      <a:pt x="7" y="14"/>
                    </a:cubicBezTo>
                    <a:cubicBezTo>
                      <a:pt x="7" y="14"/>
                      <a:pt x="5" y="13"/>
                      <a:pt x="4" y="14"/>
                    </a:cubicBezTo>
                    <a:cubicBezTo>
                      <a:pt x="4" y="15"/>
                      <a:pt x="5" y="16"/>
                      <a:pt x="5" y="16"/>
                    </a:cubicBezTo>
                    <a:cubicBezTo>
                      <a:pt x="5" y="16"/>
                      <a:pt x="2" y="18"/>
                      <a:pt x="1" y="18"/>
                    </a:cubicBezTo>
                    <a:cubicBezTo>
                      <a:pt x="0" y="20"/>
                      <a:pt x="3" y="21"/>
                      <a:pt x="2" y="23"/>
                    </a:cubicBezTo>
                    <a:cubicBezTo>
                      <a:pt x="1" y="24"/>
                      <a:pt x="3" y="26"/>
                      <a:pt x="4" y="25"/>
                    </a:cubicBezTo>
                    <a:cubicBezTo>
                      <a:pt x="5" y="24"/>
                      <a:pt x="5" y="23"/>
                      <a:pt x="6" y="23"/>
                    </a:cubicBezTo>
                    <a:cubicBezTo>
                      <a:pt x="6" y="23"/>
                      <a:pt x="7" y="24"/>
                      <a:pt x="7" y="23"/>
                    </a:cubicBezTo>
                    <a:cubicBezTo>
                      <a:pt x="7" y="22"/>
                      <a:pt x="5" y="21"/>
                      <a:pt x="4" y="20"/>
                    </a:cubicBezTo>
                    <a:cubicBezTo>
                      <a:pt x="3" y="18"/>
                      <a:pt x="7" y="19"/>
                      <a:pt x="7" y="19"/>
                    </a:cubicBezTo>
                    <a:cubicBezTo>
                      <a:pt x="9" y="19"/>
                      <a:pt x="10" y="17"/>
                      <a:pt x="12" y="18"/>
                    </a:cubicBezTo>
                    <a:cubicBezTo>
                      <a:pt x="14" y="19"/>
                      <a:pt x="15" y="20"/>
                      <a:pt x="17" y="21"/>
                    </a:cubicBezTo>
                    <a:cubicBezTo>
                      <a:pt x="20" y="23"/>
                      <a:pt x="19" y="17"/>
                      <a:pt x="21" y="16"/>
                    </a:cubicBezTo>
                    <a:cubicBezTo>
                      <a:pt x="21" y="16"/>
                      <a:pt x="31" y="16"/>
                      <a:pt x="31" y="14"/>
                    </a:cubicBezTo>
                    <a:cubicBezTo>
                      <a:pt x="30" y="13"/>
                      <a:pt x="27" y="15"/>
                      <a:pt x="29" y="12"/>
                    </a:cubicBezTo>
                    <a:cubicBezTo>
                      <a:pt x="30" y="11"/>
                      <a:pt x="27" y="12"/>
                      <a:pt x="28" y="10"/>
                    </a:cubicBezTo>
                    <a:cubicBezTo>
                      <a:pt x="29" y="7"/>
                      <a:pt x="28" y="11"/>
                      <a:pt x="28"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54" name="Freeform 431">
                <a:extLst>
                  <a:ext uri="{FF2B5EF4-FFF2-40B4-BE49-F238E27FC236}">
                    <a16:creationId xmlns:a16="http://schemas.microsoft.com/office/drawing/2014/main" id="{1BD452AF-1901-2443-97AF-37BC14CC7AD6}"/>
                  </a:ext>
                </a:extLst>
              </p:cNvPr>
              <p:cNvSpPr>
                <a:spLocks/>
              </p:cNvSpPr>
              <p:nvPr/>
            </p:nvSpPr>
            <p:spPr bwMode="auto">
              <a:xfrm>
                <a:off x="5961121" y="2778517"/>
                <a:ext cx="215847" cy="181627"/>
              </a:xfrm>
              <a:custGeom>
                <a:avLst/>
                <a:gdLst>
                  <a:gd name="T0" fmla="*/ 52 w 56"/>
                  <a:gd name="T1" fmla="*/ 1 h 47"/>
                  <a:gd name="T2" fmla="*/ 51 w 56"/>
                  <a:gd name="T3" fmla="*/ 1 h 47"/>
                  <a:gd name="T4" fmla="*/ 52 w 56"/>
                  <a:gd name="T5" fmla="*/ 3 h 47"/>
                  <a:gd name="T6" fmla="*/ 49 w 56"/>
                  <a:gd name="T7" fmla="*/ 3 h 47"/>
                  <a:gd name="T8" fmla="*/ 47 w 56"/>
                  <a:gd name="T9" fmla="*/ 5 h 47"/>
                  <a:gd name="T10" fmla="*/ 45 w 56"/>
                  <a:gd name="T11" fmla="*/ 6 h 47"/>
                  <a:gd name="T12" fmla="*/ 46 w 56"/>
                  <a:gd name="T13" fmla="*/ 7 h 47"/>
                  <a:gd name="T14" fmla="*/ 46 w 56"/>
                  <a:gd name="T15" fmla="*/ 10 h 47"/>
                  <a:gd name="T16" fmla="*/ 46 w 56"/>
                  <a:gd name="T17" fmla="*/ 13 h 47"/>
                  <a:gd name="T18" fmla="*/ 41 w 56"/>
                  <a:gd name="T19" fmla="*/ 22 h 47"/>
                  <a:gd name="T20" fmla="*/ 36 w 56"/>
                  <a:gd name="T21" fmla="*/ 27 h 47"/>
                  <a:gd name="T22" fmla="*/ 31 w 56"/>
                  <a:gd name="T23" fmla="*/ 27 h 47"/>
                  <a:gd name="T24" fmla="*/ 32 w 56"/>
                  <a:gd name="T25" fmla="*/ 24 h 47"/>
                  <a:gd name="T26" fmla="*/ 30 w 56"/>
                  <a:gd name="T27" fmla="*/ 25 h 47"/>
                  <a:gd name="T28" fmla="*/ 29 w 56"/>
                  <a:gd name="T29" fmla="*/ 27 h 47"/>
                  <a:gd name="T30" fmla="*/ 25 w 56"/>
                  <a:gd name="T31" fmla="*/ 33 h 47"/>
                  <a:gd name="T32" fmla="*/ 25 w 56"/>
                  <a:gd name="T33" fmla="*/ 34 h 47"/>
                  <a:gd name="T34" fmla="*/ 23 w 56"/>
                  <a:gd name="T35" fmla="*/ 36 h 47"/>
                  <a:gd name="T36" fmla="*/ 21 w 56"/>
                  <a:gd name="T37" fmla="*/ 35 h 47"/>
                  <a:gd name="T38" fmla="*/ 17 w 56"/>
                  <a:gd name="T39" fmla="*/ 35 h 47"/>
                  <a:gd name="T40" fmla="*/ 9 w 56"/>
                  <a:gd name="T41" fmla="*/ 36 h 47"/>
                  <a:gd name="T42" fmla="*/ 2 w 56"/>
                  <a:gd name="T43" fmla="*/ 42 h 47"/>
                  <a:gd name="T44" fmla="*/ 1 w 56"/>
                  <a:gd name="T45" fmla="*/ 44 h 47"/>
                  <a:gd name="T46" fmla="*/ 3 w 56"/>
                  <a:gd name="T47" fmla="*/ 43 h 47"/>
                  <a:gd name="T48" fmla="*/ 5 w 56"/>
                  <a:gd name="T49" fmla="*/ 44 h 47"/>
                  <a:gd name="T50" fmla="*/ 22 w 56"/>
                  <a:gd name="T51" fmla="*/ 40 h 47"/>
                  <a:gd name="T52" fmla="*/ 21 w 56"/>
                  <a:gd name="T53" fmla="*/ 43 h 47"/>
                  <a:gd name="T54" fmla="*/ 24 w 56"/>
                  <a:gd name="T55" fmla="*/ 47 h 47"/>
                  <a:gd name="T56" fmla="*/ 27 w 56"/>
                  <a:gd name="T57" fmla="*/ 44 h 47"/>
                  <a:gd name="T58" fmla="*/ 30 w 56"/>
                  <a:gd name="T59" fmla="*/ 43 h 47"/>
                  <a:gd name="T60" fmla="*/ 31 w 56"/>
                  <a:gd name="T61" fmla="*/ 40 h 47"/>
                  <a:gd name="T62" fmla="*/ 38 w 56"/>
                  <a:gd name="T63" fmla="*/ 39 h 47"/>
                  <a:gd name="T64" fmla="*/ 41 w 56"/>
                  <a:gd name="T65" fmla="*/ 40 h 47"/>
                  <a:gd name="T66" fmla="*/ 43 w 56"/>
                  <a:gd name="T67" fmla="*/ 37 h 47"/>
                  <a:gd name="T68" fmla="*/ 45 w 56"/>
                  <a:gd name="T69" fmla="*/ 35 h 47"/>
                  <a:gd name="T70" fmla="*/ 46 w 56"/>
                  <a:gd name="T71" fmla="*/ 38 h 47"/>
                  <a:gd name="T72" fmla="*/ 48 w 56"/>
                  <a:gd name="T73" fmla="*/ 37 h 47"/>
                  <a:gd name="T74" fmla="*/ 49 w 56"/>
                  <a:gd name="T75" fmla="*/ 35 h 47"/>
                  <a:gd name="T76" fmla="*/ 49 w 56"/>
                  <a:gd name="T77" fmla="*/ 32 h 47"/>
                  <a:gd name="T78" fmla="*/ 51 w 56"/>
                  <a:gd name="T79" fmla="*/ 26 h 47"/>
                  <a:gd name="T80" fmla="*/ 51 w 56"/>
                  <a:gd name="T81" fmla="*/ 19 h 47"/>
                  <a:gd name="T82" fmla="*/ 53 w 56"/>
                  <a:gd name="T83" fmla="*/ 19 h 47"/>
                  <a:gd name="T84" fmla="*/ 55 w 56"/>
                  <a:gd name="T85" fmla="*/ 17 h 47"/>
                  <a:gd name="T86" fmla="*/ 55 w 56"/>
                  <a:gd name="T87" fmla="*/ 9 h 47"/>
                  <a:gd name="T88" fmla="*/ 52 w 56"/>
                  <a:gd name="T89" fmla="*/ 1 h 47"/>
                  <a:gd name="T90" fmla="*/ 52 w 56"/>
                  <a:gd name="T91"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47">
                    <a:moveTo>
                      <a:pt x="52" y="1"/>
                    </a:moveTo>
                    <a:cubicBezTo>
                      <a:pt x="51" y="1"/>
                      <a:pt x="51" y="0"/>
                      <a:pt x="51" y="1"/>
                    </a:cubicBezTo>
                    <a:cubicBezTo>
                      <a:pt x="49" y="2"/>
                      <a:pt x="51" y="2"/>
                      <a:pt x="52" y="3"/>
                    </a:cubicBezTo>
                    <a:cubicBezTo>
                      <a:pt x="53" y="4"/>
                      <a:pt x="50" y="5"/>
                      <a:pt x="49" y="3"/>
                    </a:cubicBezTo>
                    <a:cubicBezTo>
                      <a:pt x="48" y="1"/>
                      <a:pt x="47" y="4"/>
                      <a:pt x="47" y="5"/>
                    </a:cubicBezTo>
                    <a:cubicBezTo>
                      <a:pt x="46" y="5"/>
                      <a:pt x="45" y="6"/>
                      <a:pt x="45" y="6"/>
                    </a:cubicBezTo>
                    <a:cubicBezTo>
                      <a:pt x="45" y="8"/>
                      <a:pt x="46" y="7"/>
                      <a:pt x="46" y="7"/>
                    </a:cubicBezTo>
                    <a:cubicBezTo>
                      <a:pt x="46" y="8"/>
                      <a:pt x="46" y="9"/>
                      <a:pt x="46" y="10"/>
                    </a:cubicBezTo>
                    <a:cubicBezTo>
                      <a:pt x="46" y="11"/>
                      <a:pt x="47" y="11"/>
                      <a:pt x="46" y="13"/>
                    </a:cubicBezTo>
                    <a:cubicBezTo>
                      <a:pt x="44" y="16"/>
                      <a:pt x="43" y="19"/>
                      <a:pt x="41" y="22"/>
                    </a:cubicBezTo>
                    <a:cubicBezTo>
                      <a:pt x="40" y="23"/>
                      <a:pt x="37" y="27"/>
                      <a:pt x="36" y="27"/>
                    </a:cubicBezTo>
                    <a:cubicBezTo>
                      <a:pt x="34" y="27"/>
                      <a:pt x="32" y="28"/>
                      <a:pt x="31" y="27"/>
                    </a:cubicBezTo>
                    <a:cubicBezTo>
                      <a:pt x="30" y="26"/>
                      <a:pt x="32" y="25"/>
                      <a:pt x="32" y="24"/>
                    </a:cubicBezTo>
                    <a:cubicBezTo>
                      <a:pt x="33" y="23"/>
                      <a:pt x="30" y="25"/>
                      <a:pt x="30" y="25"/>
                    </a:cubicBezTo>
                    <a:cubicBezTo>
                      <a:pt x="29" y="26"/>
                      <a:pt x="29" y="26"/>
                      <a:pt x="29" y="27"/>
                    </a:cubicBezTo>
                    <a:cubicBezTo>
                      <a:pt x="29" y="30"/>
                      <a:pt x="26" y="31"/>
                      <a:pt x="25" y="33"/>
                    </a:cubicBezTo>
                    <a:cubicBezTo>
                      <a:pt x="25" y="33"/>
                      <a:pt x="25" y="34"/>
                      <a:pt x="25" y="34"/>
                    </a:cubicBezTo>
                    <a:cubicBezTo>
                      <a:pt x="25" y="35"/>
                      <a:pt x="23" y="36"/>
                      <a:pt x="23" y="36"/>
                    </a:cubicBezTo>
                    <a:cubicBezTo>
                      <a:pt x="22" y="36"/>
                      <a:pt x="23" y="35"/>
                      <a:pt x="21" y="35"/>
                    </a:cubicBezTo>
                    <a:cubicBezTo>
                      <a:pt x="20" y="35"/>
                      <a:pt x="19" y="35"/>
                      <a:pt x="17" y="35"/>
                    </a:cubicBezTo>
                    <a:cubicBezTo>
                      <a:pt x="14" y="36"/>
                      <a:pt x="12" y="35"/>
                      <a:pt x="9" y="36"/>
                    </a:cubicBezTo>
                    <a:cubicBezTo>
                      <a:pt x="7" y="38"/>
                      <a:pt x="4" y="40"/>
                      <a:pt x="2" y="42"/>
                    </a:cubicBezTo>
                    <a:cubicBezTo>
                      <a:pt x="0" y="42"/>
                      <a:pt x="0" y="45"/>
                      <a:pt x="1" y="44"/>
                    </a:cubicBezTo>
                    <a:cubicBezTo>
                      <a:pt x="2" y="44"/>
                      <a:pt x="2" y="43"/>
                      <a:pt x="3" y="43"/>
                    </a:cubicBezTo>
                    <a:cubicBezTo>
                      <a:pt x="4" y="44"/>
                      <a:pt x="5" y="45"/>
                      <a:pt x="5" y="44"/>
                    </a:cubicBezTo>
                    <a:cubicBezTo>
                      <a:pt x="10" y="43"/>
                      <a:pt x="17" y="39"/>
                      <a:pt x="22" y="40"/>
                    </a:cubicBezTo>
                    <a:cubicBezTo>
                      <a:pt x="23" y="41"/>
                      <a:pt x="21" y="43"/>
                      <a:pt x="21" y="43"/>
                    </a:cubicBezTo>
                    <a:cubicBezTo>
                      <a:pt x="22" y="44"/>
                      <a:pt x="23" y="47"/>
                      <a:pt x="24" y="47"/>
                    </a:cubicBezTo>
                    <a:cubicBezTo>
                      <a:pt x="25" y="46"/>
                      <a:pt x="26" y="45"/>
                      <a:pt x="27" y="44"/>
                    </a:cubicBezTo>
                    <a:cubicBezTo>
                      <a:pt x="28" y="42"/>
                      <a:pt x="28" y="43"/>
                      <a:pt x="30" y="43"/>
                    </a:cubicBezTo>
                    <a:cubicBezTo>
                      <a:pt x="29" y="43"/>
                      <a:pt x="28" y="35"/>
                      <a:pt x="31" y="40"/>
                    </a:cubicBezTo>
                    <a:cubicBezTo>
                      <a:pt x="32" y="42"/>
                      <a:pt x="37" y="40"/>
                      <a:pt x="38" y="39"/>
                    </a:cubicBezTo>
                    <a:cubicBezTo>
                      <a:pt x="40" y="36"/>
                      <a:pt x="40" y="42"/>
                      <a:pt x="41" y="40"/>
                    </a:cubicBezTo>
                    <a:cubicBezTo>
                      <a:pt x="41" y="39"/>
                      <a:pt x="42" y="37"/>
                      <a:pt x="43" y="37"/>
                    </a:cubicBezTo>
                    <a:cubicBezTo>
                      <a:pt x="44" y="36"/>
                      <a:pt x="44" y="37"/>
                      <a:pt x="45" y="35"/>
                    </a:cubicBezTo>
                    <a:cubicBezTo>
                      <a:pt x="45" y="35"/>
                      <a:pt x="45" y="39"/>
                      <a:pt x="46" y="38"/>
                    </a:cubicBezTo>
                    <a:cubicBezTo>
                      <a:pt x="46" y="38"/>
                      <a:pt x="47" y="38"/>
                      <a:pt x="48" y="37"/>
                    </a:cubicBezTo>
                    <a:cubicBezTo>
                      <a:pt x="49" y="37"/>
                      <a:pt x="48" y="36"/>
                      <a:pt x="49" y="35"/>
                    </a:cubicBezTo>
                    <a:cubicBezTo>
                      <a:pt x="51" y="34"/>
                      <a:pt x="51" y="34"/>
                      <a:pt x="49" y="32"/>
                    </a:cubicBezTo>
                    <a:cubicBezTo>
                      <a:pt x="48" y="31"/>
                      <a:pt x="51" y="28"/>
                      <a:pt x="51" y="26"/>
                    </a:cubicBezTo>
                    <a:cubicBezTo>
                      <a:pt x="52" y="24"/>
                      <a:pt x="50" y="21"/>
                      <a:pt x="51" y="19"/>
                    </a:cubicBezTo>
                    <a:cubicBezTo>
                      <a:pt x="52" y="18"/>
                      <a:pt x="52" y="19"/>
                      <a:pt x="53" y="19"/>
                    </a:cubicBezTo>
                    <a:cubicBezTo>
                      <a:pt x="54" y="19"/>
                      <a:pt x="55" y="17"/>
                      <a:pt x="55" y="17"/>
                    </a:cubicBezTo>
                    <a:cubicBezTo>
                      <a:pt x="56" y="14"/>
                      <a:pt x="56" y="11"/>
                      <a:pt x="55" y="9"/>
                    </a:cubicBezTo>
                    <a:cubicBezTo>
                      <a:pt x="55" y="8"/>
                      <a:pt x="52" y="1"/>
                      <a:pt x="52" y="1"/>
                    </a:cubicBezTo>
                    <a:cubicBezTo>
                      <a:pt x="52" y="1"/>
                      <a:pt x="52" y="1"/>
                      <a:pt x="52"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grpSp>
        <p:sp>
          <p:nvSpPr>
            <p:cNvPr id="89" name="Freeform 432">
              <a:extLst>
                <a:ext uri="{FF2B5EF4-FFF2-40B4-BE49-F238E27FC236}">
                  <a16:creationId xmlns:a16="http://schemas.microsoft.com/office/drawing/2014/main" id="{432A0A29-CF9F-9B44-BC34-7335C3FDBF72}"/>
                </a:ext>
              </a:extLst>
            </p:cNvPr>
            <p:cNvSpPr>
              <a:spLocks/>
            </p:cNvSpPr>
            <p:nvPr/>
          </p:nvSpPr>
          <p:spPr bwMode="auto">
            <a:xfrm>
              <a:off x="17884911" y="7370216"/>
              <a:ext cx="19109" cy="25484"/>
            </a:xfrm>
            <a:custGeom>
              <a:avLst/>
              <a:gdLst>
                <a:gd name="T0" fmla="*/ 2 w 2"/>
                <a:gd name="T1" fmla="*/ 0 h 3"/>
                <a:gd name="T2" fmla="*/ 0 w 2"/>
                <a:gd name="T3" fmla="*/ 1 h 3"/>
                <a:gd name="T4" fmla="*/ 2 w 2"/>
                <a:gd name="T5" fmla="*/ 0 h 3"/>
              </a:gdLst>
              <a:ahLst/>
              <a:cxnLst>
                <a:cxn ang="0">
                  <a:pos x="T0" y="T1"/>
                </a:cxn>
                <a:cxn ang="0">
                  <a:pos x="T2" y="T3"/>
                </a:cxn>
                <a:cxn ang="0">
                  <a:pos x="T4" y="T5"/>
                </a:cxn>
              </a:cxnLst>
              <a:rect l="0" t="0" r="r" b="b"/>
              <a:pathLst>
                <a:path w="2" h="3">
                  <a:moveTo>
                    <a:pt x="2" y="0"/>
                  </a:moveTo>
                  <a:cubicBezTo>
                    <a:pt x="2" y="0"/>
                    <a:pt x="0" y="1"/>
                    <a:pt x="0" y="1"/>
                  </a:cubicBezTo>
                  <a:cubicBezTo>
                    <a:pt x="1" y="3"/>
                    <a:pt x="2" y="1"/>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90" name="Freeform 433">
              <a:extLst>
                <a:ext uri="{FF2B5EF4-FFF2-40B4-BE49-F238E27FC236}">
                  <a16:creationId xmlns:a16="http://schemas.microsoft.com/office/drawing/2014/main" id="{02FD8A29-DF55-694C-B11A-F16C26E95015}"/>
                </a:ext>
              </a:extLst>
            </p:cNvPr>
            <p:cNvSpPr>
              <a:spLocks/>
            </p:cNvSpPr>
            <p:nvPr/>
          </p:nvSpPr>
          <p:spPr bwMode="auto">
            <a:xfrm>
              <a:off x="17773446" y="7370216"/>
              <a:ext cx="121018" cy="92380"/>
            </a:xfrm>
            <a:custGeom>
              <a:avLst/>
              <a:gdLst>
                <a:gd name="T0" fmla="*/ 11 w 13"/>
                <a:gd name="T1" fmla="*/ 2 h 10"/>
                <a:gd name="T2" fmla="*/ 7 w 13"/>
                <a:gd name="T3" fmla="*/ 2 h 10"/>
                <a:gd name="T4" fmla="*/ 5 w 13"/>
                <a:gd name="T5" fmla="*/ 3 h 10"/>
                <a:gd name="T6" fmla="*/ 3 w 13"/>
                <a:gd name="T7" fmla="*/ 4 h 10"/>
                <a:gd name="T8" fmla="*/ 0 w 13"/>
                <a:gd name="T9" fmla="*/ 6 h 10"/>
                <a:gd name="T10" fmla="*/ 3 w 13"/>
                <a:gd name="T11" fmla="*/ 9 h 10"/>
                <a:gd name="T12" fmla="*/ 6 w 13"/>
                <a:gd name="T13" fmla="*/ 6 h 10"/>
                <a:gd name="T14" fmla="*/ 10 w 13"/>
                <a:gd name="T15" fmla="*/ 6 h 10"/>
                <a:gd name="T16" fmla="*/ 11 w 13"/>
                <a:gd name="T17" fmla="*/ 2 h 10"/>
                <a:gd name="T18" fmla="*/ 11 w 13"/>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0">
                  <a:moveTo>
                    <a:pt x="11" y="2"/>
                  </a:moveTo>
                  <a:cubicBezTo>
                    <a:pt x="9" y="2"/>
                    <a:pt x="9" y="0"/>
                    <a:pt x="7" y="2"/>
                  </a:cubicBezTo>
                  <a:cubicBezTo>
                    <a:pt x="6" y="2"/>
                    <a:pt x="5" y="4"/>
                    <a:pt x="5" y="3"/>
                  </a:cubicBezTo>
                  <a:cubicBezTo>
                    <a:pt x="4" y="2"/>
                    <a:pt x="3" y="4"/>
                    <a:pt x="3" y="4"/>
                  </a:cubicBezTo>
                  <a:cubicBezTo>
                    <a:pt x="2" y="6"/>
                    <a:pt x="1" y="5"/>
                    <a:pt x="0" y="6"/>
                  </a:cubicBezTo>
                  <a:cubicBezTo>
                    <a:pt x="0" y="5"/>
                    <a:pt x="2" y="9"/>
                    <a:pt x="3" y="9"/>
                  </a:cubicBezTo>
                  <a:cubicBezTo>
                    <a:pt x="3" y="10"/>
                    <a:pt x="5" y="6"/>
                    <a:pt x="6" y="6"/>
                  </a:cubicBezTo>
                  <a:cubicBezTo>
                    <a:pt x="7" y="6"/>
                    <a:pt x="9" y="7"/>
                    <a:pt x="10" y="6"/>
                  </a:cubicBezTo>
                  <a:cubicBezTo>
                    <a:pt x="11" y="6"/>
                    <a:pt x="13" y="3"/>
                    <a:pt x="11" y="2"/>
                  </a:cubicBezTo>
                  <a:cubicBezTo>
                    <a:pt x="10" y="2"/>
                    <a:pt x="11" y="2"/>
                    <a:pt x="11"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91" name="Freeform 434">
              <a:extLst>
                <a:ext uri="{FF2B5EF4-FFF2-40B4-BE49-F238E27FC236}">
                  <a16:creationId xmlns:a16="http://schemas.microsoft.com/office/drawing/2014/main" id="{1AF5EBA8-A2B6-A946-B191-03F4576D447C}"/>
                </a:ext>
              </a:extLst>
            </p:cNvPr>
            <p:cNvSpPr>
              <a:spLocks/>
            </p:cNvSpPr>
            <p:nvPr/>
          </p:nvSpPr>
          <p:spPr bwMode="auto">
            <a:xfrm>
              <a:off x="17652427" y="7405258"/>
              <a:ext cx="101909" cy="149721"/>
            </a:xfrm>
            <a:custGeom>
              <a:avLst/>
              <a:gdLst>
                <a:gd name="T0" fmla="*/ 7 w 11"/>
                <a:gd name="T1" fmla="*/ 0 h 16"/>
                <a:gd name="T2" fmla="*/ 2 w 11"/>
                <a:gd name="T3" fmla="*/ 2 h 16"/>
                <a:gd name="T4" fmla="*/ 0 w 11"/>
                <a:gd name="T5" fmla="*/ 6 h 16"/>
                <a:gd name="T6" fmla="*/ 2 w 11"/>
                <a:gd name="T7" fmla="*/ 6 h 16"/>
                <a:gd name="T8" fmla="*/ 3 w 11"/>
                <a:gd name="T9" fmla="*/ 4 h 16"/>
                <a:gd name="T10" fmla="*/ 4 w 11"/>
                <a:gd name="T11" fmla="*/ 5 h 16"/>
                <a:gd name="T12" fmla="*/ 3 w 11"/>
                <a:gd name="T13" fmla="*/ 10 h 16"/>
                <a:gd name="T14" fmla="*/ 3 w 11"/>
                <a:gd name="T15" fmla="*/ 11 h 16"/>
                <a:gd name="T16" fmla="*/ 3 w 11"/>
                <a:gd name="T17" fmla="*/ 13 h 16"/>
                <a:gd name="T18" fmla="*/ 5 w 11"/>
                <a:gd name="T19" fmla="*/ 12 h 16"/>
                <a:gd name="T20" fmla="*/ 6 w 11"/>
                <a:gd name="T21" fmla="*/ 15 h 16"/>
                <a:gd name="T22" fmla="*/ 8 w 11"/>
                <a:gd name="T23" fmla="*/ 12 h 16"/>
                <a:gd name="T24" fmla="*/ 11 w 11"/>
                <a:gd name="T25" fmla="*/ 7 h 16"/>
                <a:gd name="T26" fmla="*/ 10 w 11"/>
                <a:gd name="T27" fmla="*/ 2 h 16"/>
                <a:gd name="T28" fmla="*/ 7 w 11"/>
                <a:gd name="T2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6">
                  <a:moveTo>
                    <a:pt x="7" y="0"/>
                  </a:moveTo>
                  <a:cubicBezTo>
                    <a:pt x="5" y="0"/>
                    <a:pt x="3" y="1"/>
                    <a:pt x="2" y="2"/>
                  </a:cubicBezTo>
                  <a:cubicBezTo>
                    <a:pt x="0" y="3"/>
                    <a:pt x="0" y="4"/>
                    <a:pt x="0" y="6"/>
                  </a:cubicBezTo>
                  <a:cubicBezTo>
                    <a:pt x="0" y="5"/>
                    <a:pt x="3" y="5"/>
                    <a:pt x="2" y="6"/>
                  </a:cubicBezTo>
                  <a:cubicBezTo>
                    <a:pt x="3" y="5"/>
                    <a:pt x="2" y="4"/>
                    <a:pt x="3" y="4"/>
                  </a:cubicBezTo>
                  <a:cubicBezTo>
                    <a:pt x="3" y="4"/>
                    <a:pt x="4" y="4"/>
                    <a:pt x="4" y="5"/>
                  </a:cubicBezTo>
                  <a:cubicBezTo>
                    <a:pt x="4" y="7"/>
                    <a:pt x="4" y="8"/>
                    <a:pt x="3" y="10"/>
                  </a:cubicBezTo>
                  <a:cubicBezTo>
                    <a:pt x="2" y="11"/>
                    <a:pt x="3" y="11"/>
                    <a:pt x="3" y="11"/>
                  </a:cubicBezTo>
                  <a:cubicBezTo>
                    <a:pt x="3" y="12"/>
                    <a:pt x="3" y="13"/>
                    <a:pt x="3" y="13"/>
                  </a:cubicBezTo>
                  <a:cubicBezTo>
                    <a:pt x="3" y="16"/>
                    <a:pt x="5" y="12"/>
                    <a:pt x="5" y="12"/>
                  </a:cubicBezTo>
                  <a:cubicBezTo>
                    <a:pt x="5" y="12"/>
                    <a:pt x="5" y="15"/>
                    <a:pt x="6" y="15"/>
                  </a:cubicBezTo>
                  <a:cubicBezTo>
                    <a:pt x="6" y="16"/>
                    <a:pt x="8" y="13"/>
                    <a:pt x="8" y="12"/>
                  </a:cubicBezTo>
                  <a:cubicBezTo>
                    <a:pt x="10" y="10"/>
                    <a:pt x="10" y="8"/>
                    <a:pt x="11" y="7"/>
                  </a:cubicBezTo>
                  <a:cubicBezTo>
                    <a:pt x="11" y="5"/>
                    <a:pt x="10" y="4"/>
                    <a:pt x="10" y="2"/>
                  </a:cubicBezTo>
                  <a:cubicBezTo>
                    <a:pt x="10" y="0"/>
                    <a:pt x="7" y="2"/>
                    <a:pt x="7"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92" name="Freeform 435">
              <a:extLst>
                <a:ext uri="{FF2B5EF4-FFF2-40B4-BE49-F238E27FC236}">
                  <a16:creationId xmlns:a16="http://schemas.microsoft.com/office/drawing/2014/main" id="{2D584AED-B551-FA4B-B070-7D0EE460F510}"/>
                </a:ext>
              </a:extLst>
            </p:cNvPr>
            <p:cNvSpPr>
              <a:spLocks/>
            </p:cNvSpPr>
            <p:nvPr/>
          </p:nvSpPr>
          <p:spPr bwMode="auto">
            <a:xfrm>
              <a:off x="17550518" y="7771599"/>
              <a:ext cx="35033" cy="28669"/>
            </a:xfrm>
            <a:custGeom>
              <a:avLst/>
              <a:gdLst>
                <a:gd name="T0" fmla="*/ 4 w 4"/>
                <a:gd name="T1" fmla="*/ 0 h 3"/>
                <a:gd name="T2" fmla="*/ 1 w 4"/>
                <a:gd name="T3" fmla="*/ 3 h 3"/>
                <a:gd name="T4" fmla="*/ 4 w 4"/>
                <a:gd name="T5" fmla="*/ 0 h 3"/>
              </a:gdLst>
              <a:ahLst/>
              <a:cxnLst>
                <a:cxn ang="0">
                  <a:pos x="T0" y="T1"/>
                </a:cxn>
                <a:cxn ang="0">
                  <a:pos x="T2" y="T3"/>
                </a:cxn>
                <a:cxn ang="0">
                  <a:pos x="T4" y="T5"/>
                </a:cxn>
              </a:cxnLst>
              <a:rect l="0" t="0" r="r" b="b"/>
              <a:pathLst>
                <a:path w="4" h="3">
                  <a:moveTo>
                    <a:pt x="4" y="0"/>
                  </a:moveTo>
                  <a:cubicBezTo>
                    <a:pt x="3" y="0"/>
                    <a:pt x="0" y="1"/>
                    <a:pt x="1" y="3"/>
                  </a:cubicBezTo>
                  <a:cubicBezTo>
                    <a:pt x="1" y="3"/>
                    <a:pt x="4" y="0"/>
                    <a:pt x="4"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93" name="Freeform 436">
              <a:extLst>
                <a:ext uri="{FF2B5EF4-FFF2-40B4-BE49-F238E27FC236}">
                  <a16:creationId xmlns:a16="http://schemas.microsoft.com/office/drawing/2014/main" id="{F0DD0CAB-F330-3646-A7BB-DEDC4DBB9331}"/>
                </a:ext>
              </a:extLst>
            </p:cNvPr>
            <p:cNvSpPr>
              <a:spLocks/>
            </p:cNvSpPr>
            <p:nvPr/>
          </p:nvSpPr>
          <p:spPr bwMode="auto">
            <a:xfrm>
              <a:off x="17633319" y="7679216"/>
              <a:ext cx="19109" cy="15928"/>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0"/>
                    <a:pt x="0" y="1"/>
                    <a:pt x="0" y="1"/>
                  </a:cubicBezTo>
                  <a:cubicBezTo>
                    <a:pt x="0" y="2"/>
                    <a:pt x="2" y="0"/>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94" name="Freeform 437">
              <a:extLst>
                <a:ext uri="{FF2B5EF4-FFF2-40B4-BE49-F238E27FC236}">
                  <a16:creationId xmlns:a16="http://schemas.microsoft.com/office/drawing/2014/main" id="{C19C45E9-2DB7-1343-B955-9E64212BD34F}"/>
                </a:ext>
              </a:extLst>
            </p:cNvPr>
            <p:cNvSpPr>
              <a:spLocks/>
            </p:cNvSpPr>
            <p:nvPr/>
          </p:nvSpPr>
          <p:spPr bwMode="auto">
            <a:xfrm>
              <a:off x="17381727" y="7873535"/>
              <a:ext cx="19109"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95" name="Freeform 438">
              <a:extLst>
                <a:ext uri="{FF2B5EF4-FFF2-40B4-BE49-F238E27FC236}">
                  <a16:creationId xmlns:a16="http://schemas.microsoft.com/office/drawing/2014/main" id="{FA0FAB25-F653-4543-8F81-32F3E4791842}"/>
                </a:ext>
              </a:extLst>
            </p:cNvPr>
            <p:cNvSpPr>
              <a:spLocks/>
            </p:cNvSpPr>
            <p:nvPr/>
          </p:nvSpPr>
          <p:spPr bwMode="auto">
            <a:xfrm>
              <a:off x="17203386" y="7838493"/>
              <a:ext cx="111465" cy="156092"/>
            </a:xfrm>
            <a:custGeom>
              <a:avLst/>
              <a:gdLst>
                <a:gd name="T0" fmla="*/ 8 w 12"/>
                <a:gd name="T1" fmla="*/ 1 h 17"/>
                <a:gd name="T2" fmla="*/ 0 w 12"/>
                <a:gd name="T3" fmla="*/ 8 h 17"/>
                <a:gd name="T4" fmla="*/ 1 w 12"/>
                <a:gd name="T5" fmla="*/ 14 h 17"/>
                <a:gd name="T6" fmla="*/ 3 w 12"/>
                <a:gd name="T7" fmla="*/ 17 h 17"/>
                <a:gd name="T8" fmla="*/ 8 w 12"/>
                <a:gd name="T9" fmla="*/ 1 h 17"/>
                <a:gd name="T10" fmla="*/ 8 w 12"/>
                <a:gd name="T11" fmla="*/ 1 h 17"/>
              </a:gdLst>
              <a:ahLst/>
              <a:cxnLst>
                <a:cxn ang="0">
                  <a:pos x="T0" y="T1"/>
                </a:cxn>
                <a:cxn ang="0">
                  <a:pos x="T2" y="T3"/>
                </a:cxn>
                <a:cxn ang="0">
                  <a:pos x="T4" y="T5"/>
                </a:cxn>
                <a:cxn ang="0">
                  <a:pos x="T6" y="T7"/>
                </a:cxn>
                <a:cxn ang="0">
                  <a:pos x="T8" y="T9"/>
                </a:cxn>
                <a:cxn ang="0">
                  <a:pos x="T10" y="T11"/>
                </a:cxn>
              </a:cxnLst>
              <a:rect l="0" t="0" r="r" b="b"/>
              <a:pathLst>
                <a:path w="12" h="17">
                  <a:moveTo>
                    <a:pt x="8" y="1"/>
                  </a:moveTo>
                  <a:cubicBezTo>
                    <a:pt x="5" y="0"/>
                    <a:pt x="1" y="6"/>
                    <a:pt x="0" y="8"/>
                  </a:cubicBezTo>
                  <a:cubicBezTo>
                    <a:pt x="0" y="10"/>
                    <a:pt x="0" y="12"/>
                    <a:pt x="1" y="14"/>
                  </a:cubicBezTo>
                  <a:cubicBezTo>
                    <a:pt x="1" y="14"/>
                    <a:pt x="3" y="17"/>
                    <a:pt x="3" y="17"/>
                  </a:cubicBezTo>
                  <a:cubicBezTo>
                    <a:pt x="4" y="15"/>
                    <a:pt x="12" y="2"/>
                    <a:pt x="8" y="1"/>
                  </a:cubicBezTo>
                  <a:cubicBezTo>
                    <a:pt x="7" y="1"/>
                    <a:pt x="9" y="1"/>
                    <a:pt x="8"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96" name="Freeform 439">
              <a:extLst>
                <a:ext uri="{FF2B5EF4-FFF2-40B4-BE49-F238E27FC236}">
                  <a16:creationId xmlns:a16="http://schemas.microsoft.com/office/drawing/2014/main" id="{D635D0C2-08CB-C342-BDD3-67191064FECD}"/>
                </a:ext>
              </a:extLst>
            </p:cNvPr>
            <p:cNvSpPr>
              <a:spLocks/>
            </p:cNvSpPr>
            <p:nvPr/>
          </p:nvSpPr>
          <p:spPr bwMode="auto">
            <a:xfrm>
              <a:off x="16652429" y="8099708"/>
              <a:ext cx="130574" cy="92380"/>
            </a:xfrm>
            <a:custGeom>
              <a:avLst/>
              <a:gdLst>
                <a:gd name="T0" fmla="*/ 13 w 14"/>
                <a:gd name="T1" fmla="*/ 1 h 10"/>
                <a:gd name="T2" fmla="*/ 9 w 14"/>
                <a:gd name="T3" fmla="*/ 0 h 10"/>
                <a:gd name="T4" fmla="*/ 4 w 14"/>
                <a:gd name="T5" fmla="*/ 2 h 10"/>
                <a:gd name="T6" fmla="*/ 4 w 14"/>
                <a:gd name="T7" fmla="*/ 9 h 10"/>
                <a:gd name="T8" fmla="*/ 11 w 14"/>
                <a:gd name="T9" fmla="*/ 6 h 10"/>
                <a:gd name="T10" fmla="*/ 13 w 14"/>
                <a:gd name="T11" fmla="*/ 1 h 10"/>
              </a:gdLst>
              <a:ahLst/>
              <a:cxnLst>
                <a:cxn ang="0">
                  <a:pos x="T0" y="T1"/>
                </a:cxn>
                <a:cxn ang="0">
                  <a:pos x="T2" y="T3"/>
                </a:cxn>
                <a:cxn ang="0">
                  <a:pos x="T4" y="T5"/>
                </a:cxn>
                <a:cxn ang="0">
                  <a:pos x="T6" y="T7"/>
                </a:cxn>
                <a:cxn ang="0">
                  <a:pos x="T8" y="T9"/>
                </a:cxn>
                <a:cxn ang="0">
                  <a:pos x="T10" y="T11"/>
                </a:cxn>
              </a:cxnLst>
              <a:rect l="0" t="0" r="r" b="b"/>
              <a:pathLst>
                <a:path w="14" h="10">
                  <a:moveTo>
                    <a:pt x="13" y="1"/>
                  </a:moveTo>
                  <a:cubicBezTo>
                    <a:pt x="12" y="1"/>
                    <a:pt x="11" y="0"/>
                    <a:pt x="9" y="0"/>
                  </a:cubicBezTo>
                  <a:cubicBezTo>
                    <a:pt x="7" y="0"/>
                    <a:pt x="6" y="1"/>
                    <a:pt x="4" y="2"/>
                  </a:cubicBezTo>
                  <a:cubicBezTo>
                    <a:pt x="2" y="4"/>
                    <a:pt x="0" y="7"/>
                    <a:pt x="4" y="9"/>
                  </a:cubicBezTo>
                  <a:cubicBezTo>
                    <a:pt x="6" y="10"/>
                    <a:pt x="10" y="8"/>
                    <a:pt x="11" y="6"/>
                  </a:cubicBezTo>
                  <a:cubicBezTo>
                    <a:pt x="11" y="5"/>
                    <a:pt x="14" y="1"/>
                    <a:pt x="13"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97" name="Freeform 440">
              <a:extLst>
                <a:ext uri="{FF2B5EF4-FFF2-40B4-BE49-F238E27FC236}">
                  <a16:creationId xmlns:a16="http://schemas.microsoft.com/office/drawing/2014/main" id="{D648FDB4-9E1E-B24E-8E5E-953B0B85B291}"/>
                </a:ext>
              </a:extLst>
            </p:cNvPr>
            <p:cNvSpPr>
              <a:spLocks/>
            </p:cNvSpPr>
            <p:nvPr/>
          </p:nvSpPr>
          <p:spPr bwMode="auto">
            <a:xfrm>
              <a:off x="17184277" y="8163419"/>
              <a:ext cx="187897" cy="264400"/>
            </a:xfrm>
            <a:custGeom>
              <a:avLst/>
              <a:gdLst>
                <a:gd name="T0" fmla="*/ 12 w 20"/>
                <a:gd name="T1" fmla="*/ 2 h 28"/>
                <a:gd name="T2" fmla="*/ 9 w 20"/>
                <a:gd name="T3" fmla="*/ 2 h 28"/>
                <a:gd name="T4" fmla="*/ 4 w 20"/>
                <a:gd name="T5" fmla="*/ 3 h 28"/>
                <a:gd name="T6" fmla="*/ 3 w 20"/>
                <a:gd name="T7" fmla="*/ 11 h 28"/>
                <a:gd name="T8" fmla="*/ 3 w 20"/>
                <a:gd name="T9" fmla="*/ 13 h 28"/>
                <a:gd name="T10" fmla="*/ 0 w 20"/>
                <a:gd name="T11" fmla="*/ 13 h 28"/>
                <a:gd name="T12" fmla="*/ 3 w 20"/>
                <a:gd name="T13" fmla="*/ 22 h 28"/>
                <a:gd name="T14" fmla="*/ 5 w 20"/>
                <a:gd name="T15" fmla="*/ 20 h 28"/>
                <a:gd name="T16" fmla="*/ 7 w 20"/>
                <a:gd name="T17" fmla="*/ 22 h 28"/>
                <a:gd name="T18" fmla="*/ 4 w 20"/>
                <a:gd name="T19" fmla="*/ 23 h 28"/>
                <a:gd name="T20" fmla="*/ 8 w 20"/>
                <a:gd name="T21" fmla="*/ 26 h 28"/>
                <a:gd name="T22" fmla="*/ 11 w 20"/>
                <a:gd name="T23" fmla="*/ 25 h 28"/>
                <a:gd name="T24" fmla="*/ 15 w 20"/>
                <a:gd name="T25" fmla="*/ 28 h 28"/>
                <a:gd name="T26" fmla="*/ 14 w 20"/>
                <a:gd name="T27" fmla="*/ 25 h 28"/>
                <a:gd name="T28" fmla="*/ 17 w 20"/>
                <a:gd name="T29" fmla="*/ 24 h 28"/>
                <a:gd name="T30" fmla="*/ 10 w 20"/>
                <a:gd name="T31" fmla="*/ 22 h 28"/>
                <a:gd name="T32" fmla="*/ 9 w 20"/>
                <a:gd name="T33" fmla="*/ 16 h 28"/>
                <a:gd name="T34" fmla="*/ 12 w 20"/>
                <a:gd name="T35" fmla="*/ 12 h 28"/>
                <a:gd name="T36" fmla="*/ 13 w 20"/>
                <a:gd name="T37" fmla="*/ 7 h 28"/>
                <a:gd name="T38" fmla="*/ 12 w 20"/>
                <a:gd name="T39" fmla="*/ 2 h 28"/>
                <a:gd name="T40" fmla="*/ 12 w 20"/>
                <a:gd name="T41"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28">
                  <a:moveTo>
                    <a:pt x="12" y="2"/>
                  </a:moveTo>
                  <a:cubicBezTo>
                    <a:pt x="10" y="1"/>
                    <a:pt x="11" y="5"/>
                    <a:pt x="9" y="2"/>
                  </a:cubicBezTo>
                  <a:cubicBezTo>
                    <a:pt x="8" y="0"/>
                    <a:pt x="4" y="1"/>
                    <a:pt x="4" y="3"/>
                  </a:cubicBezTo>
                  <a:cubicBezTo>
                    <a:pt x="3" y="6"/>
                    <a:pt x="4" y="8"/>
                    <a:pt x="3" y="11"/>
                  </a:cubicBezTo>
                  <a:cubicBezTo>
                    <a:pt x="3" y="12"/>
                    <a:pt x="3" y="13"/>
                    <a:pt x="3" y="13"/>
                  </a:cubicBezTo>
                  <a:cubicBezTo>
                    <a:pt x="2" y="14"/>
                    <a:pt x="0" y="13"/>
                    <a:pt x="0" y="13"/>
                  </a:cubicBezTo>
                  <a:cubicBezTo>
                    <a:pt x="0" y="13"/>
                    <a:pt x="2" y="22"/>
                    <a:pt x="3" y="22"/>
                  </a:cubicBezTo>
                  <a:cubicBezTo>
                    <a:pt x="3" y="22"/>
                    <a:pt x="4" y="19"/>
                    <a:pt x="5" y="20"/>
                  </a:cubicBezTo>
                  <a:cubicBezTo>
                    <a:pt x="5" y="20"/>
                    <a:pt x="7" y="21"/>
                    <a:pt x="7" y="22"/>
                  </a:cubicBezTo>
                  <a:cubicBezTo>
                    <a:pt x="7" y="23"/>
                    <a:pt x="4" y="21"/>
                    <a:pt x="4" y="23"/>
                  </a:cubicBezTo>
                  <a:cubicBezTo>
                    <a:pt x="4" y="25"/>
                    <a:pt x="6" y="27"/>
                    <a:pt x="8" y="26"/>
                  </a:cubicBezTo>
                  <a:cubicBezTo>
                    <a:pt x="9" y="26"/>
                    <a:pt x="10" y="24"/>
                    <a:pt x="11" y="25"/>
                  </a:cubicBezTo>
                  <a:cubicBezTo>
                    <a:pt x="11" y="25"/>
                    <a:pt x="15" y="28"/>
                    <a:pt x="15" y="28"/>
                  </a:cubicBezTo>
                  <a:cubicBezTo>
                    <a:pt x="16" y="27"/>
                    <a:pt x="13" y="26"/>
                    <a:pt x="14" y="25"/>
                  </a:cubicBezTo>
                  <a:cubicBezTo>
                    <a:pt x="13" y="26"/>
                    <a:pt x="20" y="28"/>
                    <a:pt x="17" y="24"/>
                  </a:cubicBezTo>
                  <a:cubicBezTo>
                    <a:pt x="15" y="22"/>
                    <a:pt x="11" y="25"/>
                    <a:pt x="10" y="22"/>
                  </a:cubicBezTo>
                  <a:cubicBezTo>
                    <a:pt x="9" y="20"/>
                    <a:pt x="9" y="19"/>
                    <a:pt x="9" y="16"/>
                  </a:cubicBezTo>
                  <a:cubicBezTo>
                    <a:pt x="9" y="14"/>
                    <a:pt x="11" y="14"/>
                    <a:pt x="12" y="12"/>
                  </a:cubicBezTo>
                  <a:cubicBezTo>
                    <a:pt x="14" y="10"/>
                    <a:pt x="14" y="9"/>
                    <a:pt x="13" y="7"/>
                  </a:cubicBezTo>
                  <a:cubicBezTo>
                    <a:pt x="13" y="7"/>
                    <a:pt x="13" y="2"/>
                    <a:pt x="12" y="2"/>
                  </a:cubicBezTo>
                  <a:cubicBezTo>
                    <a:pt x="11" y="2"/>
                    <a:pt x="13" y="2"/>
                    <a:pt x="12"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98" name="Freeform 441">
              <a:extLst>
                <a:ext uri="{FF2B5EF4-FFF2-40B4-BE49-F238E27FC236}">
                  <a16:creationId xmlns:a16="http://schemas.microsoft.com/office/drawing/2014/main" id="{84333D2C-D158-DF43-8221-332A2A950B2A}"/>
                </a:ext>
              </a:extLst>
            </p:cNvPr>
            <p:cNvSpPr>
              <a:spLocks/>
            </p:cNvSpPr>
            <p:nvPr/>
          </p:nvSpPr>
          <p:spPr bwMode="auto">
            <a:xfrm>
              <a:off x="17343512" y="8389592"/>
              <a:ext cx="57323" cy="73269"/>
            </a:xfrm>
            <a:custGeom>
              <a:avLst/>
              <a:gdLst>
                <a:gd name="T0" fmla="*/ 3 w 6"/>
                <a:gd name="T1" fmla="*/ 1 h 8"/>
                <a:gd name="T2" fmla="*/ 1 w 6"/>
                <a:gd name="T3" fmla="*/ 1 h 8"/>
                <a:gd name="T4" fmla="*/ 0 w 6"/>
                <a:gd name="T5" fmla="*/ 3 h 8"/>
                <a:gd name="T6" fmla="*/ 2 w 6"/>
                <a:gd name="T7" fmla="*/ 6 h 8"/>
                <a:gd name="T8" fmla="*/ 5 w 6"/>
                <a:gd name="T9" fmla="*/ 7 h 8"/>
                <a:gd name="T10" fmla="*/ 4 w 6"/>
                <a:gd name="T11" fmla="*/ 4 h 8"/>
                <a:gd name="T12" fmla="*/ 3 w 6"/>
                <a:gd name="T13" fmla="*/ 1 h 8"/>
                <a:gd name="T14" fmla="*/ 3 w 6"/>
                <a:gd name="T15" fmla="*/ 1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8">
                  <a:moveTo>
                    <a:pt x="3" y="1"/>
                  </a:moveTo>
                  <a:cubicBezTo>
                    <a:pt x="3" y="1"/>
                    <a:pt x="2" y="0"/>
                    <a:pt x="1" y="1"/>
                  </a:cubicBezTo>
                  <a:cubicBezTo>
                    <a:pt x="1" y="2"/>
                    <a:pt x="0" y="2"/>
                    <a:pt x="0" y="3"/>
                  </a:cubicBezTo>
                  <a:cubicBezTo>
                    <a:pt x="1" y="4"/>
                    <a:pt x="0" y="5"/>
                    <a:pt x="2" y="6"/>
                  </a:cubicBezTo>
                  <a:cubicBezTo>
                    <a:pt x="2" y="6"/>
                    <a:pt x="6" y="8"/>
                    <a:pt x="5" y="7"/>
                  </a:cubicBezTo>
                  <a:cubicBezTo>
                    <a:pt x="5" y="6"/>
                    <a:pt x="5" y="5"/>
                    <a:pt x="4" y="4"/>
                  </a:cubicBezTo>
                  <a:cubicBezTo>
                    <a:pt x="2" y="4"/>
                    <a:pt x="2" y="1"/>
                    <a:pt x="3" y="1"/>
                  </a:cubicBezTo>
                  <a:cubicBezTo>
                    <a:pt x="2" y="1"/>
                    <a:pt x="4" y="1"/>
                    <a:pt x="3"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99" name="Freeform 442">
              <a:extLst>
                <a:ext uri="{FF2B5EF4-FFF2-40B4-BE49-F238E27FC236}">
                  <a16:creationId xmlns:a16="http://schemas.microsoft.com/office/drawing/2014/main" id="{F6117332-0CD0-5548-8F54-CE9845B3CCD6}"/>
                </a:ext>
              </a:extLst>
            </p:cNvPr>
            <p:cNvSpPr>
              <a:spLocks/>
            </p:cNvSpPr>
            <p:nvPr/>
          </p:nvSpPr>
          <p:spPr bwMode="auto">
            <a:xfrm>
              <a:off x="17381727" y="8453303"/>
              <a:ext cx="92356" cy="124237"/>
            </a:xfrm>
            <a:custGeom>
              <a:avLst/>
              <a:gdLst>
                <a:gd name="T0" fmla="*/ 4 w 10"/>
                <a:gd name="T1" fmla="*/ 0 h 13"/>
                <a:gd name="T2" fmla="*/ 2 w 10"/>
                <a:gd name="T3" fmla="*/ 1 h 13"/>
                <a:gd name="T4" fmla="*/ 4 w 10"/>
                <a:gd name="T5" fmla="*/ 4 h 13"/>
                <a:gd name="T6" fmla="*/ 4 w 10"/>
                <a:gd name="T7" fmla="*/ 9 h 13"/>
                <a:gd name="T8" fmla="*/ 5 w 10"/>
                <a:gd name="T9" fmla="*/ 13 h 13"/>
                <a:gd name="T10" fmla="*/ 5 w 10"/>
                <a:gd name="T11" fmla="*/ 11 h 13"/>
                <a:gd name="T12" fmla="*/ 9 w 10"/>
                <a:gd name="T13" fmla="*/ 8 h 13"/>
                <a:gd name="T14" fmla="*/ 8 w 10"/>
                <a:gd name="T15" fmla="*/ 6 h 13"/>
                <a:gd name="T16" fmla="*/ 9 w 10"/>
                <a:gd name="T17" fmla="*/ 5 h 13"/>
                <a:gd name="T18" fmla="*/ 7 w 10"/>
                <a:gd name="T19" fmla="*/ 1 h 13"/>
                <a:gd name="T20" fmla="*/ 4 w 10"/>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
                  <a:moveTo>
                    <a:pt x="4" y="0"/>
                  </a:moveTo>
                  <a:cubicBezTo>
                    <a:pt x="3" y="0"/>
                    <a:pt x="4" y="0"/>
                    <a:pt x="2" y="1"/>
                  </a:cubicBezTo>
                  <a:cubicBezTo>
                    <a:pt x="1" y="2"/>
                    <a:pt x="3" y="3"/>
                    <a:pt x="4" y="4"/>
                  </a:cubicBezTo>
                  <a:cubicBezTo>
                    <a:pt x="5" y="6"/>
                    <a:pt x="0" y="7"/>
                    <a:pt x="4" y="9"/>
                  </a:cubicBezTo>
                  <a:cubicBezTo>
                    <a:pt x="5" y="10"/>
                    <a:pt x="3" y="12"/>
                    <a:pt x="5" y="13"/>
                  </a:cubicBezTo>
                  <a:cubicBezTo>
                    <a:pt x="6" y="13"/>
                    <a:pt x="6" y="12"/>
                    <a:pt x="5" y="11"/>
                  </a:cubicBezTo>
                  <a:cubicBezTo>
                    <a:pt x="3" y="5"/>
                    <a:pt x="9" y="10"/>
                    <a:pt x="9" y="8"/>
                  </a:cubicBezTo>
                  <a:cubicBezTo>
                    <a:pt x="9" y="7"/>
                    <a:pt x="7" y="6"/>
                    <a:pt x="8" y="6"/>
                  </a:cubicBezTo>
                  <a:cubicBezTo>
                    <a:pt x="8" y="5"/>
                    <a:pt x="10" y="6"/>
                    <a:pt x="9" y="5"/>
                  </a:cubicBezTo>
                  <a:cubicBezTo>
                    <a:pt x="8" y="4"/>
                    <a:pt x="6" y="3"/>
                    <a:pt x="7" y="1"/>
                  </a:cubicBezTo>
                  <a:cubicBezTo>
                    <a:pt x="7" y="0"/>
                    <a:pt x="5" y="0"/>
                    <a:pt x="4"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00" name="Freeform 443">
              <a:extLst>
                <a:ext uri="{FF2B5EF4-FFF2-40B4-BE49-F238E27FC236}">
                  <a16:creationId xmlns:a16="http://schemas.microsoft.com/office/drawing/2014/main" id="{75D0719F-C83E-874F-8FB9-E3AD90C954E3}"/>
                </a:ext>
              </a:extLst>
            </p:cNvPr>
            <p:cNvSpPr>
              <a:spLocks/>
            </p:cNvSpPr>
            <p:nvPr/>
          </p:nvSpPr>
          <p:spPr bwMode="auto">
            <a:xfrm>
              <a:off x="17212936" y="8399150"/>
              <a:ext cx="57323" cy="73269"/>
            </a:xfrm>
            <a:custGeom>
              <a:avLst/>
              <a:gdLst>
                <a:gd name="T0" fmla="*/ 6 w 6"/>
                <a:gd name="T1" fmla="*/ 5 h 8"/>
                <a:gd name="T2" fmla="*/ 0 w 6"/>
                <a:gd name="T3" fmla="*/ 2 h 8"/>
                <a:gd name="T4" fmla="*/ 3 w 6"/>
                <a:gd name="T5" fmla="*/ 6 h 8"/>
                <a:gd name="T6" fmla="*/ 6 w 6"/>
                <a:gd name="T7" fmla="*/ 5 h 8"/>
                <a:gd name="T8" fmla="*/ 6 w 6"/>
                <a:gd name="T9" fmla="*/ 5 h 8"/>
              </a:gdLst>
              <a:ahLst/>
              <a:cxnLst>
                <a:cxn ang="0">
                  <a:pos x="T0" y="T1"/>
                </a:cxn>
                <a:cxn ang="0">
                  <a:pos x="T2" y="T3"/>
                </a:cxn>
                <a:cxn ang="0">
                  <a:pos x="T4" y="T5"/>
                </a:cxn>
                <a:cxn ang="0">
                  <a:pos x="T6" y="T7"/>
                </a:cxn>
                <a:cxn ang="0">
                  <a:pos x="T8" y="T9"/>
                </a:cxn>
              </a:cxnLst>
              <a:rect l="0" t="0" r="r" b="b"/>
              <a:pathLst>
                <a:path w="6" h="8">
                  <a:moveTo>
                    <a:pt x="6" y="5"/>
                  </a:moveTo>
                  <a:cubicBezTo>
                    <a:pt x="5" y="4"/>
                    <a:pt x="3" y="0"/>
                    <a:pt x="0" y="2"/>
                  </a:cubicBezTo>
                  <a:cubicBezTo>
                    <a:pt x="0" y="2"/>
                    <a:pt x="3" y="5"/>
                    <a:pt x="3" y="6"/>
                  </a:cubicBezTo>
                  <a:cubicBezTo>
                    <a:pt x="3" y="8"/>
                    <a:pt x="6" y="8"/>
                    <a:pt x="6" y="5"/>
                  </a:cubicBezTo>
                  <a:cubicBezTo>
                    <a:pt x="6" y="5"/>
                    <a:pt x="6" y="6"/>
                    <a:pt x="6"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01" name="Freeform 444">
              <a:extLst>
                <a:ext uri="{FF2B5EF4-FFF2-40B4-BE49-F238E27FC236}">
                  <a16:creationId xmlns:a16="http://schemas.microsoft.com/office/drawing/2014/main" id="{5413C6F0-C9F5-C54C-83E5-781D40F36047}"/>
                </a:ext>
              </a:extLst>
            </p:cNvPr>
            <p:cNvSpPr>
              <a:spLocks/>
            </p:cNvSpPr>
            <p:nvPr/>
          </p:nvSpPr>
          <p:spPr bwMode="auto">
            <a:xfrm>
              <a:off x="17279818" y="8472417"/>
              <a:ext cx="82803" cy="95566"/>
            </a:xfrm>
            <a:custGeom>
              <a:avLst/>
              <a:gdLst>
                <a:gd name="T0" fmla="*/ 3 w 9"/>
                <a:gd name="T1" fmla="*/ 2 h 10"/>
                <a:gd name="T2" fmla="*/ 0 w 9"/>
                <a:gd name="T3" fmla="*/ 2 h 10"/>
                <a:gd name="T4" fmla="*/ 2 w 9"/>
                <a:gd name="T5" fmla="*/ 4 h 10"/>
                <a:gd name="T6" fmla="*/ 1 w 9"/>
                <a:gd name="T7" fmla="*/ 9 h 10"/>
                <a:gd name="T8" fmla="*/ 6 w 9"/>
                <a:gd name="T9" fmla="*/ 6 h 10"/>
                <a:gd name="T10" fmla="*/ 3 w 9"/>
                <a:gd name="T11" fmla="*/ 2 h 10"/>
                <a:gd name="T12" fmla="*/ 3 w 9"/>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3" y="2"/>
                  </a:moveTo>
                  <a:cubicBezTo>
                    <a:pt x="2" y="1"/>
                    <a:pt x="1" y="1"/>
                    <a:pt x="0" y="2"/>
                  </a:cubicBezTo>
                  <a:cubicBezTo>
                    <a:pt x="0" y="3"/>
                    <a:pt x="2" y="3"/>
                    <a:pt x="2" y="4"/>
                  </a:cubicBezTo>
                  <a:cubicBezTo>
                    <a:pt x="3" y="5"/>
                    <a:pt x="0" y="8"/>
                    <a:pt x="1" y="9"/>
                  </a:cubicBezTo>
                  <a:cubicBezTo>
                    <a:pt x="1" y="10"/>
                    <a:pt x="5" y="6"/>
                    <a:pt x="6" y="6"/>
                  </a:cubicBezTo>
                  <a:cubicBezTo>
                    <a:pt x="9" y="6"/>
                    <a:pt x="3" y="2"/>
                    <a:pt x="3" y="2"/>
                  </a:cubicBezTo>
                  <a:cubicBezTo>
                    <a:pt x="1" y="0"/>
                    <a:pt x="3" y="2"/>
                    <a:pt x="3"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02" name="Freeform 445">
              <a:extLst>
                <a:ext uri="{FF2B5EF4-FFF2-40B4-BE49-F238E27FC236}">
                  <a16:creationId xmlns:a16="http://schemas.microsoft.com/office/drawing/2014/main" id="{E4847078-3C83-4E46-85F4-98AD234C78FD}"/>
                </a:ext>
              </a:extLst>
            </p:cNvPr>
            <p:cNvSpPr>
              <a:spLocks/>
            </p:cNvSpPr>
            <p:nvPr/>
          </p:nvSpPr>
          <p:spPr bwMode="auto">
            <a:xfrm>
              <a:off x="17298926" y="8529755"/>
              <a:ext cx="63695" cy="101936"/>
            </a:xfrm>
            <a:custGeom>
              <a:avLst/>
              <a:gdLst>
                <a:gd name="T0" fmla="*/ 6 w 7"/>
                <a:gd name="T1" fmla="*/ 1 h 11"/>
                <a:gd name="T2" fmla="*/ 3 w 7"/>
                <a:gd name="T3" fmla="*/ 5 h 11"/>
                <a:gd name="T4" fmla="*/ 3 w 7"/>
                <a:gd name="T5" fmla="*/ 9 h 11"/>
                <a:gd name="T6" fmla="*/ 5 w 7"/>
                <a:gd name="T7" fmla="*/ 6 h 11"/>
                <a:gd name="T8" fmla="*/ 6 w 7"/>
                <a:gd name="T9" fmla="*/ 1 h 11"/>
                <a:gd name="T10" fmla="*/ 6 w 7"/>
                <a:gd name="T11" fmla="*/ 1 h 11"/>
              </a:gdLst>
              <a:ahLst/>
              <a:cxnLst>
                <a:cxn ang="0">
                  <a:pos x="T0" y="T1"/>
                </a:cxn>
                <a:cxn ang="0">
                  <a:pos x="T2" y="T3"/>
                </a:cxn>
                <a:cxn ang="0">
                  <a:pos x="T4" y="T5"/>
                </a:cxn>
                <a:cxn ang="0">
                  <a:pos x="T6" y="T7"/>
                </a:cxn>
                <a:cxn ang="0">
                  <a:pos x="T8" y="T9"/>
                </a:cxn>
                <a:cxn ang="0">
                  <a:pos x="T10" y="T11"/>
                </a:cxn>
              </a:cxnLst>
              <a:rect l="0" t="0" r="r" b="b"/>
              <a:pathLst>
                <a:path w="7" h="11">
                  <a:moveTo>
                    <a:pt x="6" y="1"/>
                  </a:moveTo>
                  <a:cubicBezTo>
                    <a:pt x="3" y="1"/>
                    <a:pt x="4" y="4"/>
                    <a:pt x="3" y="5"/>
                  </a:cubicBezTo>
                  <a:cubicBezTo>
                    <a:pt x="0" y="7"/>
                    <a:pt x="1" y="7"/>
                    <a:pt x="3" y="9"/>
                  </a:cubicBezTo>
                  <a:cubicBezTo>
                    <a:pt x="6" y="11"/>
                    <a:pt x="4" y="8"/>
                    <a:pt x="5" y="6"/>
                  </a:cubicBezTo>
                  <a:cubicBezTo>
                    <a:pt x="5" y="6"/>
                    <a:pt x="7" y="0"/>
                    <a:pt x="6" y="1"/>
                  </a:cubicBezTo>
                  <a:cubicBezTo>
                    <a:pt x="5" y="1"/>
                    <a:pt x="6" y="0"/>
                    <a:pt x="6"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03" name="Freeform 446">
              <a:extLst>
                <a:ext uri="{FF2B5EF4-FFF2-40B4-BE49-F238E27FC236}">
                  <a16:creationId xmlns:a16="http://schemas.microsoft.com/office/drawing/2014/main" id="{0BBF5602-DBD1-8045-BFAB-90E0CB3FF38D}"/>
                </a:ext>
              </a:extLst>
            </p:cNvPr>
            <p:cNvSpPr>
              <a:spLocks/>
            </p:cNvSpPr>
            <p:nvPr/>
          </p:nvSpPr>
          <p:spPr bwMode="auto">
            <a:xfrm>
              <a:off x="17353063" y="8520200"/>
              <a:ext cx="38217" cy="73269"/>
            </a:xfrm>
            <a:custGeom>
              <a:avLst/>
              <a:gdLst>
                <a:gd name="T0" fmla="*/ 3 w 4"/>
                <a:gd name="T1" fmla="*/ 1 h 8"/>
                <a:gd name="T2" fmla="*/ 0 w 4"/>
                <a:gd name="T3" fmla="*/ 8 h 8"/>
                <a:gd name="T4" fmla="*/ 3 w 4"/>
                <a:gd name="T5" fmla="*/ 5 h 8"/>
                <a:gd name="T6" fmla="*/ 3 w 4"/>
                <a:gd name="T7" fmla="*/ 1 h 8"/>
                <a:gd name="T8" fmla="*/ 3 w 4"/>
                <a:gd name="T9" fmla="*/ 1 h 8"/>
              </a:gdLst>
              <a:ahLst/>
              <a:cxnLst>
                <a:cxn ang="0">
                  <a:pos x="T0" y="T1"/>
                </a:cxn>
                <a:cxn ang="0">
                  <a:pos x="T2" y="T3"/>
                </a:cxn>
                <a:cxn ang="0">
                  <a:pos x="T4" y="T5"/>
                </a:cxn>
                <a:cxn ang="0">
                  <a:pos x="T6" y="T7"/>
                </a:cxn>
                <a:cxn ang="0">
                  <a:pos x="T8" y="T9"/>
                </a:cxn>
              </a:cxnLst>
              <a:rect l="0" t="0" r="r" b="b"/>
              <a:pathLst>
                <a:path w="4" h="8">
                  <a:moveTo>
                    <a:pt x="3" y="1"/>
                  </a:moveTo>
                  <a:cubicBezTo>
                    <a:pt x="2" y="1"/>
                    <a:pt x="0" y="7"/>
                    <a:pt x="0" y="8"/>
                  </a:cubicBezTo>
                  <a:cubicBezTo>
                    <a:pt x="0" y="8"/>
                    <a:pt x="2" y="6"/>
                    <a:pt x="3" y="5"/>
                  </a:cubicBezTo>
                  <a:cubicBezTo>
                    <a:pt x="3" y="5"/>
                    <a:pt x="4" y="0"/>
                    <a:pt x="3" y="1"/>
                  </a:cubicBezTo>
                  <a:cubicBezTo>
                    <a:pt x="2" y="1"/>
                    <a:pt x="3" y="1"/>
                    <a:pt x="3"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04" name="Freeform 447">
              <a:extLst>
                <a:ext uri="{FF2B5EF4-FFF2-40B4-BE49-F238E27FC236}">
                  <a16:creationId xmlns:a16="http://schemas.microsoft.com/office/drawing/2014/main" id="{A7635253-2C67-8B47-A1D7-D495550D4E4A}"/>
                </a:ext>
              </a:extLst>
            </p:cNvPr>
            <p:cNvSpPr>
              <a:spLocks/>
            </p:cNvSpPr>
            <p:nvPr/>
          </p:nvSpPr>
          <p:spPr bwMode="auto">
            <a:xfrm>
              <a:off x="17372174" y="8567983"/>
              <a:ext cx="57323" cy="35042"/>
            </a:xfrm>
            <a:custGeom>
              <a:avLst/>
              <a:gdLst>
                <a:gd name="T0" fmla="*/ 1 w 6"/>
                <a:gd name="T1" fmla="*/ 1 h 4"/>
                <a:gd name="T2" fmla="*/ 3 w 6"/>
                <a:gd name="T3" fmla="*/ 3 h 4"/>
                <a:gd name="T4" fmla="*/ 1 w 6"/>
                <a:gd name="T5" fmla="*/ 1 h 4"/>
                <a:gd name="T6" fmla="*/ 1 w 6"/>
                <a:gd name="T7" fmla="*/ 1 h 4"/>
              </a:gdLst>
              <a:ahLst/>
              <a:cxnLst>
                <a:cxn ang="0">
                  <a:pos x="T0" y="T1"/>
                </a:cxn>
                <a:cxn ang="0">
                  <a:pos x="T2" y="T3"/>
                </a:cxn>
                <a:cxn ang="0">
                  <a:pos x="T4" y="T5"/>
                </a:cxn>
                <a:cxn ang="0">
                  <a:pos x="T6" y="T7"/>
                </a:cxn>
              </a:cxnLst>
              <a:rect l="0" t="0" r="r" b="b"/>
              <a:pathLst>
                <a:path w="6" h="4">
                  <a:moveTo>
                    <a:pt x="1" y="1"/>
                  </a:moveTo>
                  <a:cubicBezTo>
                    <a:pt x="0" y="3"/>
                    <a:pt x="1" y="4"/>
                    <a:pt x="3" y="3"/>
                  </a:cubicBezTo>
                  <a:cubicBezTo>
                    <a:pt x="6" y="3"/>
                    <a:pt x="2" y="0"/>
                    <a:pt x="1" y="1"/>
                  </a:cubicBezTo>
                  <a:cubicBezTo>
                    <a:pt x="1" y="2"/>
                    <a:pt x="2" y="1"/>
                    <a:pt x="1"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05" name="Freeform 448">
              <a:extLst>
                <a:ext uri="{FF2B5EF4-FFF2-40B4-BE49-F238E27FC236}">
                  <a16:creationId xmlns:a16="http://schemas.microsoft.com/office/drawing/2014/main" id="{0A18A930-A79F-EA4C-B7E2-151AB15153C3}"/>
                </a:ext>
              </a:extLst>
            </p:cNvPr>
            <p:cNvSpPr>
              <a:spLocks/>
            </p:cNvSpPr>
            <p:nvPr/>
          </p:nvSpPr>
          <p:spPr bwMode="auto">
            <a:xfrm>
              <a:off x="17372174" y="8593469"/>
              <a:ext cx="130574" cy="197506"/>
            </a:xfrm>
            <a:custGeom>
              <a:avLst/>
              <a:gdLst>
                <a:gd name="T0" fmla="*/ 10 w 14"/>
                <a:gd name="T1" fmla="*/ 0 h 21"/>
                <a:gd name="T2" fmla="*/ 9 w 14"/>
                <a:gd name="T3" fmla="*/ 2 h 21"/>
                <a:gd name="T4" fmla="*/ 7 w 14"/>
                <a:gd name="T5" fmla="*/ 4 h 21"/>
                <a:gd name="T6" fmla="*/ 3 w 14"/>
                <a:gd name="T7" fmla="*/ 6 h 21"/>
                <a:gd name="T8" fmla="*/ 2 w 14"/>
                <a:gd name="T9" fmla="*/ 11 h 21"/>
                <a:gd name="T10" fmla="*/ 2 w 14"/>
                <a:gd name="T11" fmla="*/ 14 h 21"/>
                <a:gd name="T12" fmla="*/ 3 w 14"/>
                <a:gd name="T13" fmla="*/ 18 h 21"/>
                <a:gd name="T14" fmla="*/ 8 w 14"/>
                <a:gd name="T15" fmla="*/ 19 h 21"/>
                <a:gd name="T16" fmla="*/ 8 w 14"/>
                <a:gd name="T17" fmla="*/ 16 h 21"/>
                <a:gd name="T18" fmla="*/ 10 w 14"/>
                <a:gd name="T19" fmla="*/ 12 h 21"/>
                <a:gd name="T20" fmla="*/ 12 w 14"/>
                <a:gd name="T21" fmla="*/ 17 h 21"/>
                <a:gd name="T22" fmla="*/ 13 w 14"/>
                <a:gd name="T23" fmla="*/ 14 h 21"/>
                <a:gd name="T24" fmla="*/ 13 w 14"/>
                <a:gd name="T25" fmla="*/ 10 h 21"/>
                <a:gd name="T26" fmla="*/ 10 w 14"/>
                <a:gd name="T27" fmla="*/ 0 h 21"/>
                <a:gd name="T28" fmla="*/ 10 w 14"/>
                <a:gd name="T2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21">
                  <a:moveTo>
                    <a:pt x="10" y="0"/>
                  </a:moveTo>
                  <a:cubicBezTo>
                    <a:pt x="9" y="0"/>
                    <a:pt x="9" y="1"/>
                    <a:pt x="9" y="2"/>
                  </a:cubicBezTo>
                  <a:cubicBezTo>
                    <a:pt x="9" y="3"/>
                    <a:pt x="9" y="3"/>
                    <a:pt x="7" y="4"/>
                  </a:cubicBezTo>
                  <a:cubicBezTo>
                    <a:pt x="6" y="4"/>
                    <a:pt x="4" y="6"/>
                    <a:pt x="3" y="6"/>
                  </a:cubicBezTo>
                  <a:cubicBezTo>
                    <a:pt x="1" y="9"/>
                    <a:pt x="0" y="9"/>
                    <a:pt x="2" y="11"/>
                  </a:cubicBezTo>
                  <a:cubicBezTo>
                    <a:pt x="3" y="12"/>
                    <a:pt x="2" y="13"/>
                    <a:pt x="2" y="14"/>
                  </a:cubicBezTo>
                  <a:cubicBezTo>
                    <a:pt x="1" y="16"/>
                    <a:pt x="2" y="17"/>
                    <a:pt x="3" y="18"/>
                  </a:cubicBezTo>
                  <a:cubicBezTo>
                    <a:pt x="5" y="19"/>
                    <a:pt x="7" y="19"/>
                    <a:pt x="8" y="19"/>
                  </a:cubicBezTo>
                  <a:cubicBezTo>
                    <a:pt x="11" y="21"/>
                    <a:pt x="9" y="18"/>
                    <a:pt x="8" y="16"/>
                  </a:cubicBezTo>
                  <a:cubicBezTo>
                    <a:pt x="8" y="16"/>
                    <a:pt x="8" y="12"/>
                    <a:pt x="10" y="12"/>
                  </a:cubicBezTo>
                  <a:cubicBezTo>
                    <a:pt x="11" y="12"/>
                    <a:pt x="11" y="17"/>
                    <a:pt x="12" y="17"/>
                  </a:cubicBezTo>
                  <a:cubicBezTo>
                    <a:pt x="12" y="17"/>
                    <a:pt x="13" y="14"/>
                    <a:pt x="13" y="14"/>
                  </a:cubicBezTo>
                  <a:cubicBezTo>
                    <a:pt x="14" y="12"/>
                    <a:pt x="14" y="11"/>
                    <a:pt x="13" y="10"/>
                  </a:cubicBezTo>
                  <a:cubicBezTo>
                    <a:pt x="13" y="7"/>
                    <a:pt x="13" y="1"/>
                    <a:pt x="10" y="0"/>
                  </a:cubicBezTo>
                  <a:cubicBezTo>
                    <a:pt x="9" y="0"/>
                    <a:pt x="10" y="1"/>
                    <a:pt x="10"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06" name="Freeform 449">
              <a:extLst>
                <a:ext uri="{FF2B5EF4-FFF2-40B4-BE49-F238E27FC236}">
                  <a16:creationId xmlns:a16="http://schemas.microsoft.com/office/drawing/2014/main" id="{4B93837E-7B03-5249-9BDC-F3D31FBB5708}"/>
                </a:ext>
              </a:extLst>
            </p:cNvPr>
            <p:cNvSpPr>
              <a:spLocks/>
            </p:cNvSpPr>
            <p:nvPr/>
          </p:nvSpPr>
          <p:spPr bwMode="auto">
            <a:xfrm>
              <a:off x="17289371" y="8631694"/>
              <a:ext cx="111465" cy="95566"/>
            </a:xfrm>
            <a:custGeom>
              <a:avLst/>
              <a:gdLst>
                <a:gd name="T0" fmla="*/ 8 w 12"/>
                <a:gd name="T1" fmla="*/ 1 h 10"/>
                <a:gd name="T2" fmla="*/ 2 w 12"/>
                <a:gd name="T3" fmla="*/ 4 h 10"/>
                <a:gd name="T4" fmla="*/ 0 w 12"/>
                <a:gd name="T5" fmla="*/ 10 h 10"/>
                <a:gd name="T6" fmla="*/ 2 w 12"/>
                <a:gd name="T7" fmla="*/ 6 h 10"/>
                <a:gd name="T8" fmla="*/ 4 w 12"/>
                <a:gd name="T9" fmla="*/ 6 h 10"/>
                <a:gd name="T10" fmla="*/ 6 w 12"/>
                <a:gd name="T11" fmla="*/ 7 h 10"/>
                <a:gd name="T12" fmla="*/ 8 w 12"/>
                <a:gd name="T13" fmla="*/ 7 h 10"/>
                <a:gd name="T14" fmla="*/ 8 w 12"/>
                <a:gd name="T15" fmla="*/ 5 h 10"/>
                <a:gd name="T16" fmla="*/ 8 w 12"/>
                <a:gd name="T17" fmla="*/ 1 h 10"/>
                <a:gd name="T18" fmla="*/ 8 w 12"/>
                <a:gd name="T19"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0">
                  <a:moveTo>
                    <a:pt x="8" y="1"/>
                  </a:moveTo>
                  <a:cubicBezTo>
                    <a:pt x="6" y="0"/>
                    <a:pt x="5" y="4"/>
                    <a:pt x="2" y="4"/>
                  </a:cubicBezTo>
                  <a:cubicBezTo>
                    <a:pt x="0" y="5"/>
                    <a:pt x="0" y="9"/>
                    <a:pt x="0" y="10"/>
                  </a:cubicBezTo>
                  <a:cubicBezTo>
                    <a:pt x="1" y="9"/>
                    <a:pt x="1" y="7"/>
                    <a:pt x="2" y="6"/>
                  </a:cubicBezTo>
                  <a:cubicBezTo>
                    <a:pt x="2" y="6"/>
                    <a:pt x="4" y="5"/>
                    <a:pt x="4" y="6"/>
                  </a:cubicBezTo>
                  <a:cubicBezTo>
                    <a:pt x="4" y="7"/>
                    <a:pt x="6" y="7"/>
                    <a:pt x="6" y="7"/>
                  </a:cubicBezTo>
                  <a:cubicBezTo>
                    <a:pt x="7" y="7"/>
                    <a:pt x="7" y="8"/>
                    <a:pt x="8" y="7"/>
                  </a:cubicBezTo>
                  <a:cubicBezTo>
                    <a:pt x="8" y="7"/>
                    <a:pt x="8" y="5"/>
                    <a:pt x="8" y="5"/>
                  </a:cubicBezTo>
                  <a:cubicBezTo>
                    <a:pt x="9" y="3"/>
                    <a:pt x="11" y="2"/>
                    <a:pt x="8" y="1"/>
                  </a:cubicBezTo>
                  <a:cubicBezTo>
                    <a:pt x="7" y="1"/>
                    <a:pt x="12" y="3"/>
                    <a:pt x="8"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07" name="Freeform 450">
              <a:extLst>
                <a:ext uri="{FF2B5EF4-FFF2-40B4-BE49-F238E27FC236}">
                  <a16:creationId xmlns:a16="http://schemas.microsoft.com/office/drawing/2014/main" id="{F4604EF3-D33A-1E43-8263-2DA3230F5C93}"/>
                </a:ext>
              </a:extLst>
            </p:cNvPr>
            <p:cNvSpPr>
              <a:spLocks/>
            </p:cNvSpPr>
            <p:nvPr/>
          </p:nvSpPr>
          <p:spPr bwMode="auto">
            <a:xfrm>
              <a:off x="17063256" y="8539313"/>
              <a:ext cx="111465" cy="111494"/>
            </a:xfrm>
            <a:custGeom>
              <a:avLst/>
              <a:gdLst>
                <a:gd name="T0" fmla="*/ 11 w 12"/>
                <a:gd name="T1" fmla="*/ 0 h 12"/>
                <a:gd name="T2" fmla="*/ 6 w 12"/>
                <a:gd name="T3" fmla="*/ 6 h 12"/>
                <a:gd name="T4" fmla="*/ 0 w 12"/>
                <a:gd name="T5" fmla="*/ 12 h 12"/>
                <a:gd name="T6" fmla="*/ 4 w 12"/>
                <a:gd name="T7" fmla="*/ 10 h 12"/>
                <a:gd name="T8" fmla="*/ 8 w 12"/>
                <a:gd name="T9" fmla="*/ 7 h 12"/>
                <a:gd name="T10" fmla="*/ 10 w 12"/>
                <a:gd name="T11" fmla="*/ 3 h 12"/>
                <a:gd name="T12" fmla="*/ 11 w 1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11" y="0"/>
                  </a:moveTo>
                  <a:cubicBezTo>
                    <a:pt x="9" y="1"/>
                    <a:pt x="7" y="4"/>
                    <a:pt x="6" y="6"/>
                  </a:cubicBezTo>
                  <a:cubicBezTo>
                    <a:pt x="5" y="7"/>
                    <a:pt x="0" y="10"/>
                    <a:pt x="0" y="12"/>
                  </a:cubicBezTo>
                  <a:cubicBezTo>
                    <a:pt x="0" y="12"/>
                    <a:pt x="3" y="11"/>
                    <a:pt x="4" y="10"/>
                  </a:cubicBezTo>
                  <a:cubicBezTo>
                    <a:pt x="5" y="10"/>
                    <a:pt x="7" y="8"/>
                    <a:pt x="8" y="7"/>
                  </a:cubicBezTo>
                  <a:cubicBezTo>
                    <a:pt x="8" y="5"/>
                    <a:pt x="9" y="4"/>
                    <a:pt x="10" y="3"/>
                  </a:cubicBezTo>
                  <a:cubicBezTo>
                    <a:pt x="11" y="3"/>
                    <a:pt x="12" y="0"/>
                    <a:pt x="11"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08" name="Freeform 451">
              <a:extLst>
                <a:ext uri="{FF2B5EF4-FFF2-40B4-BE49-F238E27FC236}">
                  <a16:creationId xmlns:a16="http://schemas.microsoft.com/office/drawing/2014/main" id="{FBC73D0D-450C-754C-B0A1-7839EA0ACF49}"/>
                </a:ext>
              </a:extLst>
            </p:cNvPr>
            <p:cNvSpPr>
              <a:spLocks/>
            </p:cNvSpPr>
            <p:nvPr/>
          </p:nvSpPr>
          <p:spPr bwMode="auto">
            <a:xfrm>
              <a:off x="17391283" y="8399150"/>
              <a:ext cx="19109" cy="9556"/>
            </a:xfrm>
            <a:custGeom>
              <a:avLst/>
              <a:gdLst>
                <a:gd name="T0" fmla="*/ 0 w 2"/>
                <a:gd name="T1" fmla="*/ 1 h 1"/>
                <a:gd name="T2" fmla="*/ 1 w 2"/>
                <a:gd name="T3" fmla="*/ 0 h 1"/>
                <a:gd name="T4" fmla="*/ 0 w 2"/>
                <a:gd name="T5" fmla="*/ 1 h 1"/>
              </a:gdLst>
              <a:ahLst/>
              <a:cxnLst>
                <a:cxn ang="0">
                  <a:pos x="T0" y="T1"/>
                </a:cxn>
                <a:cxn ang="0">
                  <a:pos x="T2" y="T3"/>
                </a:cxn>
                <a:cxn ang="0">
                  <a:pos x="T4" y="T5"/>
                </a:cxn>
              </a:cxnLst>
              <a:rect l="0" t="0" r="r" b="b"/>
              <a:pathLst>
                <a:path w="2" h="1">
                  <a:moveTo>
                    <a:pt x="0" y="1"/>
                  </a:moveTo>
                  <a:cubicBezTo>
                    <a:pt x="1" y="1"/>
                    <a:pt x="2" y="0"/>
                    <a:pt x="1" y="0"/>
                  </a:cubicBezTo>
                  <a:cubicBezTo>
                    <a:pt x="0" y="0"/>
                    <a:pt x="0" y="1"/>
                    <a:pt x="0"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09" name="Freeform 452">
              <a:extLst>
                <a:ext uri="{FF2B5EF4-FFF2-40B4-BE49-F238E27FC236}">
                  <a16:creationId xmlns:a16="http://schemas.microsoft.com/office/drawing/2014/main" id="{0C258303-2AB5-2443-BAD9-A3A73EC347FB}"/>
                </a:ext>
              </a:extLst>
            </p:cNvPr>
            <p:cNvSpPr>
              <a:spLocks/>
            </p:cNvSpPr>
            <p:nvPr/>
          </p:nvSpPr>
          <p:spPr bwMode="auto">
            <a:xfrm>
              <a:off x="16037776" y="8781415"/>
              <a:ext cx="522294" cy="544729"/>
            </a:xfrm>
            <a:custGeom>
              <a:avLst/>
              <a:gdLst>
                <a:gd name="T0" fmla="*/ 12 w 56"/>
                <a:gd name="T1" fmla="*/ 3 h 58"/>
                <a:gd name="T2" fmla="*/ 4 w 56"/>
                <a:gd name="T3" fmla="*/ 2 h 58"/>
                <a:gd name="T4" fmla="*/ 2 w 56"/>
                <a:gd name="T5" fmla="*/ 3 h 58"/>
                <a:gd name="T6" fmla="*/ 6 w 56"/>
                <a:gd name="T7" fmla="*/ 9 h 58"/>
                <a:gd name="T8" fmla="*/ 11 w 56"/>
                <a:gd name="T9" fmla="*/ 13 h 58"/>
                <a:gd name="T10" fmla="*/ 13 w 56"/>
                <a:gd name="T11" fmla="*/ 17 h 58"/>
                <a:gd name="T12" fmla="*/ 17 w 56"/>
                <a:gd name="T13" fmla="*/ 19 h 58"/>
                <a:gd name="T14" fmla="*/ 20 w 56"/>
                <a:gd name="T15" fmla="*/ 26 h 58"/>
                <a:gd name="T16" fmla="*/ 22 w 56"/>
                <a:gd name="T17" fmla="*/ 28 h 58"/>
                <a:gd name="T18" fmla="*/ 26 w 56"/>
                <a:gd name="T19" fmla="*/ 33 h 58"/>
                <a:gd name="T20" fmla="*/ 30 w 56"/>
                <a:gd name="T21" fmla="*/ 42 h 58"/>
                <a:gd name="T22" fmla="*/ 41 w 56"/>
                <a:gd name="T23" fmla="*/ 52 h 58"/>
                <a:gd name="T24" fmla="*/ 46 w 56"/>
                <a:gd name="T25" fmla="*/ 57 h 58"/>
                <a:gd name="T26" fmla="*/ 54 w 56"/>
                <a:gd name="T27" fmla="*/ 57 h 58"/>
                <a:gd name="T28" fmla="*/ 54 w 56"/>
                <a:gd name="T29" fmla="*/ 46 h 58"/>
                <a:gd name="T30" fmla="*/ 55 w 56"/>
                <a:gd name="T31" fmla="*/ 44 h 58"/>
                <a:gd name="T32" fmla="*/ 52 w 56"/>
                <a:gd name="T33" fmla="*/ 41 h 58"/>
                <a:gd name="T34" fmla="*/ 50 w 56"/>
                <a:gd name="T35" fmla="*/ 40 h 58"/>
                <a:gd name="T36" fmla="*/ 48 w 56"/>
                <a:gd name="T37" fmla="*/ 42 h 58"/>
                <a:gd name="T38" fmla="*/ 48 w 56"/>
                <a:gd name="T39" fmla="*/ 38 h 58"/>
                <a:gd name="T40" fmla="*/ 47 w 56"/>
                <a:gd name="T41" fmla="*/ 36 h 58"/>
                <a:gd name="T42" fmla="*/ 44 w 56"/>
                <a:gd name="T43" fmla="*/ 34 h 58"/>
                <a:gd name="T44" fmla="*/ 42 w 56"/>
                <a:gd name="T45" fmla="*/ 30 h 58"/>
                <a:gd name="T46" fmla="*/ 42 w 56"/>
                <a:gd name="T47" fmla="*/ 29 h 58"/>
                <a:gd name="T48" fmla="*/ 43 w 56"/>
                <a:gd name="T49" fmla="*/ 28 h 58"/>
                <a:gd name="T50" fmla="*/ 38 w 56"/>
                <a:gd name="T51" fmla="*/ 27 h 58"/>
                <a:gd name="T52" fmla="*/ 38 w 56"/>
                <a:gd name="T53" fmla="*/ 25 h 58"/>
                <a:gd name="T54" fmla="*/ 36 w 56"/>
                <a:gd name="T55" fmla="*/ 24 h 58"/>
                <a:gd name="T56" fmla="*/ 37 w 56"/>
                <a:gd name="T57" fmla="*/ 23 h 58"/>
                <a:gd name="T58" fmla="*/ 35 w 56"/>
                <a:gd name="T59" fmla="*/ 22 h 58"/>
                <a:gd name="T60" fmla="*/ 34 w 56"/>
                <a:gd name="T61" fmla="*/ 21 h 58"/>
                <a:gd name="T62" fmla="*/ 31 w 56"/>
                <a:gd name="T63" fmla="*/ 19 h 58"/>
                <a:gd name="T64" fmla="*/ 30 w 56"/>
                <a:gd name="T65" fmla="*/ 19 h 58"/>
                <a:gd name="T66" fmla="*/ 25 w 56"/>
                <a:gd name="T67" fmla="*/ 16 h 58"/>
                <a:gd name="T68" fmla="*/ 21 w 56"/>
                <a:gd name="T69" fmla="*/ 11 h 58"/>
                <a:gd name="T70" fmla="*/ 16 w 56"/>
                <a:gd name="T71" fmla="*/ 7 h 58"/>
                <a:gd name="T72" fmla="*/ 12 w 56"/>
                <a:gd name="T73"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 h="58">
                  <a:moveTo>
                    <a:pt x="12" y="3"/>
                  </a:moveTo>
                  <a:cubicBezTo>
                    <a:pt x="9" y="3"/>
                    <a:pt x="7" y="3"/>
                    <a:pt x="4" y="2"/>
                  </a:cubicBezTo>
                  <a:cubicBezTo>
                    <a:pt x="2" y="1"/>
                    <a:pt x="0" y="0"/>
                    <a:pt x="2" y="3"/>
                  </a:cubicBezTo>
                  <a:cubicBezTo>
                    <a:pt x="3" y="5"/>
                    <a:pt x="4" y="8"/>
                    <a:pt x="6" y="9"/>
                  </a:cubicBezTo>
                  <a:cubicBezTo>
                    <a:pt x="8" y="10"/>
                    <a:pt x="10" y="11"/>
                    <a:pt x="11" y="13"/>
                  </a:cubicBezTo>
                  <a:cubicBezTo>
                    <a:pt x="12" y="14"/>
                    <a:pt x="12" y="16"/>
                    <a:pt x="13" y="17"/>
                  </a:cubicBezTo>
                  <a:cubicBezTo>
                    <a:pt x="15" y="18"/>
                    <a:pt x="16" y="18"/>
                    <a:pt x="17" y="19"/>
                  </a:cubicBezTo>
                  <a:cubicBezTo>
                    <a:pt x="19" y="21"/>
                    <a:pt x="19" y="24"/>
                    <a:pt x="20" y="26"/>
                  </a:cubicBezTo>
                  <a:cubicBezTo>
                    <a:pt x="21" y="27"/>
                    <a:pt x="22" y="28"/>
                    <a:pt x="22" y="28"/>
                  </a:cubicBezTo>
                  <a:cubicBezTo>
                    <a:pt x="24" y="30"/>
                    <a:pt x="25" y="31"/>
                    <a:pt x="26" y="33"/>
                  </a:cubicBezTo>
                  <a:cubicBezTo>
                    <a:pt x="28" y="36"/>
                    <a:pt x="28" y="39"/>
                    <a:pt x="30" y="42"/>
                  </a:cubicBezTo>
                  <a:cubicBezTo>
                    <a:pt x="34" y="45"/>
                    <a:pt x="37" y="49"/>
                    <a:pt x="41" y="52"/>
                  </a:cubicBezTo>
                  <a:cubicBezTo>
                    <a:pt x="43" y="54"/>
                    <a:pt x="44" y="55"/>
                    <a:pt x="46" y="57"/>
                  </a:cubicBezTo>
                  <a:cubicBezTo>
                    <a:pt x="47" y="57"/>
                    <a:pt x="53" y="58"/>
                    <a:pt x="54" y="57"/>
                  </a:cubicBezTo>
                  <a:cubicBezTo>
                    <a:pt x="55" y="56"/>
                    <a:pt x="53" y="48"/>
                    <a:pt x="54" y="46"/>
                  </a:cubicBezTo>
                  <a:cubicBezTo>
                    <a:pt x="54" y="45"/>
                    <a:pt x="56" y="45"/>
                    <a:pt x="55" y="44"/>
                  </a:cubicBezTo>
                  <a:cubicBezTo>
                    <a:pt x="54" y="43"/>
                    <a:pt x="53" y="42"/>
                    <a:pt x="52" y="41"/>
                  </a:cubicBezTo>
                  <a:cubicBezTo>
                    <a:pt x="52" y="41"/>
                    <a:pt x="51" y="40"/>
                    <a:pt x="50" y="40"/>
                  </a:cubicBezTo>
                  <a:cubicBezTo>
                    <a:pt x="49" y="40"/>
                    <a:pt x="49" y="42"/>
                    <a:pt x="48" y="42"/>
                  </a:cubicBezTo>
                  <a:cubicBezTo>
                    <a:pt x="49" y="42"/>
                    <a:pt x="48" y="38"/>
                    <a:pt x="48" y="38"/>
                  </a:cubicBezTo>
                  <a:cubicBezTo>
                    <a:pt x="47" y="37"/>
                    <a:pt x="47" y="37"/>
                    <a:pt x="47" y="36"/>
                  </a:cubicBezTo>
                  <a:cubicBezTo>
                    <a:pt x="47" y="35"/>
                    <a:pt x="45" y="34"/>
                    <a:pt x="44" y="34"/>
                  </a:cubicBezTo>
                  <a:cubicBezTo>
                    <a:pt x="43" y="33"/>
                    <a:pt x="41" y="32"/>
                    <a:pt x="42" y="30"/>
                  </a:cubicBezTo>
                  <a:cubicBezTo>
                    <a:pt x="42" y="30"/>
                    <a:pt x="41" y="29"/>
                    <a:pt x="42" y="29"/>
                  </a:cubicBezTo>
                  <a:cubicBezTo>
                    <a:pt x="42" y="28"/>
                    <a:pt x="43" y="29"/>
                    <a:pt x="43" y="28"/>
                  </a:cubicBezTo>
                  <a:cubicBezTo>
                    <a:pt x="44" y="26"/>
                    <a:pt x="38" y="26"/>
                    <a:pt x="38" y="27"/>
                  </a:cubicBezTo>
                  <a:cubicBezTo>
                    <a:pt x="38" y="26"/>
                    <a:pt x="42" y="25"/>
                    <a:pt x="38" y="25"/>
                  </a:cubicBezTo>
                  <a:cubicBezTo>
                    <a:pt x="37" y="25"/>
                    <a:pt x="36" y="24"/>
                    <a:pt x="36" y="24"/>
                  </a:cubicBezTo>
                  <a:cubicBezTo>
                    <a:pt x="36" y="23"/>
                    <a:pt x="37" y="23"/>
                    <a:pt x="37" y="23"/>
                  </a:cubicBezTo>
                  <a:cubicBezTo>
                    <a:pt x="37" y="22"/>
                    <a:pt x="35" y="22"/>
                    <a:pt x="35" y="22"/>
                  </a:cubicBezTo>
                  <a:cubicBezTo>
                    <a:pt x="35" y="22"/>
                    <a:pt x="36" y="21"/>
                    <a:pt x="34" y="21"/>
                  </a:cubicBezTo>
                  <a:cubicBezTo>
                    <a:pt x="33" y="20"/>
                    <a:pt x="32" y="20"/>
                    <a:pt x="31" y="19"/>
                  </a:cubicBezTo>
                  <a:cubicBezTo>
                    <a:pt x="28" y="15"/>
                    <a:pt x="30" y="19"/>
                    <a:pt x="30" y="19"/>
                  </a:cubicBezTo>
                  <a:cubicBezTo>
                    <a:pt x="29" y="19"/>
                    <a:pt x="26" y="16"/>
                    <a:pt x="25" y="16"/>
                  </a:cubicBezTo>
                  <a:cubicBezTo>
                    <a:pt x="24" y="14"/>
                    <a:pt x="23" y="12"/>
                    <a:pt x="21" y="11"/>
                  </a:cubicBezTo>
                  <a:cubicBezTo>
                    <a:pt x="19" y="10"/>
                    <a:pt x="18" y="9"/>
                    <a:pt x="16" y="7"/>
                  </a:cubicBezTo>
                  <a:cubicBezTo>
                    <a:pt x="15" y="6"/>
                    <a:pt x="14" y="3"/>
                    <a:pt x="12"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10" name="Freeform 453">
              <a:extLst>
                <a:ext uri="{FF2B5EF4-FFF2-40B4-BE49-F238E27FC236}">
                  <a16:creationId xmlns:a16="http://schemas.microsoft.com/office/drawing/2014/main" id="{009271F6-3DCB-E641-9B93-7A4B76705D6A}"/>
                </a:ext>
              </a:extLst>
            </p:cNvPr>
            <p:cNvSpPr>
              <a:spLocks/>
            </p:cNvSpPr>
            <p:nvPr/>
          </p:nvSpPr>
          <p:spPr bwMode="auto">
            <a:xfrm>
              <a:off x="16130132" y="8978921"/>
              <a:ext cx="47770"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11" name="Freeform 454">
              <a:extLst>
                <a:ext uri="{FF2B5EF4-FFF2-40B4-BE49-F238E27FC236}">
                  <a16:creationId xmlns:a16="http://schemas.microsoft.com/office/drawing/2014/main" id="{4D61CA26-6F33-7246-B7B4-67E3E570A617}"/>
                </a:ext>
              </a:extLst>
            </p:cNvPr>
            <p:cNvSpPr>
              <a:spLocks/>
            </p:cNvSpPr>
            <p:nvPr/>
          </p:nvSpPr>
          <p:spPr bwMode="auto">
            <a:xfrm>
              <a:off x="16197014" y="9090415"/>
              <a:ext cx="44586"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12" name="Freeform 455">
              <a:extLst>
                <a:ext uri="{FF2B5EF4-FFF2-40B4-BE49-F238E27FC236}">
                  <a16:creationId xmlns:a16="http://schemas.microsoft.com/office/drawing/2014/main" id="{9978B8CC-8049-3C4E-9575-E333894BF72B}"/>
                </a:ext>
              </a:extLst>
            </p:cNvPr>
            <p:cNvSpPr>
              <a:spLocks/>
            </p:cNvSpPr>
            <p:nvPr/>
          </p:nvSpPr>
          <p:spPr bwMode="auto">
            <a:xfrm>
              <a:off x="16512300" y="9119082"/>
              <a:ext cx="66879" cy="66896"/>
            </a:xfrm>
            <a:custGeom>
              <a:avLst/>
              <a:gdLst>
                <a:gd name="T0" fmla="*/ 7 w 7"/>
                <a:gd name="T1" fmla="*/ 7 h 7"/>
                <a:gd name="T2" fmla="*/ 5 w 7"/>
                <a:gd name="T3" fmla="*/ 3 h 7"/>
                <a:gd name="T4" fmla="*/ 0 w 7"/>
                <a:gd name="T5" fmla="*/ 1 h 7"/>
                <a:gd name="T6" fmla="*/ 1 w 7"/>
                <a:gd name="T7" fmla="*/ 3 h 7"/>
                <a:gd name="T8" fmla="*/ 3 w 7"/>
                <a:gd name="T9" fmla="*/ 5 h 7"/>
                <a:gd name="T10" fmla="*/ 7 w 7"/>
                <a:gd name="T11" fmla="*/ 7 h 7"/>
              </a:gdLst>
              <a:ahLst/>
              <a:cxnLst>
                <a:cxn ang="0">
                  <a:pos x="T0" y="T1"/>
                </a:cxn>
                <a:cxn ang="0">
                  <a:pos x="T2" y="T3"/>
                </a:cxn>
                <a:cxn ang="0">
                  <a:pos x="T4" y="T5"/>
                </a:cxn>
                <a:cxn ang="0">
                  <a:pos x="T6" y="T7"/>
                </a:cxn>
                <a:cxn ang="0">
                  <a:pos x="T8" y="T9"/>
                </a:cxn>
                <a:cxn ang="0">
                  <a:pos x="T10" y="T11"/>
                </a:cxn>
              </a:cxnLst>
              <a:rect l="0" t="0" r="r" b="b"/>
              <a:pathLst>
                <a:path w="7" h="7">
                  <a:moveTo>
                    <a:pt x="7" y="7"/>
                  </a:moveTo>
                  <a:cubicBezTo>
                    <a:pt x="7" y="5"/>
                    <a:pt x="5" y="5"/>
                    <a:pt x="5" y="3"/>
                  </a:cubicBezTo>
                  <a:cubicBezTo>
                    <a:pt x="5" y="1"/>
                    <a:pt x="2" y="0"/>
                    <a:pt x="0" y="1"/>
                  </a:cubicBezTo>
                  <a:cubicBezTo>
                    <a:pt x="0" y="2"/>
                    <a:pt x="0" y="3"/>
                    <a:pt x="1" y="3"/>
                  </a:cubicBezTo>
                  <a:cubicBezTo>
                    <a:pt x="3" y="3"/>
                    <a:pt x="2" y="4"/>
                    <a:pt x="3" y="5"/>
                  </a:cubicBezTo>
                  <a:cubicBezTo>
                    <a:pt x="3" y="6"/>
                    <a:pt x="7" y="7"/>
                    <a:pt x="7" y="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13" name="Freeform 456">
              <a:extLst>
                <a:ext uri="{FF2B5EF4-FFF2-40B4-BE49-F238E27FC236}">
                  <a16:creationId xmlns:a16="http://schemas.microsoft.com/office/drawing/2014/main" id="{88FC9793-3E07-F149-B0D1-546342C54F92}"/>
                </a:ext>
              </a:extLst>
            </p:cNvPr>
            <p:cNvSpPr>
              <a:spLocks/>
            </p:cNvSpPr>
            <p:nvPr/>
          </p:nvSpPr>
          <p:spPr bwMode="auto">
            <a:xfrm>
              <a:off x="16617396" y="9166867"/>
              <a:ext cx="35033" cy="35042"/>
            </a:xfrm>
            <a:custGeom>
              <a:avLst/>
              <a:gdLst>
                <a:gd name="T0" fmla="*/ 2 w 4"/>
                <a:gd name="T1" fmla="*/ 3 h 4"/>
                <a:gd name="T2" fmla="*/ 2 w 4"/>
                <a:gd name="T3" fmla="*/ 0 h 4"/>
                <a:gd name="T4" fmla="*/ 2 w 4"/>
                <a:gd name="T5" fmla="*/ 3 h 4"/>
                <a:gd name="T6" fmla="*/ 2 w 4"/>
                <a:gd name="T7" fmla="*/ 3 h 4"/>
              </a:gdLst>
              <a:ahLst/>
              <a:cxnLst>
                <a:cxn ang="0">
                  <a:pos x="T0" y="T1"/>
                </a:cxn>
                <a:cxn ang="0">
                  <a:pos x="T2" y="T3"/>
                </a:cxn>
                <a:cxn ang="0">
                  <a:pos x="T4" y="T5"/>
                </a:cxn>
                <a:cxn ang="0">
                  <a:pos x="T6" y="T7"/>
                </a:cxn>
              </a:cxnLst>
              <a:rect l="0" t="0" r="r" b="b"/>
              <a:pathLst>
                <a:path w="4" h="4">
                  <a:moveTo>
                    <a:pt x="2" y="3"/>
                  </a:moveTo>
                  <a:cubicBezTo>
                    <a:pt x="0" y="4"/>
                    <a:pt x="0" y="1"/>
                    <a:pt x="2" y="0"/>
                  </a:cubicBezTo>
                  <a:cubicBezTo>
                    <a:pt x="4" y="0"/>
                    <a:pt x="4" y="3"/>
                    <a:pt x="2" y="3"/>
                  </a:cubicBezTo>
                  <a:cubicBezTo>
                    <a:pt x="1" y="4"/>
                    <a:pt x="3" y="3"/>
                    <a:pt x="2"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14" name="Freeform 457">
              <a:extLst>
                <a:ext uri="{FF2B5EF4-FFF2-40B4-BE49-F238E27FC236}">
                  <a16:creationId xmlns:a16="http://schemas.microsoft.com/office/drawing/2014/main" id="{A63C17B6-210A-DF4B-B219-8D5AC4913197}"/>
                </a:ext>
              </a:extLst>
            </p:cNvPr>
            <p:cNvSpPr>
              <a:spLocks/>
            </p:cNvSpPr>
            <p:nvPr/>
          </p:nvSpPr>
          <p:spPr bwMode="auto">
            <a:xfrm>
              <a:off x="16521853" y="9326144"/>
              <a:ext cx="429938" cy="140163"/>
            </a:xfrm>
            <a:custGeom>
              <a:avLst/>
              <a:gdLst>
                <a:gd name="T0" fmla="*/ 9 w 46"/>
                <a:gd name="T1" fmla="*/ 0 h 15"/>
                <a:gd name="T2" fmla="*/ 3 w 46"/>
                <a:gd name="T3" fmla="*/ 0 h 15"/>
                <a:gd name="T4" fmla="*/ 0 w 46"/>
                <a:gd name="T5" fmla="*/ 4 h 15"/>
                <a:gd name="T6" fmla="*/ 5 w 46"/>
                <a:gd name="T7" fmla="*/ 6 h 15"/>
                <a:gd name="T8" fmla="*/ 11 w 46"/>
                <a:gd name="T9" fmla="*/ 9 h 15"/>
                <a:gd name="T10" fmla="*/ 15 w 46"/>
                <a:gd name="T11" fmla="*/ 9 h 15"/>
                <a:gd name="T12" fmla="*/ 24 w 46"/>
                <a:gd name="T13" fmla="*/ 11 h 15"/>
                <a:gd name="T14" fmla="*/ 40 w 46"/>
                <a:gd name="T15" fmla="*/ 13 h 15"/>
                <a:gd name="T16" fmla="*/ 45 w 46"/>
                <a:gd name="T17" fmla="*/ 13 h 15"/>
                <a:gd name="T18" fmla="*/ 43 w 46"/>
                <a:gd name="T19" fmla="*/ 9 h 15"/>
                <a:gd name="T20" fmla="*/ 41 w 46"/>
                <a:gd name="T21" fmla="*/ 9 h 15"/>
                <a:gd name="T22" fmla="*/ 37 w 46"/>
                <a:gd name="T23" fmla="*/ 9 h 15"/>
                <a:gd name="T24" fmla="*/ 35 w 46"/>
                <a:gd name="T25" fmla="*/ 6 h 15"/>
                <a:gd name="T26" fmla="*/ 32 w 46"/>
                <a:gd name="T27" fmla="*/ 4 h 15"/>
                <a:gd name="T28" fmla="*/ 27 w 46"/>
                <a:gd name="T29" fmla="*/ 3 h 15"/>
                <a:gd name="T30" fmla="*/ 25 w 46"/>
                <a:gd name="T31" fmla="*/ 4 h 15"/>
                <a:gd name="T32" fmla="*/ 21 w 46"/>
                <a:gd name="T33" fmla="*/ 5 h 15"/>
                <a:gd name="T34" fmla="*/ 15 w 46"/>
                <a:gd name="T35" fmla="*/ 3 h 15"/>
                <a:gd name="T36" fmla="*/ 11 w 46"/>
                <a:gd name="T37" fmla="*/ 2 h 15"/>
                <a:gd name="T38" fmla="*/ 9 w 46"/>
                <a:gd name="T39" fmla="*/ 0 h 15"/>
                <a:gd name="T40" fmla="*/ 9 w 46"/>
                <a:gd name="T4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 h="15">
                  <a:moveTo>
                    <a:pt x="9" y="0"/>
                  </a:moveTo>
                  <a:cubicBezTo>
                    <a:pt x="7" y="1"/>
                    <a:pt x="6" y="0"/>
                    <a:pt x="3" y="0"/>
                  </a:cubicBezTo>
                  <a:cubicBezTo>
                    <a:pt x="3" y="0"/>
                    <a:pt x="0" y="3"/>
                    <a:pt x="0" y="4"/>
                  </a:cubicBezTo>
                  <a:cubicBezTo>
                    <a:pt x="0" y="5"/>
                    <a:pt x="4" y="4"/>
                    <a:pt x="5" y="6"/>
                  </a:cubicBezTo>
                  <a:cubicBezTo>
                    <a:pt x="6" y="8"/>
                    <a:pt x="9" y="8"/>
                    <a:pt x="11" y="9"/>
                  </a:cubicBezTo>
                  <a:cubicBezTo>
                    <a:pt x="13" y="9"/>
                    <a:pt x="14" y="9"/>
                    <a:pt x="15" y="9"/>
                  </a:cubicBezTo>
                  <a:cubicBezTo>
                    <a:pt x="18" y="9"/>
                    <a:pt x="21" y="10"/>
                    <a:pt x="24" y="11"/>
                  </a:cubicBezTo>
                  <a:cubicBezTo>
                    <a:pt x="29" y="12"/>
                    <a:pt x="35" y="11"/>
                    <a:pt x="40" y="13"/>
                  </a:cubicBezTo>
                  <a:cubicBezTo>
                    <a:pt x="41" y="13"/>
                    <a:pt x="44" y="15"/>
                    <a:pt x="45" y="13"/>
                  </a:cubicBezTo>
                  <a:cubicBezTo>
                    <a:pt x="46" y="13"/>
                    <a:pt x="44" y="9"/>
                    <a:pt x="43" y="9"/>
                  </a:cubicBezTo>
                  <a:cubicBezTo>
                    <a:pt x="42" y="8"/>
                    <a:pt x="42" y="9"/>
                    <a:pt x="41" y="9"/>
                  </a:cubicBezTo>
                  <a:cubicBezTo>
                    <a:pt x="39" y="10"/>
                    <a:pt x="38" y="9"/>
                    <a:pt x="37" y="9"/>
                  </a:cubicBezTo>
                  <a:cubicBezTo>
                    <a:pt x="36" y="8"/>
                    <a:pt x="36" y="7"/>
                    <a:pt x="35" y="6"/>
                  </a:cubicBezTo>
                  <a:cubicBezTo>
                    <a:pt x="35" y="5"/>
                    <a:pt x="33" y="5"/>
                    <a:pt x="32" y="4"/>
                  </a:cubicBezTo>
                  <a:cubicBezTo>
                    <a:pt x="31" y="4"/>
                    <a:pt x="28" y="3"/>
                    <a:pt x="27" y="3"/>
                  </a:cubicBezTo>
                  <a:cubicBezTo>
                    <a:pt x="26" y="3"/>
                    <a:pt x="25" y="4"/>
                    <a:pt x="25" y="4"/>
                  </a:cubicBezTo>
                  <a:cubicBezTo>
                    <a:pt x="24" y="5"/>
                    <a:pt x="23" y="5"/>
                    <a:pt x="21" y="5"/>
                  </a:cubicBezTo>
                  <a:cubicBezTo>
                    <a:pt x="19" y="5"/>
                    <a:pt x="17" y="4"/>
                    <a:pt x="15" y="3"/>
                  </a:cubicBezTo>
                  <a:cubicBezTo>
                    <a:pt x="14" y="2"/>
                    <a:pt x="12" y="2"/>
                    <a:pt x="11" y="2"/>
                  </a:cubicBezTo>
                  <a:cubicBezTo>
                    <a:pt x="11" y="2"/>
                    <a:pt x="10" y="0"/>
                    <a:pt x="9" y="0"/>
                  </a:cubicBezTo>
                  <a:cubicBezTo>
                    <a:pt x="8" y="1"/>
                    <a:pt x="10" y="0"/>
                    <a:pt x="9"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15" name="Freeform 458">
              <a:extLst>
                <a:ext uri="{FF2B5EF4-FFF2-40B4-BE49-F238E27FC236}">
                  <a16:creationId xmlns:a16="http://schemas.microsoft.com/office/drawing/2014/main" id="{63418F81-3C83-C64A-9BDC-5833E07EEDF7}"/>
                </a:ext>
              </a:extLst>
            </p:cNvPr>
            <p:cNvSpPr>
              <a:spLocks/>
            </p:cNvSpPr>
            <p:nvPr/>
          </p:nvSpPr>
          <p:spPr bwMode="auto">
            <a:xfrm>
              <a:off x="16840326" y="9361183"/>
              <a:ext cx="73248" cy="28669"/>
            </a:xfrm>
            <a:custGeom>
              <a:avLst/>
              <a:gdLst>
                <a:gd name="T0" fmla="*/ 3 w 8"/>
                <a:gd name="T1" fmla="*/ 3 h 3"/>
                <a:gd name="T2" fmla="*/ 8 w 8"/>
                <a:gd name="T3" fmla="*/ 1 h 3"/>
                <a:gd name="T4" fmla="*/ 3 w 8"/>
                <a:gd name="T5" fmla="*/ 3 h 3"/>
                <a:gd name="T6" fmla="*/ 3 w 8"/>
                <a:gd name="T7" fmla="*/ 3 h 3"/>
              </a:gdLst>
              <a:ahLst/>
              <a:cxnLst>
                <a:cxn ang="0">
                  <a:pos x="T0" y="T1"/>
                </a:cxn>
                <a:cxn ang="0">
                  <a:pos x="T2" y="T3"/>
                </a:cxn>
                <a:cxn ang="0">
                  <a:pos x="T4" y="T5"/>
                </a:cxn>
                <a:cxn ang="0">
                  <a:pos x="T6" y="T7"/>
                </a:cxn>
              </a:cxnLst>
              <a:rect l="0" t="0" r="r" b="b"/>
              <a:pathLst>
                <a:path w="8" h="3">
                  <a:moveTo>
                    <a:pt x="3" y="3"/>
                  </a:moveTo>
                  <a:cubicBezTo>
                    <a:pt x="0" y="2"/>
                    <a:pt x="7" y="0"/>
                    <a:pt x="8" y="1"/>
                  </a:cubicBezTo>
                  <a:cubicBezTo>
                    <a:pt x="8" y="2"/>
                    <a:pt x="4" y="3"/>
                    <a:pt x="3" y="3"/>
                  </a:cubicBezTo>
                  <a:cubicBezTo>
                    <a:pt x="2" y="3"/>
                    <a:pt x="4" y="3"/>
                    <a:pt x="3"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16" name="Freeform 459">
              <a:extLst>
                <a:ext uri="{FF2B5EF4-FFF2-40B4-BE49-F238E27FC236}">
                  <a16:creationId xmlns:a16="http://schemas.microsoft.com/office/drawing/2014/main" id="{4DD13C72-D7D5-2E4F-B9A8-FD7A2A1DEC65}"/>
                </a:ext>
              </a:extLst>
            </p:cNvPr>
            <p:cNvSpPr>
              <a:spLocks/>
            </p:cNvSpPr>
            <p:nvPr/>
          </p:nvSpPr>
          <p:spPr bwMode="auto">
            <a:xfrm>
              <a:off x="16942236" y="9428080"/>
              <a:ext cx="57323" cy="38227"/>
            </a:xfrm>
            <a:custGeom>
              <a:avLst/>
              <a:gdLst>
                <a:gd name="T0" fmla="*/ 3 w 6"/>
                <a:gd name="T1" fmla="*/ 0 h 4"/>
                <a:gd name="T2" fmla="*/ 1 w 6"/>
                <a:gd name="T3" fmla="*/ 1 h 4"/>
                <a:gd name="T4" fmla="*/ 3 w 6"/>
                <a:gd name="T5" fmla="*/ 4 h 4"/>
                <a:gd name="T6" fmla="*/ 3 w 6"/>
                <a:gd name="T7" fmla="*/ 0 h 4"/>
              </a:gdLst>
              <a:ahLst/>
              <a:cxnLst>
                <a:cxn ang="0">
                  <a:pos x="T0" y="T1"/>
                </a:cxn>
                <a:cxn ang="0">
                  <a:pos x="T2" y="T3"/>
                </a:cxn>
                <a:cxn ang="0">
                  <a:pos x="T4" y="T5"/>
                </a:cxn>
                <a:cxn ang="0">
                  <a:pos x="T6" y="T7"/>
                </a:cxn>
              </a:cxnLst>
              <a:rect l="0" t="0" r="r" b="b"/>
              <a:pathLst>
                <a:path w="6" h="4">
                  <a:moveTo>
                    <a:pt x="3" y="0"/>
                  </a:moveTo>
                  <a:cubicBezTo>
                    <a:pt x="2" y="0"/>
                    <a:pt x="0" y="0"/>
                    <a:pt x="1" y="1"/>
                  </a:cubicBezTo>
                  <a:cubicBezTo>
                    <a:pt x="1" y="1"/>
                    <a:pt x="3" y="4"/>
                    <a:pt x="3" y="4"/>
                  </a:cubicBezTo>
                  <a:cubicBezTo>
                    <a:pt x="5" y="4"/>
                    <a:pt x="6" y="0"/>
                    <a:pt x="3"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17" name="Freeform 460">
              <a:extLst>
                <a:ext uri="{FF2B5EF4-FFF2-40B4-BE49-F238E27FC236}">
                  <a16:creationId xmlns:a16="http://schemas.microsoft.com/office/drawing/2014/main" id="{6FF407F6-A97C-7942-8CDD-7EFC5BD02530}"/>
                </a:ext>
              </a:extLst>
            </p:cNvPr>
            <p:cNvSpPr>
              <a:spLocks/>
            </p:cNvSpPr>
            <p:nvPr/>
          </p:nvSpPr>
          <p:spPr bwMode="auto">
            <a:xfrm>
              <a:off x="16999562" y="9437635"/>
              <a:ext cx="44586" cy="28669"/>
            </a:xfrm>
            <a:custGeom>
              <a:avLst/>
              <a:gdLst>
                <a:gd name="T0" fmla="*/ 4 w 5"/>
                <a:gd name="T1" fmla="*/ 1 h 3"/>
                <a:gd name="T2" fmla="*/ 2 w 5"/>
                <a:gd name="T3" fmla="*/ 0 h 3"/>
                <a:gd name="T4" fmla="*/ 1 w 5"/>
                <a:gd name="T5" fmla="*/ 2 h 3"/>
                <a:gd name="T6" fmla="*/ 2 w 5"/>
                <a:gd name="T7" fmla="*/ 2 h 3"/>
                <a:gd name="T8" fmla="*/ 4 w 5"/>
                <a:gd name="T9" fmla="*/ 1 h 3"/>
                <a:gd name="T10" fmla="*/ 4 w 5"/>
                <a:gd name="T11" fmla="*/ 1 h 3"/>
              </a:gdLst>
              <a:ahLst/>
              <a:cxnLst>
                <a:cxn ang="0">
                  <a:pos x="T0" y="T1"/>
                </a:cxn>
                <a:cxn ang="0">
                  <a:pos x="T2" y="T3"/>
                </a:cxn>
                <a:cxn ang="0">
                  <a:pos x="T4" y="T5"/>
                </a:cxn>
                <a:cxn ang="0">
                  <a:pos x="T6" y="T7"/>
                </a:cxn>
                <a:cxn ang="0">
                  <a:pos x="T8" y="T9"/>
                </a:cxn>
                <a:cxn ang="0">
                  <a:pos x="T10" y="T11"/>
                </a:cxn>
              </a:cxnLst>
              <a:rect l="0" t="0" r="r" b="b"/>
              <a:pathLst>
                <a:path w="5" h="3">
                  <a:moveTo>
                    <a:pt x="4" y="1"/>
                  </a:moveTo>
                  <a:cubicBezTo>
                    <a:pt x="4" y="1"/>
                    <a:pt x="3" y="0"/>
                    <a:pt x="2" y="0"/>
                  </a:cubicBezTo>
                  <a:cubicBezTo>
                    <a:pt x="2" y="1"/>
                    <a:pt x="0" y="2"/>
                    <a:pt x="1" y="2"/>
                  </a:cubicBezTo>
                  <a:cubicBezTo>
                    <a:pt x="1" y="2"/>
                    <a:pt x="2" y="3"/>
                    <a:pt x="2" y="2"/>
                  </a:cubicBezTo>
                  <a:cubicBezTo>
                    <a:pt x="3" y="2"/>
                    <a:pt x="5" y="2"/>
                    <a:pt x="4" y="1"/>
                  </a:cubicBezTo>
                  <a:cubicBezTo>
                    <a:pt x="4" y="1"/>
                    <a:pt x="5" y="2"/>
                    <a:pt x="4"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18" name="Freeform 461">
              <a:extLst>
                <a:ext uri="{FF2B5EF4-FFF2-40B4-BE49-F238E27FC236}">
                  <a16:creationId xmlns:a16="http://schemas.microsoft.com/office/drawing/2014/main" id="{FAEA40A3-2B76-3E4A-BCEA-471B94439A18}"/>
                </a:ext>
              </a:extLst>
            </p:cNvPr>
            <p:cNvSpPr>
              <a:spLocks/>
            </p:cNvSpPr>
            <p:nvPr/>
          </p:nvSpPr>
          <p:spPr bwMode="auto">
            <a:xfrm>
              <a:off x="17034592" y="9437635"/>
              <a:ext cx="66879" cy="38227"/>
            </a:xfrm>
            <a:custGeom>
              <a:avLst/>
              <a:gdLst>
                <a:gd name="T0" fmla="*/ 2 w 7"/>
                <a:gd name="T1" fmla="*/ 1 h 4"/>
                <a:gd name="T2" fmla="*/ 2 w 7"/>
                <a:gd name="T3" fmla="*/ 4 h 4"/>
                <a:gd name="T4" fmla="*/ 6 w 7"/>
                <a:gd name="T5" fmla="*/ 3 h 4"/>
                <a:gd name="T6" fmla="*/ 5 w 7"/>
                <a:gd name="T7" fmla="*/ 1 h 4"/>
                <a:gd name="T8" fmla="*/ 2 w 7"/>
                <a:gd name="T9" fmla="*/ 1 h 4"/>
              </a:gdLst>
              <a:ahLst/>
              <a:cxnLst>
                <a:cxn ang="0">
                  <a:pos x="T0" y="T1"/>
                </a:cxn>
                <a:cxn ang="0">
                  <a:pos x="T2" y="T3"/>
                </a:cxn>
                <a:cxn ang="0">
                  <a:pos x="T4" y="T5"/>
                </a:cxn>
                <a:cxn ang="0">
                  <a:pos x="T6" y="T7"/>
                </a:cxn>
                <a:cxn ang="0">
                  <a:pos x="T8" y="T9"/>
                </a:cxn>
              </a:cxnLst>
              <a:rect l="0" t="0" r="r" b="b"/>
              <a:pathLst>
                <a:path w="7" h="4">
                  <a:moveTo>
                    <a:pt x="2" y="1"/>
                  </a:moveTo>
                  <a:cubicBezTo>
                    <a:pt x="1" y="2"/>
                    <a:pt x="0" y="4"/>
                    <a:pt x="2" y="4"/>
                  </a:cubicBezTo>
                  <a:cubicBezTo>
                    <a:pt x="4" y="4"/>
                    <a:pt x="5" y="4"/>
                    <a:pt x="6" y="3"/>
                  </a:cubicBezTo>
                  <a:cubicBezTo>
                    <a:pt x="7" y="3"/>
                    <a:pt x="5" y="2"/>
                    <a:pt x="5" y="1"/>
                  </a:cubicBezTo>
                  <a:cubicBezTo>
                    <a:pt x="4" y="0"/>
                    <a:pt x="3" y="0"/>
                    <a:pt x="2"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19" name="Freeform 462">
              <a:extLst>
                <a:ext uri="{FF2B5EF4-FFF2-40B4-BE49-F238E27FC236}">
                  <a16:creationId xmlns:a16="http://schemas.microsoft.com/office/drawing/2014/main" id="{40E0B147-94AE-5842-A9F3-B01766FCEBDD}"/>
                </a:ext>
              </a:extLst>
            </p:cNvPr>
            <p:cNvSpPr>
              <a:spLocks/>
            </p:cNvSpPr>
            <p:nvPr/>
          </p:nvSpPr>
          <p:spPr bwMode="auto">
            <a:xfrm>
              <a:off x="17082363" y="9428080"/>
              <a:ext cx="76432" cy="47785"/>
            </a:xfrm>
            <a:custGeom>
              <a:avLst/>
              <a:gdLst>
                <a:gd name="T0" fmla="*/ 1 w 8"/>
                <a:gd name="T1" fmla="*/ 0 h 5"/>
                <a:gd name="T2" fmla="*/ 0 w 8"/>
                <a:gd name="T3" fmla="*/ 1 h 5"/>
                <a:gd name="T4" fmla="*/ 2 w 8"/>
                <a:gd name="T5" fmla="*/ 2 h 5"/>
                <a:gd name="T6" fmla="*/ 2 w 8"/>
                <a:gd name="T7" fmla="*/ 3 h 5"/>
                <a:gd name="T8" fmla="*/ 7 w 8"/>
                <a:gd name="T9" fmla="*/ 4 h 5"/>
                <a:gd name="T10" fmla="*/ 7 w 8"/>
                <a:gd name="T11" fmla="*/ 1 h 5"/>
                <a:gd name="T12" fmla="*/ 1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1" y="0"/>
                  </a:moveTo>
                  <a:cubicBezTo>
                    <a:pt x="0" y="0"/>
                    <a:pt x="0" y="0"/>
                    <a:pt x="0" y="1"/>
                  </a:cubicBezTo>
                  <a:cubicBezTo>
                    <a:pt x="0" y="1"/>
                    <a:pt x="2" y="1"/>
                    <a:pt x="2" y="2"/>
                  </a:cubicBezTo>
                  <a:cubicBezTo>
                    <a:pt x="2" y="2"/>
                    <a:pt x="2" y="3"/>
                    <a:pt x="2" y="3"/>
                  </a:cubicBezTo>
                  <a:cubicBezTo>
                    <a:pt x="2" y="4"/>
                    <a:pt x="6" y="5"/>
                    <a:pt x="7" y="4"/>
                  </a:cubicBezTo>
                  <a:cubicBezTo>
                    <a:pt x="8" y="3"/>
                    <a:pt x="8" y="2"/>
                    <a:pt x="7" y="1"/>
                  </a:cubicBezTo>
                  <a:cubicBezTo>
                    <a:pt x="5" y="1"/>
                    <a:pt x="3" y="1"/>
                    <a:pt x="1"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20" name="Freeform 463">
              <a:extLst>
                <a:ext uri="{FF2B5EF4-FFF2-40B4-BE49-F238E27FC236}">
                  <a16:creationId xmlns:a16="http://schemas.microsoft.com/office/drawing/2014/main" id="{EF3ABB69-94B1-5441-96AE-1A9FEB4AA77D}"/>
                </a:ext>
              </a:extLst>
            </p:cNvPr>
            <p:cNvSpPr>
              <a:spLocks/>
            </p:cNvSpPr>
            <p:nvPr/>
          </p:nvSpPr>
          <p:spPr bwMode="auto">
            <a:xfrm>
              <a:off x="17184277" y="9437635"/>
              <a:ext cx="114649" cy="38227"/>
            </a:xfrm>
            <a:custGeom>
              <a:avLst/>
              <a:gdLst>
                <a:gd name="T0" fmla="*/ 2 w 12"/>
                <a:gd name="T1" fmla="*/ 0 h 4"/>
                <a:gd name="T2" fmla="*/ 0 w 12"/>
                <a:gd name="T3" fmla="*/ 2 h 4"/>
                <a:gd name="T4" fmla="*/ 12 w 12"/>
                <a:gd name="T5" fmla="*/ 2 h 4"/>
                <a:gd name="T6" fmla="*/ 9 w 12"/>
                <a:gd name="T7" fmla="*/ 2 h 4"/>
                <a:gd name="T8" fmla="*/ 2 w 12"/>
                <a:gd name="T9" fmla="*/ 0 h 4"/>
                <a:gd name="T10" fmla="*/ 2 w 12"/>
                <a:gd name="T11" fmla="*/ 0 h 4"/>
              </a:gdLst>
              <a:ahLst/>
              <a:cxnLst>
                <a:cxn ang="0">
                  <a:pos x="T0" y="T1"/>
                </a:cxn>
                <a:cxn ang="0">
                  <a:pos x="T2" y="T3"/>
                </a:cxn>
                <a:cxn ang="0">
                  <a:pos x="T4" y="T5"/>
                </a:cxn>
                <a:cxn ang="0">
                  <a:pos x="T6" y="T7"/>
                </a:cxn>
                <a:cxn ang="0">
                  <a:pos x="T8" y="T9"/>
                </a:cxn>
                <a:cxn ang="0">
                  <a:pos x="T10" y="T11"/>
                </a:cxn>
              </a:cxnLst>
              <a:rect l="0" t="0" r="r" b="b"/>
              <a:pathLst>
                <a:path w="12" h="4">
                  <a:moveTo>
                    <a:pt x="2" y="0"/>
                  </a:moveTo>
                  <a:cubicBezTo>
                    <a:pt x="2" y="0"/>
                    <a:pt x="0" y="1"/>
                    <a:pt x="0" y="2"/>
                  </a:cubicBezTo>
                  <a:cubicBezTo>
                    <a:pt x="0" y="2"/>
                    <a:pt x="11" y="4"/>
                    <a:pt x="12" y="2"/>
                  </a:cubicBezTo>
                  <a:cubicBezTo>
                    <a:pt x="12" y="1"/>
                    <a:pt x="9" y="2"/>
                    <a:pt x="9" y="2"/>
                  </a:cubicBezTo>
                  <a:cubicBezTo>
                    <a:pt x="7" y="2"/>
                    <a:pt x="4" y="1"/>
                    <a:pt x="2" y="0"/>
                  </a:cubicBezTo>
                  <a:cubicBezTo>
                    <a:pt x="2" y="0"/>
                    <a:pt x="3" y="0"/>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21" name="Freeform 464">
              <a:extLst>
                <a:ext uri="{FF2B5EF4-FFF2-40B4-BE49-F238E27FC236}">
                  <a16:creationId xmlns:a16="http://schemas.microsoft.com/office/drawing/2014/main" id="{7773A348-5CF7-2F46-B83D-8193ED6FB613}"/>
                </a:ext>
              </a:extLst>
            </p:cNvPr>
            <p:cNvSpPr>
              <a:spLocks/>
            </p:cNvSpPr>
            <p:nvPr/>
          </p:nvSpPr>
          <p:spPr bwMode="auto">
            <a:xfrm>
              <a:off x="17149244" y="9491791"/>
              <a:ext cx="101909" cy="57338"/>
            </a:xfrm>
            <a:custGeom>
              <a:avLst/>
              <a:gdLst>
                <a:gd name="T0" fmla="*/ 0 w 11"/>
                <a:gd name="T1" fmla="*/ 0 h 6"/>
                <a:gd name="T2" fmla="*/ 8 w 11"/>
                <a:gd name="T3" fmla="*/ 4 h 6"/>
                <a:gd name="T4" fmla="*/ 0 w 11"/>
                <a:gd name="T5" fmla="*/ 0 h 6"/>
              </a:gdLst>
              <a:ahLst/>
              <a:cxnLst>
                <a:cxn ang="0">
                  <a:pos x="T0" y="T1"/>
                </a:cxn>
                <a:cxn ang="0">
                  <a:pos x="T2" y="T3"/>
                </a:cxn>
                <a:cxn ang="0">
                  <a:pos x="T4" y="T5"/>
                </a:cxn>
              </a:cxnLst>
              <a:rect l="0" t="0" r="r" b="b"/>
              <a:pathLst>
                <a:path w="11" h="6">
                  <a:moveTo>
                    <a:pt x="0" y="0"/>
                  </a:moveTo>
                  <a:cubicBezTo>
                    <a:pt x="1" y="0"/>
                    <a:pt x="7" y="6"/>
                    <a:pt x="8" y="4"/>
                  </a:cubicBezTo>
                  <a:cubicBezTo>
                    <a:pt x="11" y="1"/>
                    <a:pt x="1" y="0"/>
                    <a:pt x="0"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22" name="Freeform 465">
              <a:extLst>
                <a:ext uri="{FF2B5EF4-FFF2-40B4-BE49-F238E27FC236}">
                  <a16:creationId xmlns:a16="http://schemas.microsoft.com/office/drawing/2014/main" id="{48D28EA1-2B4D-3A46-8F39-95976BE658B8}"/>
                </a:ext>
              </a:extLst>
            </p:cNvPr>
            <p:cNvSpPr>
              <a:spLocks/>
            </p:cNvSpPr>
            <p:nvPr/>
          </p:nvSpPr>
          <p:spPr bwMode="auto">
            <a:xfrm>
              <a:off x="17474083" y="9192351"/>
              <a:ext cx="57323" cy="38227"/>
            </a:xfrm>
            <a:custGeom>
              <a:avLst/>
              <a:gdLst>
                <a:gd name="T0" fmla="*/ 3 w 6"/>
                <a:gd name="T1" fmla="*/ 3 h 4"/>
                <a:gd name="T2" fmla="*/ 4 w 6"/>
                <a:gd name="T3" fmla="*/ 0 h 4"/>
                <a:gd name="T4" fmla="*/ 3 w 6"/>
                <a:gd name="T5" fmla="*/ 3 h 4"/>
                <a:gd name="T6" fmla="*/ 3 w 6"/>
                <a:gd name="T7" fmla="*/ 3 h 4"/>
              </a:gdLst>
              <a:ahLst/>
              <a:cxnLst>
                <a:cxn ang="0">
                  <a:pos x="T0" y="T1"/>
                </a:cxn>
                <a:cxn ang="0">
                  <a:pos x="T2" y="T3"/>
                </a:cxn>
                <a:cxn ang="0">
                  <a:pos x="T4" y="T5"/>
                </a:cxn>
                <a:cxn ang="0">
                  <a:pos x="T6" y="T7"/>
                </a:cxn>
              </a:cxnLst>
              <a:rect l="0" t="0" r="r" b="b"/>
              <a:pathLst>
                <a:path w="6" h="4">
                  <a:moveTo>
                    <a:pt x="3" y="3"/>
                  </a:moveTo>
                  <a:cubicBezTo>
                    <a:pt x="0" y="4"/>
                    <a:pt x="1" y="0"/>
                    <a:pt x="4" y="0"/>
                  </a:cubicBezTo>
                  <a:cubicBezTo>
                    <a:pt x="6" y="0"/>
                    <a:pt x="5" y="3"/>
                    <a:pt x="3" y="3"/>
                  </a:cubicBezTo>
                  <a:cubicBezTo>
                    <a:pt x="2" y="4"/>
                    <a:pt x="5" y="3"/>
                    <a:pt x="3"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23" name="Freeform 466">
              <a:extLst>
                <a:ext uri="{FF2B5EF4-FFF2-40B4-BE49-F238E27FC236}">
                  <a16:creationId xmlns:a16="http://schemas.microsoft.com/office/drawing/2014/main" id="{AE2FDAA2-E9E0-5A4E-9F6A-BBC334AD2E43}"/>
                </a:ext>
              </a:extLst>
            </p:cNvPr>
            <p:cNvSpPr>
              <a:spLocks/>
            </p:cNvSpPr>
            <p:nvPr/>
          </p:nvSpPr>
          <p:spPr bwMode="auto">
            <a:xfrm>
              <a:off x="17569627" y="9185981"/>
              <a:ext cx="140127" cy="44598"/>
            </a:xfrm>
            <a:custGeom>
              <a:avLst/>
              <a:gdLst>
                <a:gd name="T0" fmla="*/ 2 w 15"/>
                <a:gd name="T1" fmla="*/ 3 h 5"/>
                <a:gd name="T2" fmla="*/ 1 w 15"/>
                <a:gd name="T3" fmla="*/ 1 h 5"/>
                <a:gd name="T4" fmla="*/ 5 w 15"/>
                <a:gd name="T5" fmla="*/ 0 h 5"/>
                <a:gd name="T6" fmla="*/ 13 w 15"/>
                <a:gd name="T7" fmla="*/ 2 h 5"/>
                <a:gd name="T8" fmla="*/ 15 w 15"/>
                <a:gd name="T9" fmla="*/ 5 h 5"/>
                <a:gd name="T10" fmla="*/ 11 w 15"/>
                <a:gd name="T11" fmla="*/ 3 h 5"/>
                <a:gd name="T12" fmla="*/ 2 w 15"/>
                <a:gd name="T13" fmla="*/ 3 h 5"/>
                <a:gd name="T14" fmla="*/ 2 w 15"/>
                <a:gd name="T15" fmla="*/ 3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5">
                  <a:moveTo>
                    <a:pt x="2" y="3"/>
                  </a:moveTo>
                  <a:cubicBezTo>
                    <a:pt x="1" y="3"/>
                    <a:pt x="0" y="2"/>
                    <a:pt x="1" y="1"/>
                  </a:cubicBezTo>
                  <a:cubicBezTo>
                    <a:pt x="2" y="0"/>
                    <a:pt x="3" y="0"/>
                    <a:pt x="5" y="0"/>
                  </a:cubicBezTo>
                  <a:cubicBezTo>
                    <a:pt x="8" y="0"/>
                    <a:pt x="10" y="0"/>
                    <a:pt x="13" y="2"/>
                  </a:cubicBezTo>
                  <a:cubicBezTo>
                    <a:pt x="14" y="3"/>
                    <a:pt x="15" y="4"/>
                    <a:pt x="15" y="5"/>
                  </a:cubicBezTo>
                  <a:cubicBezTo>
                    <a:pt x="14" y="5"/>
                    <a:pt x="11" y="3"/>
                    <a:pt x="11" y="3"/>
                  </a:cubicBezTo>
                  <a:cubicBezTo>
                    <a:pt x="8" y="2"/>
                    <a:pt x="5" y="3"/>
                    <a:pt x="2" y="3"/>
                  </a:cubicBezTo>
                  <a:cubicBezTo>
                    <a:pt x="1" y="3"/>
                    <a:pt x="3" y="3"/>
                    <a:pt x="2"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24" name="Freeform 467">
              <a:extLst>
                <a:ext uri="{FF2B5EF4-FFF2-40B4-BE49-F238E27FC236}">
                  <a16:creationId xmlns:a16="http://schemas.microsoft.com/office/drawing/2014/main" id="{BF358404-9132-904E-95FB-BCF573CDA844}"/>
                </a:ext>
              </a:extLst>
            </p:cNvPr>
            <p:cNvSpPr>
              <a:spLocks/>
            </p:cNvSpPr>
            <p:nvPr/>
          </p:nvSpPr>
          <p:spPr bwMode="auto">
            <a:xfrm>
              <a:off x="17139689" y="8969361"/>
              <a:ext cx="299364" cy="337667"/>
            </a:xfrm>
            <a:custGeom>
              <a:avLst/>
              <a:gdLst>
                <a:gd name="T0" fmla="*/ 13 w 32"/>
                <a:gd name="T1" fmla="*/ 32 h 36"/>
                <a:gd name="T2" fmla="*/ 14 w 32"/>
                <a:gd name="T3" fmla="*/ 30 h 36"/>
                <a:gd name="T4" fmla="*/ 11 w 32"/>
                <a:gd name="T5" fmla="*/ 28 h 36"/>
                <a:gd name="T6" fmla="*/ 12 w 32"/>
                <a:gd name="T7" fmla="*/ 23 h 36"/>
                <a:gd name="T8" fmla="*/ 8 w 32"/>
                <a:gd name="T9" fmla="*/ 23 h 36"/>
                <a:gd name="T10" fmla="*/ 8 w 32"/>
                <a:gd name="T11" fmla="*/ 29 h 36"/>
                <a:gd name="T12" fmla="*/ 8 w 32"/>
                <a:gd name="T13" fmla="*/ 30 h 36"/>
                <a:gd name="T14" fmla="*/ 7 w 32"/>
                <a:gd name="T15" fmla="*/ 34 h 36"/>
                <a:gd name="T16" fmla="*/ 4 w 32"/>
                <a:gd name="T17" fmla="*/ 36 h 36"/>
                <a:gd name="T18" fmla="*/ 4 w 32"/>
                <a:gd name="T19" fmla="*/ 31 h 36"/>
                <a:gd name="T20" fmla="*/ 2 w 32"/>
                <a:gd name="T21" fmla="*/ 26 h 36"/>
                <a:gd name="T22" fmla="*/ 1 w 32"/>
                <a:gd name="T23" fmla="*/ 21 h 36"/>
                <a:gd name="T24" fmla="*/ 3 w 32"/>
                <a:gd name="T25" fmla="*/ 14 h 36"/>
                <a:gd name="T26" fmla="*/ 9 w 32"/>
                <a:gd name="T27" fmla="*/ 5 h 36"/>
                <a:gd name="T28" fmla="*/ 11 w 32"/>
                <a:gd name="T29" fmla="*/ 2 h 36"/>
                <a:gd name="T30" fmla="*/ 18 w 32"/>
                <a:gd name="T31" fmla="*/ 4 h 36"/>
                <a:gd name="T32" fmla="*/ 25 w 32"/>
                <a:gd name="T33" fmla="*/ 4 h 36"/>
                <a:gd name="T34" fmla="*/ 32 w 32"/>
                <a:gd name="T35" fmla="*/ 1 h 36"/>
                <a:gd name="T36" fmla="*/ 29 w 32"/>
                <a:gd name="T37" fmla="*/ 6 h 36"/>
                <a:gd name="T38" fmla="*/ 23 w 32"/>
                <a:gd name="T39" fmla="*/ 7 h 36"/>
                <a:gd name="T40" fmla="*/ 10 w 32"/>
                <a:gd name="T41" fmla="*/ 7 h 36"/>
                <a:gd name="T42" fmla="*/ 6 w 32"/>
                <a:gd name="T43" fmla="*/ 10 h 36"/>
                <a:gd name="T44" fmla="*/ 10 w 32"/>
                <a:gd name="T45" fmla="*/ 15 h 36"/>
                <a:gd name="T46" fmla="*/ 13 w 32"/>
                <a:gd name="T47" fmla="*/ 14 h 36"/>
                <a:gd name="T48" fmla="*/ 20 w 32"/>
                <a:gd name="T49" fmla="*/ 13 h 36"/>
                <a:gd name="T50" fmla="*/ 17 w 32"/>
                <a:gd name="T51" fmla="*/ 16 h 36"/>
                <a:gd name="T52" fmla="*/ 13 w 32"/>
                <a:gd name="T53" fmla="*/ 17 h 36"/>
                <a:gd name="T54" fmla="*/ 14 w 32"/>
                <a:gd name="T55" fmla="*/ 20 h 36"/>
                <a:gd name="T56" fmla="*/ 18 w 32"/>
                <a:gd name="T57" fmla="*/ 25 h 36"/>
                <a:gd name="T58" fmla="*/ 19 w 32"/>
                <a:gd name="T59" fmla="*/ 28 h 36"/>
                <a:gd name="T60" fmla="*/ 22 w 32"/>
                <a:gd name="T61" fmla="*/ 30 h 36"/>
                <a:gd name="T62" fmla="*/ 13 w 32"/>
                <a:gd name="T63" fmla="*/ 32 h 36"/>
                <a:gd name="T64" fmla="*/ 13 w 32"/>
                <a:gd name="T65"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6">
                  <a:moveTo>
                    <a:pt x="13" y="32"/>
                  </a:moveTo>
                  <a:cubicBezTo>
                    <a:pt x="13" y="31"/>
                    <a:pt x="14" y="31"/>
                    <a:pt x="14" y="30"/>
                  </a:cubicBezTo>
                  <a:cubicBezTo>
                    <a:pt x="14" y="29"/>
                    <a:pt x="12" y="28"/>
                    <a:pt x="11" y="28"/>
                  </a:cubicBezTo>
                  <a:cubicBezTo>
                    <a:pt x="10" y="26"/>
                    <a:pt x="12" y="25"/>
                    <a:pt x="12" y="23"/>
                  </a:cubicBezTo>
                  <a:cubicBezTo>
                    <a:pt x="12" y="22"/>
                    <a:pt x="8" y="22"/>
                    <a:pt x="8" y="23"/>
                  </a:cubicBezTo>
                  <a:cubicBezTo>
                    <a:pt x="7" y="25"/>
                    <a:pt x="8" y="27"/>
                    <a:pt x="8" y="29"/>
                  </a:cubicBezTo>
                  <a:cubicBezTo>
                    <a:pt x="7" y="29"/>
                    <a:pt x="8" y="30"/>
                    <a:pt x="8" y="30"/>
                  </a:cubicBezTo>
                  <a:cubicBezTo>
                    <a:pt x="8" y="32"/>
                    <a:pt x="7" y="33"/>
                    <a:pt x="7" y="34"/>
                  </a:cubicBezTo>
                  <a:cubicBezTo>
                    <a:pt x="6" y="36"/>
                    <a:pt x="7" y="36"/>
                    <a:pt x="4" y="36"/>
                  </a:cubicBezTo>
                  <a:cubicBezTo>
                    <a:pt x="1" y="36"/>
                    <a:pt x="4" y="32"/>
                    <a:pt x="4" y="31"/>
                  </a:cubicBezTo>
                  <a:cubicBezTo>
                    <a:pt x="5" y="30"/>
                    <a:pt x="4" y="27"/>
                    <a:pt x="2" y="26"/>
                  </a:cubicBezTo>
                  <a:cubicBezTo>
                    <a:pt x="0" y="25"/>
                    <a:pt x="0" y="23"/>
                    <a:pt x="1" y="21"/>
                  </a:cubicBezTo>
                  <a:cubicBezTo>
                    <a:pt x="2" y="19"/>
                    <a:pt x="2" y="16"/>
                    <a:pt x="3" y="14"/>
                  </a:cubicBezTo>
                  <a:cubicBezTo>
                    <a:pt x="5" y="11"/>
                    <a:pt x="4" y="5"/>
                    <a:pt x="9" y="5"/>
                  </a:cubicBezTo>
                  <a:cubicBezTo>
                    <a:pt x="10" y="5"/>
                    <a:pt x="9" y="2"/>
                    <a:pt x="11" y="2"/>
                  </a:cubicBezTo>
                  <a:cubicBezTo>
                    <a:pt x="14" y="3"/>
                    <a:pt x="16" y="4"/>
                    <a:pt x="18" y="4"/>
                  </a:cubicBezTo>
                  <a:cubicBezTo>
                    <a:pt x="20" y="4"/>
                    <a:pt x="23" y="5"/>
                    <a:pt x="25" y="4"/>
                  </a:cubicBezTo>
                  <a:cubicBezTo>
                    <a:pt x="26" y="4"/>
                    <a:pt x="32" y="0"/>
                    <a:pt x="32" y="1"/>
                  </a:cubicBezTo>
                  <a:cubicBezTo>
                    <a:pt x="32" y="2"/>
                    <a:pt x="29" y="5"/>
                    <a:pt x="29" y="6"/>
                  </a:cubicBezTo>
                  <a:cubicBezTo>
                    <a:pt x="27" y="7"/>
                    <a:pt x="25" y="7"/>
                    <a:pt x="23" y="7"/>
                  </a:cubicBezTo>
                  <a:cubicBezTo>
                    <a:pt x="18" y="6"/>
                    <a:pt x="14" y="7"/>
                    <a:pt x="10" y="7"/>
                  </a:cubicBezTo>
                  <a:cubicBezTo>
                    <a:pt x="7" y="6"/>
                    <a:pt x="6" y="7"/>
                    <a:pt x="6" y="10"/>
                  </a:cubicBezTo>
                  <a:cubicBezTo>
                    <a:pt x="6" y="13"/>
                    <a:pt x="9" y="13"/>
                    <a:pt x="10" y="15"/>
                  </a:cubicBezTo>
                  <a:cubicBezTo>
                    <a:pt x="11" y="17"/>
                    <a:pt x="12" y="15"/>
                    <a:pt x="13" y="14"/>
                  </a:cubicBezTo>
                  <a:cubicBezTo>
                    <a:pt x="13" y="13"/>
                    <a:pt x="20" y="12"/>
                    <a:pt x="20" y="13"/>
                  </a:cubicBezTo>
                  <a:cubicBezTo>
                    <a:pt x="21" y="13"/>
                    <a:pt x="18" y="16"/>
                    <a:pt x="17" y="16"/>
                  </a:cubicBezTo>
                  <a:cubicBezTo>
                    <a:pt x="15" y="18"/>
                    <a:pt x="15" y="18"/>
                    <a:pt x="13" y="17"/>
                  </a:cubicBezTo>
                  <a:cubicBezTo>
                    <a:pt x="13" y="17"/>
                    <a:pt x="14" y="20"/>
                    <a:pt x="14" y="20"/>
                  </a:cubicBezTo>
                  <a:cubicBezTo>
                    <a:pt x="15" y="21"/>
                    <a:pt x="18" y="23"/>
                    <a:pt x="18" y="25"/>
                  </a:cubicBezTo>
                  <a:cubicBezTo>
                    <a:pt x="18" y="26"/>
                    <a:pt x="18" y="27"/>
                    <a:pt x="19" y="28"/>
                  </a:cubicBezTo>
                  <a:cubicBezTo>
                    <a:pt x="19" y="28"/>
                    <a:pt x="21" y="30"/>
                    <a:pt x="22" y="30"/>
                  </a:cubicBezTo>
                  <a:cubicBezTo>
                    <a:pt x="20" y="31"/>
                    <a:pt x="15" y="33"/>
                    <a:pt x="13" y="32"/>
                  </a:cubicBezTo>
                  <a:cubicBezTo>
                    <a:pt x="13" y="31"/>
                    <a:pt x="14" y="33"/>
                    <a:pt x="13" y="3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25" name="Freeform 468">
              <a:extLst>
                <a:ext uri="{FF2B5EF4-FFF2-40B4-BE49-F238E27FC236}">
                  <a16:creationId xmlns:a16="http://schemas.microsoft.com/office/drawing/2014/main" id="{826FB25B-FF9A-E042-AECF-3FC3A8097196}"/>
                </a:ext>
              </a:extLst>
            </p:cNvPr>
            <p:cNvSpPr>
              <a:spLocks/>
            </p:cNvSpPr>
            <p:nvPr/>
          </p:nvSpPr>
          <p:spPr bwMode="auto">
            <a:xfrm>
              <a:off x="17540962" y="8950247"/>
              <a:ext cx="73248" cy="140163"/>
            </a:xfrm>
            <a:custGeom>
              <a:avLst/>
              <a:gdLst>
                <a:gd name="T0" fmla="*/ 3 w 8"/>
                <a:gd name="T1" fmla="*/ 2 h 15"/>
                <a:gd name="T2" fmla="*/ 3 w 8"/>
                <a:gd name="T3" fmla="*/ 0 h 15"/>
                <a:gd name="T4" fmla="*/ 0 w 8"/>
                <a:gd name="T5" fmla="*/ 4 h 15"/>
                <a:gd name="T6" fmla="*/ 1 w 8"/>
                <a:gd name="T7" fmla="*/ 8 h 15"/>
                <a:gd name="T8" fmla="*/ 2 w 8"/>
                <a:gd name="T9" fmla="*/ 12 h 15"/>
                <a:gd name="T10" fmla="*/ 5 w 8"/>
                <a:gd name="T11" fmla="*/ 15 h 15"/>
                <a:gd name="T12" fmla="*/ 4 w 8"/>
                <a:gd name="T13" fmla="*/ 13 h 15"/>
                <a:gd name="T14" fmla="*/ 3 w 8"/>
                <a:gd name="T15" fmla="*/ 9 h 15"/>
                <a:gd name="T16" fmla="*/ 7 w 8"/>
                <a:gd name="T17" fmla="*/ 9 h 15"/>
                <a:gd name="T18" fmla="*/ 5 w 8"/>
                <a:gd name="T19" fmla="*/ 7 h 15"/>
                <a:gd name="T20" fmla="*/ 6 w 8"/>
                <a:gd name="T21" fmla="*/ 5 h 15"/>
                <a:gd name="T22" fmla="*/ 2 w 8"/>
                <a:gd name="T23" fmla="*/ 6 h 15"/>
                <a:gd name="T24" fmla="*/ 3 w 8"/>
                <a:gd name="T25" fmla="*/ 2 h 15"/>
                <a:gd name="T26" fmla="*/ 3 w 8"/>
                <a:gd name="T2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15">
                  <a:moveTo>
                    <a:pt x="3" y="2"/>
                  </a:moveTo>
                  <a:cubicBezTo>
                    <a:pt x="3" y="1"/>
                    <a:pt x="3" y="1"/>
                    <a:pt x="3" y="0"/>
                  </a:cubicBezTo>
                  <a:cubicBezTo>
                    <a:pt x="2" y="0"/>
                    <a:pt x="0" y="3"/>
                    <a:pt x="0" y="4"/>
                  </a:cubicBezTo>
                  <a:cubicBezTo>
                    <a:pt x="0" y="5"/>
                    <a:pt x="1" y="6"/>
                    <a:pt x="1" y="8"/>
                  </a:cubicBezTo>
                  <a:cubicBezTo>
                    <a:pt x="1" y="9"/>
                    <a:pt x="1" y="11"/>
                    <a:pt x="2" y="12"/>
                  </a:cubicBezTo>
                  <a:cubicBezTo>
                    <a:pt x="2" y="12"/>
                    <a:pt x="5" y="15"/>
                    <a:pt x="5" y="15"/>
                  </a:cubicBezTo>
                  <a:cubicBezTo>
                    <a:pt x="5" y="15"/>
                    <a:pt x="4" y="13"/>
                    <a:pt x="4" y="13"/>
                  </a:cubicBezTo>
                  <a:cubicBezTo>
                    <a:pt x="3" y="12"/>
                    <a:pt x="3" y="10"/>
                    <a:pt x="3" y="9"/>
                  </a:cubicBezTo>
                  <a:cubicBezTo>
                    <a:pt x="3" y="8"/>
                    <a:pt x="7" y="9"/>
                    <a:pt x="7" y="9"/>
                  </a:cubicBezTo>
                  <a:cubicBezTo>
                    <a:pt x="8" y="9"/>
                    <a:pt x="6" y="8"/>
                    <a:pt x="5" y="7"/>
                  </a:cubicBezTo>
                  <a:cubicBezTo>
                    <a:pt x="5" y="7"/>
                    <a:pt x="6" y="6"/>
                    <a:pt x="6" y="5"/>
                  </a:cubicBezTo>
                  <a:cubicBezTo>
                    <a:pt x="7" y="1"/>
                    <a:pt x="3" y="6"/>
                    <a:pt x="2" y="6"/>
                  </a:cubicBezTo>
                  <a:cubicBezTo>
                    <a:pt x="2" y="6"/>
                    <a:pt x="4" y="3"/>
                    <a:pt x="3" y="2"/>
                  </a:cubicBezTo>
                  <a:cubicBezTo>
                    <a:pt x="3" y="1"/>
                    <a:pt x="4" y="3"/>
                    <a:pt x="3"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26" name="Freeform 469">
              <a:extLst>
                <a:ext uri="{FF2B5EF4-FFF2-40B4-BE49-F238E27FC236}">
                  <a16:creationId xmlns:a16="http://schemas.microsoft.com/office/drawing/2014/main" id="{862C8F9F-0E0A-3F45-9C9C-7019A42A8B30}"/>
                </a:ext>
              </a:extLst>
            </p:cNvPr>
            <p:cNvSpPr>
              <a:spLocks/>
            </p:cNvSpPr>
            <p:nvPr/>
          </p:nvSpPr>
          <p:spPr bwMode="auto">
            <a:xfrm>
              <a:off x="17579182" y="8931136"/>
              <a:ext cx="25477" cy="19114"/>
            </a:xfrm>
            <a:custGeom>
              <a:avLst/>
              <a:gdLst>
                <a:gd name="T0" fmla="*/ 1 w 3"/>
                <a:gd name="T1" fmla="*/ 2 h 2"/>
                <a:gd name="T2" fmla="*/ 2 w 3"/>
                <a:gd name="T3" fmla="*/ 0 h 2"/>
                <a:gd name="T4" fmla="*/ 1 w 3"/>
                <a:gd name="T5" fmla="*/ 2 h 2"/>
              </a:gdLst>
              <a:ahLst/>
              <a:cxnLst>
                <a:cxn ang="0">
                  <a:pos x="T0" y="T1"/>
                </a:cxn>
                <a:cxn ang="0">
                  <a:pos x="T2" y="T3"/>
                </a:cxn>
                <a:cxn ang="0">
                  <a:pos x="T4" y="T5"/>
                </a:cxn>
              </a:cxnLst>
              <a:rect l="0" t="0" r="r" b="b"/>
              <a:pathLst>
                <a:path w="3" h="2">
                  <a:moveTo>
                    <a:pt x="1" y="2"/>
                  </a:moveTo>
                  <a:cubicBezTo>
                    <a:pt x="0" y="2"/>
                    <a:pt x="1" y="0"/>
                    <a:pt x="2" y="0"/>
                  </a:cubicBezTo>
                  <a:cubicBezTo>
                    <a:pt x="3" y="0"/>
                    <a:pt x="2" y="2"/>
                    <a:pt x="1"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27" name="Freeform 470">
              <a:extLst>
                <a:ext uri="{FF2B5EF4-FFF2-40B4-BE49-F238E27FC236}">
                  <a16:creationId xmlns:a16="http://schemas.microsoft.com/office/drawing/2014/main" id="{9D4805D8-E778-A24A-A950-6217861E892A}"/>
                </a:ext>
              </a:extLst>
            </p:cNvPr>
            <p:cNvSpPr>
              <a:spLocks/>
            </p:cNvSpPr>
            <p:nvPr/>
          </p:nvSpPr>
          <p:spPr bwMode="auto">
            <a:xfrm>
              <a:off x="17681092" y="9052186"/>
              <a:ext cx="44586" cy="19114"/>
            </a:xfrm>
            <a:custGeom>
              <a:avLst/>
              <a:gdLst>
                <a:gd name="T0" fmla="*/ 5 w 5"/>
                <a:gd name="T1" fmla="*/ 1 h 2"/>
                <a:gd name="T2" fmla="*/ 0 w 5"/>
                <a:gd name="T3" fmla="*/ 1 h 2"/>
                <a:gd name="T4" fmla="*/ 5 w 5"/>
                <a:gd name="T5" fmla="*/ 1 h 2"/>
              </a:gdLst>
              <a:ahLst/>
              <a:cxnLst>
                <a:cxn ang="0">
                  <a:pos x="T0" y="T1"/>
                </a:cxn>
                <a:cxn ang="0">
                  <a:pos x="T2" y="T3"/>
                </a:cxn>
                <a:cxn ang="0">
                  <a:pos x="T4" y="T5"/>
                </a:cxn>
              </a:cxnLst>
              <a:rect l="0" t="0" r="r" b="b"/>
              <a:pathLst>
                <a:path w="5" h="2">
                  <a:moveTo>
                    <a:pt x="5" y="1"/>
                  </a:moveTo>
                  <a:cubicBezTo>
                    <a:pt x="5" y="0"/>
                    <a:pt x="0" y="0"/>
                    <a:pt x="0" y="1"/>
                  </a:cubicBezTo>
                  <a:cubicBezTo>
                    <a:pt x="0" y="1"/>
                    <a:pt x="5" y="2"/>
                    <a:pt x="5"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28" name="Freeform 471">
              <a:extLst>
                <a:ext uri="{FF2B5EF4-FFF2-40B4-BE49-F238E27FC236}">
                  <a16:creationId xmlns:a16="http://schemas.microsoft.com/office/drawing/2014/main" id="{AEA1BE10-FFE4-F549-8139-947C2E85597F}"/>
                </a:ext>
              </a:extLst>
            </p:cNvPr>
            <p:cNvSpPr>
              <a:spLocks/>
            </p:cNvSpPr>
            <p:nvPr/>
          </p:nvSpPr>
          <p:spPr bwMode="auto">
            <a:xfrm>
              <a:off x="17690647" y="9061741"/>
              <a:ext cx="175160" cy="105124"/>
            </a:xfrm>
            <a:custGeom>
              <a:avLst/>
              <a:gdLst>
                <a:gd name="T0" fmla="*/ 10 w 19"/>
                <a:gd name="T1" fmla="*/ 1 h 11"/>
                <a:gd name="T2" fmla="*/ 4 w 19"/>
                <a:gd name="T3" fmla="*/ 3 h 11"/>
                <a:gd name="T4" fmla="*/ 3 w 19"/>
                <a:gd name="T5" fmla="*/ 4 h 11"/>
                <a:gd name="T6" fmla="*/ 1 w 19"/>
                <a:gd name="T7" fmla="*/ 3 h 11"/>
                <a:gd name="T8" fmla="*/ 3 w 19"/>
                <a:gd name="T9" fmla="*/ 6 h 11"/>
                <a:gd name="T10" fmla="*/ 6 w 19"/>
                <a:gd name="T11" fmla="*/ 7 h 11"/>
                <a:gd name="T12" fmla="*/ 9 w 19"/>
                <a:gd name="T13" fmla="*/ 10 h 11"/>
                <a:gd name="T14" fmla="*/ 14 w 19"/>
                <a:gd name="T15" fmla="*/ 10 h 11"/>
                <a:gd name="T16" fmla="*/ 18 w 19"/>
                <a:gd name="T17" fmla="*/ 5 h 11"/>
                <a:gd name="T18" fmla="*/ 15 w 19"/>
                <a:gd name="T19" fmla="*/ 2 h 11"/>
                <a:gd name="T20" fmla="*/ 10 w 19"/>
                <a:gd name="T21" fmla="*/ 1 h 11"/>
                <a:gd name="T22" fmla="*/ 10 w 19"/>
                <a:gd name="T2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1">
                  <a:moveTo>
                    <a:pt x="10" y="1"/>
                  </a:moveTo>
                  <a:cubicBezTo>
                    <a:pt x="9" y="0"/>
                    <a:pt x="5" y="2"/>
                    <a:pt x="4" y="3"/>
                  </a:cubicBezTo>
                  <a:cubicBezTo>
                    <a:pt x="3" y="3"/>
                    <a:pt x="4" y="3"/>
                    <a:pt x="3" y="4"/>
                  </a:cubicBezTo>
                  <a:cubicBezTo>
                    <a:pt x="3" y="5"/>
                    <a:pt x="2" y="3"/>
                    <a:pt x="1" y="3"/>
                  </a:cubicBezTo>
                  <a:cubicBezTo>
                    <a:pt x="0" y="3"/>
                    <a:pt x="2" y="6"/>
                    <a:pt x="3" y="6"/>
                  </a:cubicBezTo>
                  <a:cubicBezTo>
                    <a:pt x="3" y="7"/>
                    <a:pt x="5" y="7"/>
                    <a:pt x="6" y="7"/>
                  </a:cubicBezTo>
                  <a:cubicBezTo>
                    <a:pt x="8" y="7"/>
                    <a:pt x="8" y="9"/>
                    <a:pt x="9" y="10"/>
                  </a:cubicBezTo>
                  <a:cubicBezTo>
                    <a:pt x="10" y="11"/>
                    <a:pt x="13" y="10"/>
                    <a:pt x="14" y="10"/>
                  </a:cubicBezTo>
                  <a:cubicBezTo>
                    <a:pt x="18" y="10"/>
                    <a:pt x="19" y="8"/>
                    <a:pt x="18" y="5"/>
                  </a:cubicBezTo>
                  <a:cubicBezTo>
                    <a:pt x="18" y="3"/>
                    <a:pt x="17" y="2"/>
                    <a:pt x="15" y="2"/>
                  </a:cubicBezTo>
                  <a:cubicBezTo>
                    <a:pt x="14" y="2"/>
                    <a:pt x="12" y="1"/>
                    <a:pt x="10" y="1"/>
                  </a:cubicBezTo>
                  <a:cubicBezTo>
                    <a:pt x="10" y="1"/>
                    <a:pt x="11" y="1"/>
                    <a:pt x="10"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29" name="Freeform 472">
              <a:extLst>
                <a:ext uri="{FF2B5EF4-FFF2-40B4-BE49-F238E27FC236}">
                  <a16:creationId xmlns:a16="http://schemas.microsoft.com/office/drawing/2014/main" id="{7E097CF1-32A8-FD4D-99BC-23098845DDE2}"/>
                </a:ext>
              </a:extLst>
            </p:cNvPr>
            <p:cNvSpPr>
              <a:spLocks/>
            </p:cNvSpPr>
            <p:nvPr/>
          </p:nvSpPr>
          <p:spPr bwMode="auto">
            <a:xfrm>
              <a:off x="18521857" y="9240134"/>
              <a:ext cx="194268" cy="111494"/>
            </a:xfrm>
            <a:custGeom>
              <a:avLst/>
              <a:gdLst>
                <a:gd name="T0" fmla="*/ 0 w 21"/>
                <a:gd name="T1" fmla="*/ 8 h 12"/>
                <a:gd name="T2" fmla="*/ 6 w 21"/>
                <a:gd name="T3" fmla="*/ 8 h 12"/>
                <a:gd name="T4" fmla="*/ 9 w 21"/>
                <a:gd name="T5" fmla="*/ 7 h 12"/>
                <a:gd name="T6" fmla="*/ 13 w 21"/>
                <a:gd name="T7" fmla="*/ 7 h 12"/>
                <a:gd name="T8" fmla="*/ 14 w 21"/>
                <a:gd name="T9" fmla="*/ 5 h 12"/>
                <a:gd name="T10" fmla="*/ 17 w 21"/>
                <a:gd name="T11" fmla="*/ 3 h 12"/>
                <a:gd name="T12" fmla="*/ 20 w 21"/>
                <a:gd name="T13" fmla="*/ 4 h 12"/>
                <a:gd name="T14" fmla="*/ 18 w 21"/>
                <a:gd name="T15" fmla="*/ 7 h 12"/>
                <a:gd name="T16" fmla="*/ 11 w 21"/>
                <a:gd name="T17" fmla="*/ 11 h 12"/>
                <a:gd name="T18" fmla="*/ 0 w 21"/>
                <a:gd name="T19" fmla="*/ 8 h 12"/>
                <a:gd name="T20" fmla="*/ 0 w 21"/>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2">
                  <a:moveTo>
                    <a:pt x="0" y="8"/>
                  </a:moveTo>
                  <a:cubicBezTo>
                    <a:pt x="1" y="7"/>
                    <a:pt x="5" y="8"/>
                    <a:pt x="6" y="8"/>
                  </a:cubicBezTo>
                  <a:cubicBezTo>
                    <a:pt x="7" y="8"/>
                    <a:pt x="8" y="6"/>
                    <a:pt x="9" y="7"/>
                  </a:cubicBezTo>
                  <a:cubicBezTo>
                    <a:pt x="10" y="8"/>
                    <a:pt x="12" y="8"/>
                    <a:pt x="13" y="7"/>
                  </a:cubicBezTo>
                  <a:cubicBezTo>
                    <a:pt x="13" y="6"/>
                    <a:pt x="14" y="5"/>
                    <a:pt x="14" y="5"/>
                  </a:cubicBezTo>
                  <a:cubicBezTo>
                    <a:pt x="15" y="5"/>
                    <a:pt x="17" y="5"/>
                    <a:pt x="17" y="3"/>
                  </a:cubicBezTo>
                  <a:cubicBezTo>
                    <a:pt x="17" y="0"/>
                    <a:pt x="21" y="2"/>
                    <a:pt x="20" y="4"/>
                  </a:cubicBezTo>
                  <a:cubicBezTo>
                    <a:pt x="19" y="5"/>
                    <a:pt x="18" y="7"/>
                    <a:pt x="18" y="7"/>
                  </a:cubicBezTo>
                  <a:cubicBezTo>
                    <a:pt x="15" y="8"/>
                    <a:pt x="14" y="10"/>
                    <a:pt x="11" y="11"/>
                  </a:cubicBezTo>
                  <a:cubicBezTo>
                    <a:pt x="9" y="12"/>
                    <a:pt x="0" y="11"/>
                    <a:pt x="0" y="8"/>
                  </a:cubicBezTo>
                  <a:cubicBezTo>
                    <a:pt x="0" y="7"/>
                    <a:pt x="0" y="10"/>
                    <a:pt x="0" y="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30" name="Freeform 473">
              <a:extLst>
                <a:ext uri="{FF2B5EF4-FFF2-40B4-BE49-F238E27FC236}">
                  <a16:creationId xmlns:a16="http://schemas.microsoft.com/office/drawing/2014/main" id="{780F6706-5698-CF42-A421-F101EC2D7C49}"/>
                </a:ext>
              </a:extLst>
            </p:cNvPr>
            <p:cNvSpPr>
              <a:spLocks/>
            </p:cNvSpPr>
            <p:nvPr/>
          </p:nvSpPr>
          <p:spPr bwMode="auto">
            <a:xfrm>
              <a:off x="18802113" y="9297472"/>
              <a:ext cx="82803" cy="101936"/>
            </a:xfrm>
            <a:custGeom>
              <a:avLst/>
              <a:gdLst>
                <a:gd name="T0" fmla="*/ 1 w 9"/>
                <a:gd name="T1" fmla="*/ 0 h 11"/>
                <a:gd name="T2" fmla="*/ 8 w 9"/>
                <a:gd name="T3" fmla="*/ 8 h 11"/>
                <a:gd name="T4" fmla="*/ 5 w 9"/>
                <a:gd name="T5" fmla="*/ 4 h 11"/>
                <a:gd name="T6" fmla="*/ 1 w 9"/>
                <a:gd name="T7" fmla="*/ 0 h 11"/>
                <a:gd name="T8" fmla="*/ 1 w 9"/>
                <a:gd name="T9" fmla="*/ 0 h 11"/>
              </a:gdLst>
              <a:ahLst/>
              <a:cxnLst>
                <a:cxn ang="0">
                  <a:pos x="T0" y="T1"/>
                </a:cxn>
                <a:cxn ang="0">
                  <a:pos x="T2" y="T3"/>
                </a:cxn>
                <a:cxn ang="0">
                  <a:pos x="T4" y="T5"/>
                </a:cxn>
                <a:cxn ang="0">
                  <a:pos x="T6" y="T7"/>
                </a:cxn>
                <a:cxn ang="0">
                  <a:pos x="T8" y="T9"/>
                </a:cxn>
              </a:cxnLst>
              <a:rect l="0" t="0" r="r" b="b"/>
              <a:pathLst>
                <a:path w="9" h="11">
                  <a:moveTo>
                    <a:pt x="1" y="0"/>
                  </a:moveTo>
                  <a:cubicBezTo>
                    <a:pt x="0" y="1"/>
                    <a:pt x="5" y="11"/>
                    <a:pt x="8" y="8"/>
                  </a:cubicBezTo>
                  <a:cubicBezTo>
                    <a:pt x="9" y="6"/>
                    <a:pt x="6" y="4"/>
                    <a:pt x="5" y="4"/>
                  </a:cubicBezTo>
                  <a:cubicBezTo>
                    <a:pt x="4" y="3"/>
                    <a:pt x="1" y="0"/>
                    <a:pt x="1" y="0"/>
                  </a:cubicBezTo>
                  <a:cubicBezTo>
                    <a:pt x="0" y="1"/>
                    <a:pt x="2" y="0"/>
                    <a:pt x="1"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31" name="Freeform 474">
              <a:extLst>
                <a:ext uri="{FF2B5EF4-FFF2-40B4-BE49-F238E27FC236}">
                  <a16:creationId xmlns:a16="http://schemas.microsoft.com/office/drawing/2014/main" id="{BEF157DF-3AFE-0146-B0D0-55A1844DD1AF}"/>
                </a:ext>
              </a:extLst>
            </p:cNvPr>
            <p:cNvSpPr>
              <a:spLocks/>
            </p:cNvSpPr>
            <p:nvPr/>
          </p:nvSpPr>
          <p:spPr bwMode="auto">
            <a:xfrm>
              <a:off x="19044149" y="9485423"/>
              <a:ext cx="54139" cy="54153"/>
            </a:xfrm>
            <a:custGeom>
              <a:avLst/>
              <a:gdLst>
                <a:gd name="T0" fmla="*/ 6 w 6"/>
                <a:gd name="T1" fmla="*/ 4 h 6"/>
                <a:gd name="T2" fmla="*/ 1 w 6"/>
                <a:gd name="T3" fmla="*/ 2 h 6"/>
                <a:gd name="T4" fmla="*/ 6 w 6"/>
                <a:gd name="T5" fmla="*/ 4 h 6"/>
                <a:gd name="T6" fmla="*/ 6 w 6"/>
                <a:gd name="T7" fmla="*/ 4 h 6"/>
              </a:gdLst>
              <a:ahLst/>
              <a:cxnLst>
                <a:cxn ang="0">
                  <a:pos x="T0" y="T1"/>
                </a:cxn>
                <a:cxn ang="0">
                  <a:pos x="T2" y="T3"/>
                </a:cxn>
                <a:cxn ang="0">
                  <a:pos x="T4" y="T5"/>
                </a:cxn>
                <a:cxn ang="0">
                  <a:pos x="T6" y="T7"/>
                </a:cxn>
              </a:cxnLst>
              <a:rect l="0" t="0" r="r" b="b"/>
              <a:pathLst>
                <a:path w="6" h="6">
                  <a:moveTo>
                    <a:pt x="6" y="4"/>
                  </a:moveTo>
                  <a:cubicBezTo>
                    <a:pt x="6" y="2"/>
                    <a:pt x="0" y="0"/>
                    <a:pt x="1" y="2"/>
                  </a:cubicBezTo>
                  <a:cubicBezTo>
                    <a:pt x="1" y="3"/>
                    <a:pt x="6" y="5"/>
                    <a:pt x="6" y="4"/>
                  </a:cubicBezTo>
                  <a:cubicBezTo>
                    <a:pt x="6" y="3"/>
                    <a:pt x="6" y="6"/>
                    <a:pt x="6"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32" name="Freeform 475">
              <a:extLst>
                <a:ext uri="{FF2B5EF4-FFF2-40B4-BE49-F238E27FC236}">
                  <a16:creationId xmlns:a16="http://schemas.microsoft.com/office/drawing/2014/main" id="{3011DE8F-DE41-8F47-B1CC-7242CD96DE31}"/>
                </a:ext>
              </a:extLst>
            </p:cNvPr>
            <p:cNvSpPr>
              <a:spLocks/>
            </p:cNvSpPr>
            <p:nvPr/>
          </p:nvSpPr>
          <p:spPr bwMode="auto">
            <a:xfrm>
              <a:off x="18986825" y="9399411"/>
              <a:ext cx="85988" cy="57338"/>
            </a:xfrm>
            <a:custGeom>
              <a:avLst/>
              <a:gdLst>
                <a:gd name="T0" fmla="*/ 8 w 9"/>
                <a:gd name="T1" fmla="*/ 6 h 6"/>
                <a:gd name="T2" fmla="*/ 0 w 9"/>
                <a:gd name="T3" fmla="*/ 1 h 6"/>
                <a:gd name="T4" fmla="*/ 3 w 9"/>
                <a:gd name="T5" fmla="*/ 4 h 6"/>
                <a:gd name="T6" fmla="*/ 8 w 9"/>
                <a:gd name="T7" fmla="*/ 6 h 6"/>
                <a:gd name="T8" fmla="*/ 8 w 9"/>
                <a:gd name="T9" fmla="*/ 6 h 6"/>
              </a:gdLst>
              <a:ahLst/>
              <a:cxnLst>
                <a:cxn ang="0">
                  <a:pos x="T0" y="T1"/>
                </a:cxn>
                <a:cxn ang="0">
                  <a:pos x="T2" y="T3"/>
                </a:cxn>
                <a:cxn ang="0">
                  <a:pos x="T4" y="T5"/>
                </a:cxn>
                <a:cxn ang="0">
                  <a:pos x="T6" y="T7"/>
                </a:cxn>
                <a:cxn ang="0">
                  <a:pos x="T8" y="T9"/>
                </a:cxn>
              </a:cxnLst>
              <a:rect l="0" t="0" r="r" b="b"/>
              <a:pathLst>
                <a:path w="9" h="6">
                  <a:moveTo>
                    <a:pt x="8" y="6"/>
                  </a:moveTo>
                  <a:cubicBezTo>
                    <a:pt x="6" y="5"/>
                    <a:pt x="3" y="0"/>
                    <a:pt x="0" y="1"/>
                  </a:cubicBezTo>
                  <a:cubicBezTo>
                    <a:pt x="0" y="2"/>
                    <a:pt x="3" y="3"/>
                    <a:pt x="3" y="4"/>
                  </a:cubicBezTo>
                  <a:cubicBezTo>
                    <a:pt x="5" y="4"/>
                    <a:pt x="6" y="5"/>
                    <a:pt x="8" y="6"/>
                  </a:cubicBezTo>
                  <a:cubicBezTo>
                    <a:pt x="9" y="6"/>
                    <a:pt x="6" y="5"/>
                    <a:pt x="8"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33" name="Freeform 476">
              <a:extLst>
                <a:ext uri="{FF2B5EF4-FFF2-40B4-BE49-F238E27FC236}">
                  <a16:creationId xmlns:a16="http://schemas.microsoft.com/office/drawing/2014/main" id="{92CE062F-C1D6-8C4E-8075-1F4C564C9E9F}"/>
                </a:ext>
              </a:extLst>
            </p:cNvPr>
            <p:cNvSpPr>
              <a:spLocks/>
            </p:cNvSpPr>
            <p:nvPr/>
          </p:nvSpPr>
          <p:spPr bwMode="auto">
            <a:xfrm>
              <a:off x="18904022" y="9361183"/>
              <a:ext cx="38217" cy="47785"/>
            </a:xfrm>
            <a:custGeom>
              <a:avLst/>
              <a:gdLst>
                <a:gd name="T0" fmla="*/ 4 w 4"/>
                <a:gd name="T1" fmla="*/ 4 h 5"/>
                <a:gd name="T2" fmla="*/ 0 w 4"/>
                <a:gd name="T3" fmla="*/ 0 h 5"/>
                <a:gd name="T4" fmla="*/ 4 w 4"/>
                <a:gd name="T5" fmla="*/ 4 h 5"/>
              </a:gdLst>
              <a:ahLst/>
              <a:cxnLst>
                <a:cxn ang="0">
                  <a:pos x="T0" y="T1"/>
                </a:cxn>
                <a:cxn ang="0">
                  <a:pos x="T2" y="T3"/>
                </a:cxn>
                <a:cxn ang="0">
                  <a:pos x="T4" y="T5"/>
                </a:cxn>
              </a:cxnLst>
              <a:rect l="0" t="0" r="r" b="b"/>
              <a:pathLst>
                <a:path w="4" h="5">
                  <a:moveTo>
                    <a:pt x="4" y="4"/>
                  </a:moveTo>
                  <a:cubicBezTo>
                    <a:pt x="4" y="2"/>
                    <a:pt x="0" y="0"/>
                    <a:pt x="0" y="0"/>
                  </a:cubicBezTo>
                  <a:cubicBezTo>
                    <a:pt x="0" y="1"/>
                    <a:pt x="4" y="5"/>
                    <a:pt x="4"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34" name="Freeform 477">
              <a:extLst>
                <a:ext uri="{FF2B5EF4-FFF2-40B4-BE49-F238E27FC236}">
                  <a16:creationId xmlns:a16="http://schemas.microsoft.com/office/drawing/2014/main" id="{1372947D-20FF-3142-8F0D-EA616416CCBC}"/>
                </a:ext>
              </a:extLst>
            </p:cNvPr>
            <p:cNvSpPr>
              <a:spLocks/>
            </p:cNvSpPr>
            <p:nvPr/>
          </p:nvSpPr>
          <p:spPr bwMode="auto">
            <a:xfrm>
              <a:off x="19247970" y="10017406"/>
              <a:ext cx="149680" cy="111494"/>
            </a:xfrm>
            <a:custGeom>
              <a:avLst/>
              <a:gdLst>
                <a:gd name="T0" fmla="*/ 15 w 16"/>
                <a:gd name="T1" fmla="*/ 11 h 12"/>
                <a:gd name="T2" fmla="*/ 2 w 16"/>
                <a:gd name="T3" fmla="*/ 0 h 12"/>
                <a:gd name="T4" fmla="*/ 15 w 16"/>
                <a:gd name="T5" fmla="*/ 11 h 12"/>
              </a:gdLst>
              <a:ahLst/>
              <a:cxnLst>
                <a:cxn ang="0">
                  <a:pos x="T0" y="T1"/>
                </a:cxn>
                <a:cxn ang="0">
                  <a:pos x="T2" y="T3"/>
                </a:cxn>
                <a:cxn ang="0">
                  <a:pos x="T4" y="T5"/>
                </a:cxn>
              </a:cxnLst>
              <a:rect l="0" t="0" r="r" b="b"/>
              <a:pathLst>
                <a:path w="16" h="12">
                  <a:moveTo>
                    <a:pt x="15" y="11"/>
                  </a:moveTo>
                  <a:cubicBezTo>
                    <a:pt x="16" y="12"/>
                    <a:pt x="3" y="0"/>
                    <a:pt x="2" y="0"/>
                  </a:cubicBezTo>
                  <a:cubicBezTo>
                    <a:pt x="0" y="0"/>
                    <a:pt x="7" y="9"/>
                    <a:pt x="15" y="1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35" name="Freeform 478">
              <a:extLst>
                <a:ext uri="{FF2B5EF4-FFF2-40B4-BE49-F238E27FC236}">
                  <a16:creationId xmlns:a16="http://schemas.microsoft.com/office/drawing/2014/main" id="{2F79BC24-F733-F145-9EF5-C6A7B5C5202C}"/>
                </a:ext>
              </a:extLst>
            </p:cNvPr>
            <p:cNvSpPr>
              <a:spLocks/>
            </p:cNvSpPr>
            <p:nvPr/>
          </p:nvSpPr>
          <p:spPr bwMode="auto">
            <a:xfrm>
              <a:off x="19649244" y="10727782"/>
              <a:ext cx="105096" cy="130608"/>
            </a:xfrm>
            <a:custGeom>
              <a:avLst/>
              <a:gdLst>
                <a:gd name="T0" fmla="*/ 11 w 11"/>
                <a:gd name="T1" fmla="*/ 14 h 14"/>
                <a:gd name="T2" fmla="*/ 9 w 11"/>
                <a:gd name="T3" fmla="*/ 10 h 14"/>
                <a:gd name="T4" fmla="*/ 9 w 11"/>
                <a:gd name="T5" fmla="*/ 7 h 14"/>
                <a:gd name="T6" fmla="*/ 0 w 11"/>
                <a:gd name="T7" fmla="*/ 0 h 14"/>
                <a:gd name="T8" fmla="*/ 3 w 11"/>
                <a:gd name="T9" fmla="*/ 4 h 14"/>
                <a:gd name="T10" fmla="*/ 5 w 11"/>
                <a:gd name="T11" fmla="*/ 8 h 14"/>
                <a:gd name="T12" fmla="*/ 8 w 11"/>
                <a:gd name="T13" fmla="*/ 11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cubicBezTo>
                    <a:pt x="10" y="12"/>
                    <a:pt x="11" y="11"/>
                    <a:pt x="9" y="10"/>
                  </a:cubicBezTo>
                  <a:cubicBezTo>
                    <a:pt x="8" y="8"/>
                    <a:pt x="9" y="8"/>
                    <a:pt x="9" y="7"/>
                  </a:cubicBezTo>
                  <a:cubicBezTo>
                    <a:pt x="8" y="5"/>
                    <a:pt x="0" y="1"/>
                    <a:pt x="0" y="0"/>
                  </a:cubicBezTo>
                  <a:cubicBezTo>
                    <a:pt x="0" y="1"/>
                    <a:pt x="3" y="3"/>
                    <a:pt x="3" y="4"/>
                  </a:cubicBezTo>
                  <a:cubicBezTo>
                    <a:pt x="4" y="6"/>
                    <a:pt x="4" y="7"/>
                    <a:pt x="5" y="8"/>
                  </a:cubicBezTo>
                  <a:cubicBezTo>
                    <a:pt x="6" y="9"/>
                    <a:pt x="9" y="10"/>
                    <a:pt x="8" y="11"/>
                  </a:cubicBezTo>
                  <a:cubicBezTo>
                    <a:pt x="8" y="13"/>
                    <a:pt x="9" y="13"/>
                    <a:pt x="11" y="1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36" name="Freeform 479">
              <a:extLst>
                <a:ext uri="{FF2B5EF4-FFF2-40B4-BE49-F238E27FC236}">
                  <a16:creationId xmlns:a16="http://schemas.microsoft.com/office/drawing/2014/main" id="{24B9883C-A0D7-B442-ACD5-A4E7563F1969}"/>
                </a:ext>
              </a:extLst>
            </p:cNvPr>
            <p:cNvSpPr>
              <a:spLocks/>
            </p:cNvSpPr>
            <p:nvPr/>
          </p:nvSpPr>
          <p:spPr bwMode="auto">
            <a:xfrm>
              <a:off x="19677908" y="10848834"/>
              <a:ext cx="242036" cy="283514"/>
            </a:xfrm>
            <a:custGeom>
              <a:avLst/>
              <a:gdLst>
                <a:gd name="T0" fmla="*/ 8 w 26"/>
                <a:gd name="T1" fmla="*/ 2 h 30"/>
                <a:gd name="T2" fmla="*/ 7 w 26"/>
                <a:gd name="T3" fmla="*/ 11 h 30"/>
                <a:gd name="T4" fmla="*/ 5 w 26"/>
                <a:gd name="T5" fmla="*/ 18 h 30"/>
                <a:gd name="T6" fmla="*/ 9 w 26"/>
                <a:gd name="T7" fmla="*/ 25 h 30"/>
                <a:gd name="T8" fmla="*/ 14 w 26"/>
                <a:gd name="T9" fmla="*/ 26 h 30"/>
                <a:gd name="T10" fmla="*/ 17 w 26"/>
                <a:gd name="T11" fmla="*/ 22 h 30"/>
                <a:gd name="T12" fmla="*/ 18 w 26"/>
                <a:gd name="T13" fmla="*/ 16 h 30"/>
                <a:gd name="T14" fmla="*/ 22 w 26"/>
                <a:gd name="T15" fmla="*/ 14 h 30"/>
                <a:gd name="T16" fmla="*/ 26 w 26"/>
                <a:gd name="T17" fmla="*/ 10 h 30"/>
                <a:gd name="T18" fmla="*/ 25 w 26"/>
                <a:gd name="T19" fmla="*/ 6 h 30"/>
                <a:gd name="T20" fmla="*/ 20 w 26"/>
                <a:gd name="T21" fmla="*/ 8 h 30"/>
                <a:gd name="T22" fmla="*/ 14 w 26"/>
                <a:gd name="T23" fmla="*/ 5 h 30"/>
                <a:gd name="T24" fmla="*/ 11 w 26"/>
                <a:gd name="T25" fmla="*/ 0 h 30"/>
                <a:gd name="T26" fmla="*/ 11 w 26"/>
                <a:gd name="T27" fmla="*/ 3 h 30"/>
                <a:gd name="T28" fmla="*/ 8 w 26"/>
                <a:gd name="T29" fmla="*/ 2 h 30"/>
                <a:gd name="T30" fmla="*/ 8 w 26"/>
                <a:gd name="T31"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30">
                  <a:moveTo>
                    <a:pt x="8" y="2"/>
                  </a:moveTo>
                  <a:cubicBezTo>
                    <a:pt x="7" y="2"/>
                    <a:pt x="7" y="9"/>
                    <a:pt x="7" y="11"/>
                  </a:cubicBezTo>
                  <a:cubicBezTo>
                    <a:pt x="6" y="13"/>
                    <a:pt x="0" y="16"/>
                    <a:pt x="5" y="18"/>
                  </a:cubicBezTo>
                  <a:cubicBezTo>
                    <a:pt x="8" y="19"/>
                    <a:pt x="11" y="21"/>
                    <a:pt x="9" y="25"/>
                  </a:cubicBezTo>
                  <a:cubicBezTo>
                    <a:pt x="6" y="30"/>
                    <a:pt x="11" y="29"/>
                    <a:pt x="14" y="26"/>
                  </a:cubicBezTo>
                  <a:cubicBezTo>
                    <a:pt x="15" y="25"/>
                    <a:pt x="16" y="23"/>
                    <a:pt x="17" y="22"/>
                  </a:cubicBezTo>
                  <a:cubicBezTo>
                    <a:pt x="19" y="19"/>
                    <a:pt x="18" y="19"/>
                    <a:pt x="18" y="16"/>
                  </a:cubicBezTo>
                  <a:cubicBezTo>
                    <a:pt x="19" y="14"/>
                    <a:pt x="21" y="14"/>
                    <a:pt x="22" y="14"/>
                  </a:cubicBezTo>
                  <a:cubicBezTo>
                    <a:pt x="23" y="15"/>
                    <a:pt x="25" y="11"/>
                    <a:pt x="26" y="10"/>
                  </a:cubicBezTo>
                  <a:cubicBezTo>
                    <a:pt x="26" y="9"/>
                    <a:pt x="26" y="6"/>
                    <a:pt x="25" y="6"/>
                  </a:cubicBezTo>
                  <a:cubicBezTo>
                    <a:pt x="23" y="6"/>
                    <a:pt x="21" y="8"/>
                    <a:pt x="20" y="8"/>
                  </a:cubicBezTo>
                  <a:cubicBezTo>
                    <a:pt x="18" y="8"/>
                    <a:pt x="15" y="7"/>
                    <a:pt x="14" y="5"/>
                  </a:cubicBezTo>
                  <a:cubicBezTo>
                    <a:pt x="13" y="4"/>
                    <a:pt x="13" y="0"/>
                    <a:pt x="11" y="0"/>
                  </a:cubicBezTo>
                  <a:cubicBezTo>
                    <a:pt x="11" y="0"/>
                    <a:pt x="11" y="3"/>
                    <a:pt x="11" y="3"/>
                  </a:cubicBezTo>
                  <a:cubicBezTo>
                    <a:pt x="10" y="3"/>
                    <a:pt x="9" y="1"/>
                    <a:pt x="8" y="2"/>
                  </a:cubicBezTo>
                  <a:cubicBezTo>
                    <a:pt x="7" y="2"/>
                    <a:pt x="9" y="1"/>
                    <a:pt x="8"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37" name="Freeform 480">
              <a:extLst>
                <a:ext uri="{FF2B5EF4-FFF2-40B4-BE49-F238E27FC236}">
                  <a16:creationId xmlns:a16="http://schemas.microsoft.com/office/drawing/2014/main" id="{4E4B5A89-DF76-4F4B-9690-E804B3BE44F0}"/>
                </a:ext>
              </a:extLst>
            </p:cNvPr>
            <p:cNvSpPr>
              <a:spLocks/>
            </p:cNvSpPr>
            <p:nvPr/>
          </p:nvSpPr>
          <p:spPr bwMode="auto">
            <a:xfrm>
              <a:off x="19359438" y="11055894"/>
              <a:ext cx="366243" cy="356781"/>
            </a:xfrm>
            <a:custGeom>
              <a:avLst/>
              <a:gdLst>
                <a:gd name="T0" fmla="*/ 33 w 39"/>
                <a:gd name="T1" fmla="*/ 4 h 38"/>
                <a:gd name="T2" fmla="*/ 30 w 39"/>
                <a:gd name="T3" fmla="*/ 1 h 38"/>
                <a:gd name="T4" fmla="*/ 26 w 39"/>
                <a:gd name="T5" fmla="*/ 8 h 38"/>
                <a:gd name="T6" fmla="*/ 22 w 39"/>
                <a:gd name="T7" fmla="*/ 13 h 38"/>
                <a:gd name="T8" fmla="*/ 15 w 39"/>
                <a:gd name="T9" fmla="*/ 18 h 38"/>
                <a:gd name="T10" fmla="*/ 9 w 39"/>
                <a:gd name="T11" fmla="*/ 22 h 38"/>
                <a:gd name="T12" fmla="*/ 4 w 39"/>
                <a:gd name="T13" fmla="*/ 27 h 38"/>
                <a:gd name="T14" fmla="*/ 2 w 39"/>
                <a:gd name="T15" fmla="*/ 33 h 38"/>
                <a:gd name="T16" fmla="*/ 1 w 39"/>
                <a:gd name="T17" fmla="*/ 34 h 38"/>
                <a:gd name="T18" fmla="*/ 3 w 39"/>
                <a:gd name="T19" fmla="*/ 35 h 38"/>
                <a:gd name="T20" fmla="*/ 10 w 39"/>
                <a:gd name="T21" fmla="*/ 37 h 38"/>
                <a:gd name="T22" fmla="*/ 19 w 39"/>
                <a:gd name="T23" fmla="*/ 34 h 38"/>
                <a:gd name="T24" fmla="*/ 22 w 39"/>
                <a:gd name="T25" fmla="*/ 27 h 38"/>
                <a:gd name="T26" fmla="*/ 27 w 39"/>
                <a:gd name="T27" fmla="*/ 22 h 38"/>
                <a:gd name="T28" fmla="*/ 29 w 39"/>
                <a:gd name="T29" fmla="*/ 21 h 38"/>
                <a:gd name="T30" fmla="*/ 33 w 39"/>
                <a:gd name="T31" fmla="*/ 21 h 38"/>
                <a:gd name="T32" fmla="*/ 32 w 39"/>
                <a:gd name="T33" fmla="*/ 19 h 38"/>
                <a:gd name="T34" fmla="*/ 32 w 39"/>
                <a:gd name="T35" fmla="*/ 17 h 38"/>
                <a:gd name="T36" fmla="*/ 38 w 39"/>
                <a:gd name="T37" fmla="*/ 9 h 38"/>
                <a:gd name="T38" fmla="*/ 38 w 39"/>
                <a:gd name="T39" fmla="*/ 6 h 38"/>
                <a:gd name="T40" fmla="*/ 38 w 39"/>
                <a:gd name="T41" fmla="*/ 4 h 38"/>
                <a:gd name="T42" fmla="*/ 37 w 39"/>
                <a:gd name="T43" fmla="*/ 4 h 38"/>
                <a:gd name="T44" fmla="*/ 37 w 39"/>
                <a:gd name="T45" fmla="*/ 2 h 38"/>
                <a:gd name="T46" fmla="*/ 33 w 39"/>
                <a:gd name="T47"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38">
                  <a:moveTo>
                    <a:pt x="33" y="4"/>
                  </a:moveTo>
                  <a:cubicBezTo>
                    <a:pt x="33" y="4"/>
                    <a:pt x="32" y="0"/>
                    <a:pt x="30" y="1"/>
                  </a:cubicBezTo>
                  <a:cubicBezTo>
                    <a:pt x="27" y="3"/>
                    <a:pt x="28" y="5"/>
                    <a:pt x="26" y="8"/>
                  </a:cubicBezTo>
                  <a:cubicBezTo>
                    <a:pt x="25" y="9"/>
                    <a:pt x="24" y="12"/>
                    <a:pt x="22" y="13"/>
                  </a:cubicBezTo>
                  <a:cubicBezTo>
                    <a:pt x="20" y="16"/>
                    <a:pt x="18" y="17"/>
                    <a:pt x="15" y="18"/>
                  </a:cubicBezTo>
                  <a:cubicBezTo>
                    <a:pt x="13" y="19"/>
                    <a:pt x="12" y="21"/>
                    <a:pt x="9" y="22"/>
                  </a:cubicBezTo>
                  <a:cubicBezTo>
                    <a:pt x="7" y="23"/>
                    <a:pt x="7" y="27"/>
                    <a:pt x="4" y="27"/>
                  </a:cubicBezTo>
                  <a:cubicBezTo>
                    <a:pt x="0" y="28"/>
                    <a:pt x="4" y="31"/>
                    <a:pt x="2" y="33"/>
                  </a:cubicBezTo>
                  <a:cubicBezTo>
                    <a:pt x="1" y="33"/>
                    <a:pt x="0" y="33"/>
                    <a:pt x="1" y="34"/>
                  </a:cubicBezTo>
                  <a:cubicBezTo>
                    <a:pt x="1" y="35"/>
                    <a:pt x="1" y="35"/>
                    <a:pt x="3" y="35"/>
                  </a:cubicBezTo>
                  <a:cubicBezTo>
                    <a:pt x="5" y="35"/>
                    <a:pt x="8" y="37"/>
                    <a:pt x="10" y="37"/>
                  </a:cubicBezTo>
                  <a:cubicBezTo>
                    <a:pt x="14" y="38"/>
                    <a:pt x="16" y="36"/>
                    <a:pt x="19" y="34"/>
                  </a:cubicBezTo>
                  <a:cubicBezTo>
                    <a:pt x="21" y="32"/>
                    <a:pt x="22" y="30"/>
                    <a:pt x="22" y="27"/>
                  </a:cubicBezTo>
                  <a:cubicBezTo>
                    <a:pt x="23" y="24"/>
                    <a:pt x="24" y="24"/>
                    <a:pt x="27" y="22"/>
                  </a:cubicBezTo>
                  <a:cubicBezTo>
                    <a:pt x="28" y="22"/>
                    <a:pt x="28" y="21"/>
                    <a:pt x="29" y="21"/>
                  </a:cubicBezTo>
                  <a:cubicBezTo>
                    <a:pt x="30" y="21"/>
                    <a:pt x="31" y="21"/>
                    <a:pt x="33" y="21"/>
                  </a:cubicBezTo>
                  <a:cubicBezTo>
                    <a:pt x="34" y="20"/>
                    <a:pt x="33" y="19"/>
                    <a:pt x="32" y="19"/>
                  </a:cubicBezTo>
                  <a:cubicBezTo>
                    <a:pt x="31" y="18"/>
                    <a:pt x="31" y="18"/>
                    <a:pt x="32" y="17"/>
                  </a:cubicBezTo>
                  <a:cubicBezTo>
                    <a:pt x="34" y="14"/>
                    <a:pt x="36" y="12"/>
                    <a:pt x="38" y="9"/>
                  </a:cubicBezTo>
                  <a:cubicBezTo>
                    <a:pt x="38" y="8"/>
                    <a:pt x="38" y="7"/>
                    <a:pt x="38" y="6"/>
                  </a:cubicBezTo>
                  <a:cubicBezTo>
                    <a:pt x="38" y="5"/>
                    <a:pt x="38" y="5"/>
                    <a:pt x="38" y="4"/>
                  </a:cubicBezTo>
                  <a:cubicBezTo>
                    <a:pt x="39" y="3"/>
                    <a:pt x="37" y="4"/>
                    <a:pt x="37" y="4"/>
                  </a:cubicBezTo>
                  <a:cubicBezTo>
                    <a:pt x="37" y="3"/>
                    <a:pt x="37" y="3"/>
                    <a:pt x="37" y="2"/>
                  </a:cubicBezTo>
                  <a:cubicBezTo>
                    <a:pt x="36" y="3"/>
                    <a:pt x="35" y="5"/>
                    <a:pt x="33"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38" name="Freeform 481">
              <a:extLst>
                <a:ext uri="{FF2B5EF4-FFF2-40B4-BE49-F238E27FC236}">
                  <a16:creationId xmlns:a16="http://schemas.microsoft.com/office/drawing/2014/main" id="{C15C8F6A-3FF2-9D49-A7BB-FB4FE85365E0}"/>
                </a:ext>
              </a:extLst>
            </p:cNvPr>
            <p:cNvSpPr>
              <a:spLocks/>
            </p:cNvSpPr>
            <p:nvPr/>
          </p:nvSpPr>
          <p:spPr bwMode="auto">
            <a:xfrm>
              <a:off x="19416761" y="11412677"/>
              <a:ext cx="19109" cy="19114"/>
            </a:xfrm>
            <a:custGeom>
              <a:avLst/>
              <a:gdLst>
                <a:gd name="T0" fmla="*/ 2 w 2"/>
                <a:gd name="T1" fmla="*/ 2 h 2"/>
                <a:gd name="T2" fmla="*/ 1 w 2"/>
                <a:gd name="T3" fmla="*/ 0 h 2"/>
                <a:gd name="T4" fmla="*/ 0 w 2"/>
                <a:gd name="T5" fmla="*/ 2 h 2"/>
                <a:gd name="T6" fmla="*/ 2 w 2"/>
                <a:gd name="T7" fmla="*/ 2 h 2"/>
              </a:gdLst>
              <a:ahLst/>
              <a:cxnLst>
                <a:cxn ang="0">
                  <a:pos x="T0" y="T1"/>
                </a:cxn>
                <a:cxn ang="0">
                  <a:pos x="T2" y="T3"/>
                </a:cxn>
                <a:cxn ang="0">
                  <a:pos x="T4" y="T5"/>
                </a:cxn>
                <a:cxn ang="0">
                  <a:pos x="T6" y="T7"/>
                </a:cxn>
              </a:cxnLst>
              <a:rect l="0" t="0" r="r" b="b"/>
              <a:pathLst>
                <a:path w="2" h="2">
                  <a:moveTo>
                    <a:pt x="2" y="2"/>
                  </a:moveTo>
                  <a:cubicBezTo>
                    <a:pt x="2" y="1"/>
                    <a:pt x="1" y="1"/>
                    <a:pt x="1" y="0"/>
                  </a:cubicBezTo>
                  <a:cubicBezTo>
                    <a:pt x="0" y="1"/>
                    <a:pt x="0" y="1"/>
                    <a:pt x="0" y="2"/>
                  </a:cubicBezTo>
                  <a:cubicBezTo>
                    <a:pt x="1" y="2"/>
                    <a:pt x="2" y="2"/>
                    <a:pt x="2"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39" name="Freeform 482">
              <a:extLst>
                <a:ext uri="{FF2B5EF4-FFF2-40B4-BE49-F238E27FC236}">
                  <a16:creationId xmlns:a16="http://schemas.microsoft.com/office/drawing/2014/main" id="{41251B90-9621-A742-8103-7C0B53849894}"/>
                </a:ext>
              </a:extLst>
            </p:cNvPr>
            <p:cNvSpPr>
              <a:spLocks/>
            </p:cNvSpPr>
            <p:nvPr/>
          </p:nvSpPr>
          <p:spPr bwMode="auto">
            <a:xfrm>
              <a:off x="18343513" y="11065452"/>
              <a:ext cx="178346" cy="168835"/>
            </a:xfrm>
            <a:custGeom>
              <a:avLst/>
              <a:gdLst>
                <a:gd name="T0" fmla="*/ 0 w 19"/>
                <a:gd name="T1" fmla="*/ 2 h 18"/>
                <a:gd name="T2" fmla="*/ 2 w 19"/>
                <a:gd name="T3" fmla="*/ 7 h 18"/>
                <a:gd name="T4" fmla="*/ 4 w 19"/>
                <a:gd name="T5" fmla="*/ 10 h 18"/>
                <a:gd name="T6" fmla="*/ 3 w 19"/>
                <a:gd name="T7" fmla="*/ 12 h 18"/>
                <a:gd name="T8" fmla="*/ 9 w 19"/>
                <a:gd name="T9" fmla="*/ 18 h 18"/>
                <a:gd name="T10" fmla="*/ 12 w 19"/>
                <a:gd name="T11" fmla="*/ 15 h 18"/>
                <a:gd name="T12" fmla="*/ 13 w 19"/>
                <a:gd name="T13" fmla="*/ 17 h 18"/>
                <a:gd name="T14" fmla="*/ 14 w 19"/>
                <a:gd name="T15" fmla="*/ 14 h 18"/>
                <a:gd name="T16" fmla="*/ 16 w 19"/>
                <a:gd name="T17" fmla="*/ 15 h 18"/>
                <a:gd name="T18" fmla="*/ 18 w 19"/>
                <a:gd name="T19" fmla="*/ 7 h 18"/>
                <a:gd name="T20" fmla="*/ 16 w 19"/>
                <a:gd name="T21" fmla="*/ 1 h 18"/>
                <a:gd name="T22" fmla="*/ 7 w 19"/>
                <a:gd name="T23" fmla="*/ 3 h 18"/>
                <a:gd name="T24" fmla="*/ 0 w 19"/>
                <a:gd name="T25" fmla="*/ 2 h 18"/>
                <a:gd name="T26" fmla="*/ 0 w 19"/>
                <a:gd name="T27"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18">
                  <a:moveTo>
                    <a:pt x="0" y="2"/>
                  </a:moveTo>
                  <a:cubicBezTo>
                    <a:pt x="0" y="3"/>
                    <a:pt x="2" y="6"/>
                    <a:pt x="2" y="7"/>
                  </a:cubicBezTo>
                  <a:cubicBezTo>
                    <a:pt x="3" y="8"/>
                    <a:pt x="4" y="9"/>
                    <a:pt x="4" y="10"/>
                  </a:cubicBezTo>
                  <a:cubicBezTo>
                    <a:pt x="4" y="11"/>
                    <a:pt x="3" y="11"/>
                    <a:pt x="3" y="12"/>
                  </a:cubicBezTo>
                  <a:cubicBezTo>
                    <a:pt x="4" y="15"/>
                    <a:pt x="7" y="17"/>
                    <a:pt x="9" y="18"/>
                  </a:cubicBezTo>
                  <a:cubicBezTo>
                    <a:pt x="11" y="18"/>
                    <a:pt x="11" y="16"/>
                    <a:pt x="12" y="15"/>
                  </a:cubicBezTo>
                  <a:cubicBezTo>
                    <a:pt x="12" y="15"/>
                    <a:pt x="13" y="17"/>
                    <a:pt x="13" y="17"/>
                  </a:cubicBezTo>
                  <a:cubicBezTo>
                    <a:pt x="13" y="16"/>
                    <a:pt x="13" y="14"/>
                    <a:pt x="14" y="14"/>
                  </a:cubicBezTo>
                  <a:cubicBezTo>
                    <a:pt x="15" y="13"/>
                    <a:pt x="15" y="15"/>
                    <a:pt x="16" y="15"/>
                  </a:cubicBezTo>
                  <a:cubicBezTo>
                    <a:pt x="15" y="15"/>
                    <a:pt x="18" y="8"/>
                    <a:pt x="18" y="7"/>
                  </a:cubicBezTo>
                  <a:cubicBezTo>
                    <a:pt x="18" y="6"/>
                    <a:pt x="19" y="0"/>
                    <a:pt x="16" y="1"/>
                  </a:cubicBezTo>
                  <a:cubicBezTo>
                    <a:pt x="13" y="2"/>
                    <a:pt x="10" y="4"/>
                    <a:pt x="7" y="3"/>
                  </a:cubicBezTo>
                  <a:cubicBezTo>
                    <a:pt x="6" y="3"/>
                    <a:pt x="1" y="0"/>
                    <a:pt x="0" y="2"/>
                  </a:cubicBezTo>
                  <a:cubicBezTo>
                    <a:pt x="0" y="3"/>
                    <a:pt x="1" y="0"/>
                    <a:pt x="0"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40" name="Freeform 483">
              <a:extLst>
                <a:ext uri="{FF2B5EF4-FFF2-40B4-BE49-F238E27FC236}">
                  <a16:creationId xmlns:a16="http://schemas.microsoft.com/office/drawing/2014/main" id="{91032B02-975E-C842-B3E2-887C66FA378B}"/>
                </a:ext>
              </a:extLst>
            </p:cNvPr>
            <p:cNvSpPr>
              <a:spLocks/>
            </p:cNvSpPr>
            <p:nvPr/>
          </p:nvSpPr>
          <p:spPr bwMode="auto">
            <a:xfrm>
              <a:off x="18483640" y="11017669"/>
              <a:ext cx="28662" cy="47785"/>
            </a:xfrm>
            <a:custGeom>
              <a:avLst/>
              <a:gdLst>
                <a:gd name="T0" fmla="*/ 3 w 3"/>
                <a:gd name="T1" fmla="*/ 4 h 5"/>
                <a:gd name="T2" fmla="*/ 1 w 3"/>
                <a:gd name="T3" fmla="*/ 0 h 5"/>
                <a:gd name="T4" fmla="*/ 3 w 3"/>
                <a:gd name="T5" fmla="*/ 4 h 5"/>
              </a:gdLst>
              <a:ahLst/>
              <a:cxnLst>
                <a:cxn ang="0">
                  <a:pos x="T0" y="T1"/>
                </a:cxn>
                <a:cxn ang="0">
                  <a:pos x="T2" y="T3"/>
                </a:cxn>
                <a:cxn ang="0">
                  <a:pos x="T4" y="T5"/>
                </a:cxn>
              </a:cxnLst>
              <a:rect l="0" t="0" r="r" b="b"/>
              <a:pathLst>
                <a:path w="3" h="5">
                  <a:moveTo>
                    <a:pt x="3" y="4"/>
                  </a:moveTo>
                  <a:cubicBezTo>
                    <a:pt x="3" y="5"/>
                    <a:pt x="0" y="1"/>
                    <a:pt x="1" y="0"/>
                  </a:cubicBezTo>
                  <a:cubicBezTo>
                    <a:pt x="2" y="0"/>
                    <a:pt x="3" y="1"/>
                    <a:pt x="3"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41" name="Freeform 484">
              <a:extLst>
                <a:ext uri="{FF2B5EF4-FFF2-40B4-BE49-F238E27FC236}">
                  <a16:creationId xmlns:a16="http://schemas.microsoft.com/office/drawing/2014/main" id="{F1C6C15D-E313-C347-96B9-2E5AB2A4DEF5}"/>
                </a:ext>
              </a:extLst>
            </p:cNvPr>
            <p:cNvSpPr>
              <a:spLocks/>
            </p:cNvSpPr>
            <p:nvPr/>
          </p:nvSpPr>
          <p:spPr bwMode="auto">
            <a:xfrm>
              <a:off x="18295742" y="11017669"/>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0"/>
                    <a:pt x="1" y="0"/>
                  </a:cubicBezTo>
                  <a:cubicBezTo>
                    <a:pt x="2" y="0"/>
                    <a:pt x="2" y="2"/>
                    <a:pt x="1"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42" name="Freeform 485">
              <a:extLst>
                <a:ext uri="{FF2B5EF4-FFF2-40B4-BE49-F238E27FC236}">
                  <a16:creationId xmlns:a16="http://schemas.microsoft.com/office/drawing/2014/main" id="{435EB359-2F73-8041-B28E-F9DF3CC79922}"/>
                </a:ext>
              </a:extLst>
            </p:cNvPr>
            <p:cNvSpPr>
              <a:spLocks/>
            </p:cNvSpPr>
            <p:nvPr/>
          </p:nvSpPr>
          <p:spPr bwMode="auto">
            <a:xfrm>
              <a:off x="15384910" y="8593469"/>
              <a:ext cx="101909" cy="168835"/>
            </a:xfrm>
            <a:custGeom>
              <a:avLst/>
              <a:gdLst>
                <a:gd name="T0" fmla="*/ 2 w 11"/>
                <a:gd name="T1" fmla="*/ 0 h 18"/>
                <a:gd name="T2" fmla="*/ 1 w 11"/>
                <a:gd name="T3" fmla="*/ 0 h 18"/>
                <a:gd name="T4" fmla="*/ 1 w 11"/>
                <a:gd name="T5" fmla="*/ 3 h 18"/>
                <a:gd name="T6" fmla="*/ 0 w 11"/>
                <a:gd name="T7" fmla="*/ 8 h 18"/>
                <a:gd name="T8" fmla="*/ 4 w 11"/>
                <a:gd name="T9" fmla="*/ 18 h 18"/>
                <a:gd name="T10" fmla="*/ 9 w 11"/>
                <a:gd name="T11" fmla="*/ 15 h 18"/>
                <a:gd name="T12" fmla="*/ 9 w 11"/>
                <a:gd name="T13" fmla="*/ 8 h 18"/>
                <a:gd name="T14" fmla="*/ 2 w 11"/>
                <a:gd name="T15" fmla="*/ 0 h 18"/>
                <a:gd name="T16" fmla="*/ 2 w 11"/>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8">
                  <a:moveTo>
                    <a:pt x="2" y="0"/>
                  </a:moveTo>
                  <a:cubicBezTo>
                    <a:pt x="2" y="0"/>
                    <a:pt x="2" y="0"/>
                    <a:pt x="1" y="0"/>
                  </a:cubicBezTo>
                  <a:cubicBezTo>
                    <a:pt x="1" y="0"/>
                    <a:pt x="1" y="3"/>
                    <a:pt x="1" y="3"/>
                  </a:cubicBezTo>
                  <a:cubicBezTo>
                    <a:pt x="1" y="5"/>
                    <a:pt x="0" y="6"/>
                    <a:pt x="0" y="8"/>
                  </a:cubicBezTo>
                  <a:cubicBezTo>
                    <a:pt x="0" y="11"/>
                    <a:pt x="0" y="18"/>
                    <a:pt x="4" y="18"/>
                  </a:cubicBezTo>
                  <a:cubicBezTo>
                    <a:pt x="6" y="18"/>
                    <a:pt x="9" y="17"/>
                    <a:pt x="9" y="15"/>
                  </a:cubicBezTo>
                  <a:cubicBezTo>
                    <a:pt x="11" y="13"/>
                    <a:pt x="9" y="10"/>
                    <a:pt x="9" y="8"/>
                  </a:cubicBezTo>
                  <a:cubicBezTo>
                    <a:pt x="7" y="6"/>
                    <a:pt x="5" y="0"/>
                    <a:pt x="2" y="0"/>
                  </a:cubicBezTo>
                  <a:cubicBezTo>
                    <a:pt x="1" y="0"/>
                    <a:pt x="3" y="0"/>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43" name="Freeform 486">
              <a:extLst>
                <a:ext uri="{FF2B5EF4-FFF2-40B4-BE49-F238E27FC236}">
                  <a16:creationId xmlns:a16="http://schemas.microsoft.com/office/drawing/2014/main" id="{31CDE79B-B33D-CB45-B5C3-232F70353D78}"/>
                </a:ext>
              </a:extLst>
            </p:cNvPr>
            <p:cNvSpPr>
              <a:spLocks/>
            </p:cNvSpPr>
            <p:nvPr/>
          </p:nvSpPr>
          <p:spPr bwMode="auto">
            <a:xfrm>
              <a:off x="13665165" y="9606473"/>
              <a:ext cx="337579" cy="653035"/>
            </a:xfrm>
            <a:custGeom>
              <a:avLst/>
              <a:gdLst>
                <a:gd name="T0" fmla="*/ 31 w 36"/>
                <a:gd name="T1" fmla="*/ 2 h 70"/>
                <a:gd name="T2" fmla="*/ 29 w 36"/>
                <a:gd name="T3" fmla="*/ 0 h 70"/>
                <a:gd name="T4" fmla="*/ 28 w 36"/>
                <a:gd name="T5" fmla="*/ 3 h 70"/>
                <a:gd name="T6" fmla="*/ 26 w 36"/>
                <a:gd name="T7" fmla="*/ 8 h 70"/>
                <a:gd name="T8" fmla="*/ 23 w 36"/>
                <a:gd name="T9" fmla="*/ 8 h 70"/>
                <a:gd name="T10" fmla="*/ 23 w 36"/>
                <a:gd name="T11" fmla="*/ 10 h 70"/>
                <a:gd name="T12" fmla="*/ 22 w 36"/>
                <a:gd name="T13" fmla="*/ 12 h 70"/>
                <a:gd name="T14" fmla="*/ 23 w 36"/>
                <a:gd name="T15" fmla="*/ 13 h 70"/>
                <a:gd name="T16" fmla="*/ 21 w 36"/>
                <a:gd name="T17" fmla="*/ 14 h 70"/>
                <a:gd name="T18" fmla="*/ 19 w 36"/>
                <a:gd name="T19" fmla="*/ 16 h 70"/>
                <a:gd name="T20" fmla="*/ 15 w 36"/>
                <a:gd name="T21" fmla="*/ 18 h 70"/>
                <a:gd name="T22" fmla="*/ 15 w 36"/>
                <a:gd name="T23" fmla="*/ 19 h 70"/>
                <a:gd name="T24" fmla="*/ 13 w 36"/>
                <a:gd name="T25" fmla="*/ 19 h 70"/>
                <a:gd name="T26" fmla="*/ 8 w 36"/>
                <a:gd name="T27" fmla="*/ 21 h 70"/>
                <a:gd name="T28" fmla="*/ 6 w 36"/>
                <a:gd name="T29" fmla="*/ 21 h 70"/>
                <a:gd name="T30" fmla="*/ 4 w 36"/>
                <a:gd name="T31" fmla="*/ 27 h 70"/>
                <a:gd name="T32" fmla="*/ 4 w 36"/>
                <a:gd name="T33" fmla="*/ 44 h 70"/>
                <a:gd name="T34" fmla="*/ 0 w 36"/>
                <a:gd name="T35" fmla="*/ 51 h 70"/>
                <a:gd name="T36" fmla="*/ 0 w 36"/>
                <a:gd name="T37" fmla="*/ 55 h 70"/>
                <a:gd name="T38" fmla="*/ 2 w 36"/>
                <a:gd name="T39" fmla="*/ 59 h 70"/>
                <a:gd name="T40" fmla="*/ 5 w 36"/>
                <a:gd name="T41" fmla="*/ 68 h 70"/>
                <a:gd name="T42" fmla="*/ 16 w 36"/>
                <a:gd name="T43" fmla="*/ 68 h 70"/>
                <a:gd name="T44" fmla="*/ 24 w 36"/>
                <a:gd name="T45" fmla="*/ 50 h 70"/>
                <a:gd name="T46" fmla="*/ 31 w 36"/>
                <a:gd name="T47" fmla="*/ 30 h 70"/>
                <a:gd name="T48" fmla="*/ 32 w 36"/>
                <a:gd name="T49" fmla="*/ 23 h 70"/>
                <a:gd name="T50" fmla="*/ 34 w 36"/>
                <a:gd name="T51" fmla="*/ 19 h 70"/>
                <a:gd name="T52" fmla="*/ 36 w 36"/>
                <a:gd name="T53" fmla="*/ 17 h 70"/>
                <a:gd name="T54" fmla="*/ 35 w 36"/>
                <a:gd name="T55" fmla="*/ 11 h 70"/>
                <a:gd name="T56" fmla="*/ 31 w 36"/>
                <a:gd name="T57" fmla="*/ 2 h 70"/>
                <a:gd name="T58" fmla="*/ 31 w 36"/>
                <a:gd name="T59"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70">
                  <a:moveTo>
                    <a:pt x="31" y="2"/>
                  </a:moveTo>
                  <a:cubicBezTo>
                    <a:pt x="31" y="2"/>
                    <a:pt x="30" y="0"/>
                    <a:pt x="29" y="0"/>
                  </a:cubicBezTo>
                  <a:cubicBezTo>
                    <a:pt x="29" y="1"/>
                    <a:pt x="28" y="2"/>
                    <a:pt x="28" y="3"/>
                  </a:cubicBezTo>
                  <a:cubicBezTo>
                    <a:pt x="27" y="5"/>
                    <a:pt x="27" y="6"/>
                    <a:pt x="26" y="8"/>
                  </a:cubicBezTo>
                  <a:cubicBezTo>
                    <a:pt x="25" y="9"/>
                    <a:pt x="24" y="8"/>
                    <a:pt x="23" y="8"/>
                  </a:cubicBezTo>
                  <a:cubicBezTo>
                    <a:pt x="23" y="8"/>
                    <a:pt x="24" y="9"/>
                    <a:pt x="23" y="10"/>
                  </a:cubicBezTo>
                  <a:cubicBezTo>
                    <a:pt x="23" y="11"/>
                    <a:pt x="22" y="11"/>
                    <a:pt x="22" y="12"/>
                  </a:cubicBezTo>
                  <a:cubicBezTo>
                    <a:pt x="22" y="12"/>
                    <a:pt x="23" y="13"/>
                    <a:pt x="23" y="13"/>
                  </a:cubicBezTo>
                  <a:cubicBezTo>
                    <a:pt x="23" y="14"/>
                    <a:pt x="22" y="13"/>
                    <a:pt x="21" y="14"/>
                  </a:cubicBezTo>
                  <a:cubicBezTo>
                    <a:pt x="20" y="14"/>
                    <a:pt x="20" y="15"/>
                    <a:pt x="19" y="16"/>
                  </a:cubicBezTo>
                  <a:cubicBezTo>
                    <a:pt x="18" y="17"/>
                    <a:pt x="17" y="17"/>
                    <a:pt x="15" y="18"/>
                  </a:cubicBezTo>
                  <a:cubicBezTo>
                    <a:pt x="14" y="18"/>
                    <a:pt x="16" y="19"/>
                    <a:pt x="15" y="19"/>
                  </a:cubicBezTo>
                  <a:cubicBezTo>
                    <a:pt x="15" y="20"/>
                    <a:pt x="13" y="18"/>
                    <a:pt x="13" y="19"/>
                  </a:cubicBezTo>
                  <a:cubicBezTo>
                    <a:pt x="11" y="20"/>
                    <a:pt x="10" y="20"/>
                    <a:pt x="8" y="21"/>
                  </a:cubicBezTo>
                  <a:cubicBezTo>
                    <a:pt x="7" y="21"/>
                    <a:pt x="6" y="20"/>
                    <a:pt x="6" y="21"/>
                  </a:cubicBezTo>
                  <a:cubicBezTo>
                    <a:pt x="5" y="23"/>
                    <a:pt x="5" y="25"/>
                    <a:pt x="4" y="27"/>
                  </a:cubicBezTo>
                  <a:cubicBezTo>
                    <a:pt x="3" y="32"/>
                    <a:pt x="8" y="39"/>
                    <a:pt x="4" y="44"/>
                  </a:cubicBezTo>
                  <a:cubicBezTo>
                    <a:pt x="3" y="46"/>
                    <a:pt x="1" y="48"/>
                    <a:pt x="0" y="51"/>
                  </a:cubicBezTo>
                  <a:cubicBezTo>
                    <a:pt x="0" y="52"/>
                    <a:pt x="0" y="54"/>
                    <a:pt x="0" y="55"/>
                  </a:cubicBezTo>
                  <a:cubicBezTo>
                    <a:pt x="1" y="56"/>
                    <a:pt x="3" y="57"/>
                    <a:pt x="2" y="59"/>
                  </a:cubicBezTo>
                  <a:cubicBezTo>
                    <a:pt x="1" y="62"/>
                    <a:pt x="2" y="66"/>
                    <a:pt x="5" y="68"/>
                  </a:cubicBezTo>
                  <a:cubicBezTo>
                    <a:pt x="8" y="70"/>
                    <a:pt x="11" y="70"/>
                    <a:pt x="16" y="68"/>
                  </a:cubicBezTo>
                  <a:cubicBezTo>
                    <a:pt x="21" y="66"/>
                    <a:pt x="22" y="55"/>
                    <a:pt x="24" y="50"/>
                  </a:cubicBezTo>
                  <a:cubicBezTo>
                    <a:pt x="26" y="43"/>
                    <a:pt x="29" y="37"/>
                    <a:pt x="31" y="30"/>
                  </a:cubicBezTo>
                  <a:cubicBezTo>
                    <a:pt x="31" y="28"/>
                    <a:pt x="31" y="25"/>
                    <a:pt x="32" y="23"/>
                  </a:cubicBezTo>
                  <a:cubicBezTo>
                    <a:pt x="33" y="22"/>
                    <a:pt x="31" y="14"/>
                    <a:pt x="34" y="19"/>
                  </a:cubicBezTo>
                  <a:cubicBezTo>
                    <a:pt x="35" y="20"/>
                    <a:pt x="35" y="18"/>
                    <a:pt x="36" y="17"/>
                  </a:cubicBezTo>
                  <a:cubicBezTo>
                    <a:pt x="36" y="15"/>
                    <a:pt x="35" y="13"/>
                    <a:pt x="35" y="11"/>
                  </a:cubicBezTo>
                  <a:cubicBezTo>
                    <a:pt x="34" y="9"/>
                    <a:pt x="33" y="4"/>
                    <a:pt x="31" y="2"/>
                  </a:cubicBezTo>
                  <a:cubicBezTo>
                    <a:pt x="30" y="1"/>
                    <a:pt x="32" y="2"/>
                    <a:pt x="31"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44" name="Freeform 487">
              <a:extLst>
                <a:ext uri="{FF2B5EF4-FFF2-40B4-BE49-F238E27FC236}">
                  <a16:creationId xmlns:a16="http://schemas.microsoft.com/office/drawing/2014/main" id="{01171F1E-D260-C14B-88E5-94CAA935C466}"/>
                </a:ext>
              </a:extLst>
            </p:cNvPr>
            <p:cNvSpPr>
              <a:spLocks/>
            </p:cNvSpPr>
            <p:nvPr/>
          </p:nvSpPr>
          <p:spPr bwMode="auto">
            <a:xfrm>
              <a:off x="14413572" y="5028840"/>
              <a:ext cx="101909" cy="76452"/>
            </a:xfrm>
            <a:custGeom>
              <a:avLst/>
              <a:gdLst>
                <a:gd name="T0" fmla="*/ 9 w 11"/>
                <a:gd name="T1" fmla="*/ 7 h 8"/>
                <a:gd name="T2" fmla="*/ 8 w 11"/>
                <a:gd name="T3" fmla="*/ 4 h 8"/>
                <a:gd name="T4" fmla="*/ 3 w 11"/>
                <a:gd name="T5" fmla="*/ 0 h 8"/>
                <a:gd name="T6" fmla="*/ 1 w 11"/>
                <a:gd name="T7" fmla="*/ 2 h 8"/>
                <a:gd name="T8" fmla="*/ 3 w 11"/>
                <a:gd name="T9" fmla="*/ 5 h 8"/>
                <a:gd name="T10" fmla="*/ 9 w 11"/>
                <a:gd name="T11" fmla="*/ 7 h 8"/>
                <a:gd name="T12" fmla="*/ 9 w 11"/>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1" h="8">
                  <a:moveTo>
                    <a:pt x="9" y="7"/>
                  </a:moveTo>
                  <a:cubicBezTo>
                    <a:pt x="11" y="8"/>
                    <a:pt x="9" y="5"/>
                    <a:pt x="8" y="4"/>
                  </a:cubicBezTo>
                  <a:cubicBezTo>
                    <a:pt x="7" y="3"/>
                    <a:pt x="4" y="1"/>
                    <a:pt x="3" y="0"/>
                  </a:cubicBezTo>
                  <a:cubicBezTo>
                    <a:pt x="2" y="0"/>
                    <a:pt x="1" y="1"/>
                    <a:pt x="1" y="2"/>
                  </a:cubicBezTo>
                  <a:cubicBezTo>
                    <a:pt x="0" y="3"/>
                    <a:pt x="2" y="4"/>
                    <a:pt x="3" y="5"/>
                  </a:cubicBezTo>
                  <a:cubicBezTo>
                    <a:pt x="5" y="6"/>
                    <a:pt x="7" y="7"/>
                    <a:pt x="9" y="7"/>
                  </a:cubicBezTo>
                  <a:cubicBezTo>
                    <a:pt x="10" y="7"/>
                    <a:pt x="7" y="7"/>
                    <a:pt x="9" y="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45" name="Freeform 488">
              <a:extLst>
                <a:ext uri="{FF2B5EF4-FFF2-40B4-BE49-F238E27FC236}">
                  <a16:creationId xmlns:a16="http://schemas.microsoft.com/office/drawing/2014/main" id="{069906EB-0996-4C45-BA6D-666C94785F31}"/>
                </a:ext>
              </a:extLst>
            </p:cNvPr>
            <p:cNvSpPr>
              <a:spLocks/>
            </p:cNvSpPr>
            <p:nvPr/>
          </p:nvSpPr>
          <p:spPr bwMode="auto">
            <a:xfrm>
              <a:off x="13926310" y="5086181"/>
              <a:ext cx="101909" cy="92380"/>
            </a:xfrm>
            <a:custGeom>
              <a:avLst/>
              <a:gdLst>
                <a:gd name="T0" fmla="*/ 10 w 11"/>
                <a:gd name="T1" fmla="*/ 6 h 10"/>
                <a:gd name="T2" fmla="*/ 6 w 11"/>
                <a:gd name="T3" fmla="*/ 10 h 10"/>
                <a:gd name="T4" fmla="*/ 0 w 11"/>
                <a:gd name="T5" fmla="*/ 6 h 10"/>
                <a:gd name="T6" fmla="*/ 10 w 11"/>
                <a:gd name="T7" fmla="*/ 6 h 10"/>
                <a:gd name="T8" fmla="*/ 10 w 11"/>
                <a:gd name="T9" fmla="*/ 6 h 10"/>
              </a:gdLst>
              <a:ahLst/>
              <a:cxnLst>
                <a:cxn ang="0">
                  <a:pos x="T0" y="T1"/>
                </a:cxn>
                <a:cxn ang="0">
                  <a:pos x="T2" y="T3"/>
                </a:cxn>
                <a:cxn ang="0">
                  <a:pos x="T4" y="T5"/>
                </a:cxn>
                <a:cxn ang="0">
                  <a:pos x="T6" y="T7"/>
                </a:cxn>
                <a:cxn ang="0">
                  <a:pos x="T8" y="T9"/>
                </a:cxn>
              </a:cxnLst>
              <a:rect l="0" t="0" r="r" b="b"/>
              <a:pathLst>
                <a:path w="11" h="10">
                  <a:moveTo>
                    <a:pt x="10" y="6"/>
                  </a:moveTo>
                  <a:cubicBezTo>
                    <a:pt x="10" y="8"/>
                    <a:pt x="7" y="9"/>
                    <a:pt x="6" y="10"/>
                  </a:cubicBezTo>
                  <a:cubicBezTo>
                    <a:pt x="4" y="10"/>
                    <a:pt x="0" y="9"/>
                    <a:pt x="0" y="6"/>
                  </a:cubicBezTo>
                  <a:cubicBezTo>
                    <a:pt x="1" y="0"/>
                    <a:pt x="11" y="6"/>
                    <a:pt x="10" y="6"/>
                  </a:cubicBezTo>
                  <a:cubicBezTo>
                    <a:pt x="10" y="7"/>
                    <a:pt x="11" y="5"/>
                    <a:pt x="10"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46" name="Freeform 489">
              <a:extLst>
                <a:ext uri="{FF2B5EF4-FFF2-40B4-BE49-F238E27FC236}">
                  <a16:creationId xmlns:a16="http://schemas.microsoft.com/office/drawing/2014/main" id="{1248ECB8-BB83-ED4E-8E7D-2A4CDCE3637F}"/>
                </a:ext>
              </a:extLst>
            </p:cNvPr>
            <p:cNvSpPr>
              <a:spLocks/>
            </p:cNvSpPr>
            <p:nvPr/>
          </p:nvSpPr>
          <p:spPr bwMode="auto">
            <a:xfrm>
              <a:off x="14945419" y="4767625"/>
              <a:ext cx="82803" cy="47785"/>
            </a:xfrm>
            <a:custGeom>
              <a:avLst/>
              <a:gdLst>
                <a:gd name="T0" fmla="*/ 9 w 9"/>
                <a:gd name="T1" fmla="*/ 3 h 5"/>
                <a:gd name="T2" fmla="*/ 4 w 9"/>
                <a:gd name="T3" fmla="*/ 5 h 5"/>
                <a:gd name="T4" fmla="*/ 1 w 9"/>
                <a:gd name="T5" fmla="*/ 1 h 5"/>
                <a:gd name="T6" fmla="*/ 6 w 9"/>
                <a:gd name="T7" fmla="*/ 1 h 5"/>
                <a:gd name="T8" fmla="*/ 9 w 9"/>
                <a:gd name="T9" fmla="*/ 3 h 5"/>
              </a:gdLst>
              <a:ahLst/>
              <a:cxnLst>
                <a:cxn ang="0">
                  <a:pos x="T0" y="T1"/>
                </a:cxn>
                <a:cxn ang="0">
                  <a:pos x="T2" y="T3"/>
                </a:cxn>
                <a:cxn ang="0">
                  <a:pos x="T4" y="T5"/>
                </a:cxn>
                <a:cxn ang="0">
                  <a:pos x="T6" y="T7"/>
                </a:cxn>
                <a:cxn ang="0">
                  <a:pos x="T8" y="T9"/>
                </a:cxn>
              </a:cxnLst>
              <a:rect l="0" t="0" r="r" b="b"/>
              <a:pathLst>
                <a:path w="9" h="5">
                  <a:moveTo>
                    <a:pt x="9" y="3"/>
                  </a:moveTo>
                  <a:cubicBezTo>
                    <a:pt x="7" y="4"/>
                    <a:pt x="6" y="4"/>
                    <a:pt x="4" y="5"/>
                  </a:cubicBezTo>
                  <a:cubicBezTo>
                    <a:pt x="2" y="5"/>
                    <a:pt x="0" y="3"/>
                    <a:pt x="1" y="1"/>
                  </a:cubicBezTo>
                  <a:cubicBezTo>
                    <a:pt x="1" y="0"/>
                    <a:pt x="5" y="0"/>
                    <a:pt x="6" y="1"/>
                  </a:cubicBezTo>
                  <a:cubicBezTo>
                    <a:pt x="7" y="1"/>
                    <a:pt x="8" y="3"/>
                    <a:pt x="9"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47" name="Freeform 490">
              <a:extLst>
                <a:ext uri="{FF2B5EF4-FFF2-40B4-BE49-F238E27FC236}">
                  <a16:creationId xmlns:a16="http://schemas.microsoft.com/office/drawing/2014/main" id="{2BF23642-711B-8945-94D0-395A5B62EA6A}"/>
                </a:ext>
              </a:extLst>
            </p:cNvPr>
            <p:cNvSpPr>
              <a:spLocks/>
            </p:cNvSpPr>
            <p:nvPr/>
          </p:nvSpPr>
          <p:spPr bwMode="auto">
            <a:xfrm>
              <a:off x="16811662" y="4675245"/>
              <a:ext cx="92356" cy="44598"/>
            </a:xfrm>
            <a:custGeom>
              <a:avLst/>
              <a:gdLst>
                <a:gd name="T0" fmla="*/ 6 w 10"/>
                <a:gd name="T1" fmla="*/ 5 h 5"/>
                <a:gd name="T2" fmla="*/ 1 w 10"/>
                <a:gd name="T3" fmla="*/ 4 h 5"/>
                <a:gd name="T4" fmla="*/ 4 w 10"/>
                <a:gd name="T5" fmla="*/ 1 h 5"/>
                <a:gd name="T6" fmla="*/ 9 w 10"/>
                <a:gd name="T7" fmla="*/ 1 h 5"/>
                <a:gd name="T8" fmla="*/ 6 w 10"/>
                <a:gd name="T9" fmla="*/ 5 h 5"/>
                <a:gd name="T10" fmla="*/ 6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6" y="5"/>
                  </a:moveTo>
                  <a:cubicBezTo>
                    <a:pt x="4" y="5"/>
                    <a:pt x="2" y="4"/>
                    <a:pt x="1" y="4"/>
                  </a:cubicBezTo>
                  <a:cubicBezTo>
                    <a:pt x="0" y="3"/>
                    <a:pt x="3" y="1"/>
                    <a:pt x="4" y="1"/>
                  </a:cubicBezTo>
                  <a:cubicBezTo>
                    <a:pt x="5" y="0"/>
                    <a:pt x="8" y="0"/>
                    <a:pt x="9" y="1"/>
                  </a:cubicBezTo>
                  <a:cubicBezTo>
                    <a:pt x="10" y="2"/>
                    <a:pt x="7" y="5"/>
                    <a:pt x="6" y="5"/>
                  </a:cubicBezTo>
                  <a:cubicBezTo>
                    <a:pt x="4" y="5"/>
                    <a:pt x="6" y="5"/>
                    <a:pt x="6"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48" name="Freeform 491">
              <a:extLst>
                <a:ext uri="{FF2B5EF4-FFF2-40B4-BE49-F238E27FC236}">
                  <a16:creationId xmlns:a16="http://schemas.microsoft.com/office/drawing/2014/main" id="{AD10DF1B-D7E8-524E-8CC9-DE2FD2016C38}"/>
                </a:ext>
              </a:extLst>
            </p:cNvPr>
            <p:cNvSpPr>
              <a:spLocks/>
            </p:cNvSpPr>
            <p:nvPr/>
          </p:nvSpPr>
          <p:spPr bwMode="auto">
            <a:xfrm>
              <a:off x="15868988" y="3999911"/>
              <a:ext cx="57323" cy="19114"/>
            </a:xfrm>
            <a:custGeom>
              <a:avLst/>
              <a:gdLst>
                <a:gd name="T0" fmla="*/ 6 w 6"/>
                <a:gd name="T1" fmla="*/ 1 h 2"/>
                <a:gd name="T2" fmla="*/ 0 w 6"/>
                <a:gd name="T3" fmla="*/ 1 h 2"/>
                <a:gd name="T4" fmla="*/ 6 w 6"/>
                <a:gd name="T5" fmla="*/ 1 h 2"/>
              </a:gdLst>
              <a:ahLst/>
              <a:cxnLst>
                <a:cxn ang="0">
                  <a:pos x="T0" y="T1"/>
                </a:cxn>
                <a:cxn ang="0">
                  <a:pos x="T2" y="T3"/>
                </a:cxn>
                <a:cxn ang="0">
                  <a:pos x="T4" y="T5"/>
                </a:cxn>
              </a:cxnLst>
              <a:rect l="0" t="0" r="r" b="b"/>
              <a:pathLst>
                <a:path w="6" h="2">
                  <a:moveTo>
                    <a:pt x="6" y="1"/>
                  </a:moveTo>
                  <a:cubicBezTo>
                    <a:pt x="6" y="2"/>
                    <a:pt x="0" y="2"/>
                    <a:pt x="0" y="1"/>
                  </a:cubicBezTo>
                  <a:cubicBezTo>
                    <a:pt x="0" y="0"/>
                    <a:pt x="6" y="0"/>
                    <a:pt x="6"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49" name="Freeform 492">
              <a:extLst>
                <a:ext uri="{FF2B5EF4-FFF2-40B4-BE49-F238E27FC236}">
                  <a16:creationId xmlns:a16="http://schemas.microsoft.com/office/drawing/2014/main" id="{7C734B6D-32C5-D14B-A548-C416841D9A1F}"/>
                </a:ext>
              </a:extLst>
            </p:cNvPr>
            <p:cNvSpPr>
              <a:spLocks/>
            </p:cNvSpPr>
            <p:nvPr/>
          </p:nvSpPr>
          <p:spPr bwMode="auto">
            <a:xfrm>
              <a:off x="15346696" y="4805855"/>
              <a:ext cx="54139" cy="38227"/>
            </a:xfrm>
            <a:custGeom>
              <a:avLst/>
              <a:gdLst>
                <a:gd name="T0" fmla="*/ 5 w 6"/>
                <a:gd name="T1" fmla="*/ 4 h 4"/>
                <a:gd name="T2" fmla="*/ 2 w 6"/>
                <a:gd name="T3" fmla="*/ 1 h 4"/>
                <a:gd name="T4" fmla="*/ 5 w 6"/>
                <a:gd name="T5" fmla="*/ 4 h 4"/>
              </a:gdLst>
              <a:ahLst/>
              <a:cxnLst>
                <a:cxn ang="0">
                  <a:pos x="T0" y="T1"/>
                </a:cxn>
                <a:cxn ang="0">
                  <a:pos x="T2" y="T3"/>
                </a:cxn>
                <a:cxn ang="0">
                  <a:pos x="T4" y="T5"/>
                </a:cxn>
              </a:cxnLst>
              <a:rect l="0" t="0" r="r" b="b"/>
              <a:pathLst>
                <a:path w="6" h="4">
                  <a:moveTo>
                    <a:pt x="5" y="4"/>
                  </a:moveTo>
                  <a:cubicBezTo>
                    <a:pt x="4" y="4"/>
                    <a:pt x="0" y="3"/>
                    <a:pt x="2" y="1"/>
                  </a:cubicBezTo>
                  <a:cubicBezTo>
                    <a:pt x="5" y="0"/>
                    <a:pt x="6" y="4"/>
                    <a:pt x="5"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50" name="Freeform 493">
              <a:extLst>
                <a:ext uri="{FF2B5EF4-FFF2-40B4-BE49-F238E27FC236}">
                  <a16:creationId xmlns:a16="http://schemas.microsoft.com/office/drawing/2014/main" id="{D57F0A92-5DDA-AE4B-8971-31C89AA8700E}"/>
                </a:ext>
              </a:extLst>
            </p:cNvPr>
            <p:cNvSpPr>
              <a:spLocks/>
            </p:cNvSpPr>
            <p:nvPr/>
          </p:nvSpPr>
          <p:spPr bwMode="auto">
            <a:xfrm>
              <a:off x="12098282" y="6892386"/>
              <a:ext cx="54139" cy="101936"/>
            </a:xfrm>
            <a:custGeom>
              <a:avLst/>
              <a:gdLst>
                <a:gd name="T0" fmla="*/ 5 w 6"/>
                <a:gd name="T1" fmla="*/ 1 h 11"/>
                <a:gd name="T2" fmla="*/ 5 w 6"/>
                <a:gd name="T3" fmla="*/ 7 h 11"/>
                <a:gd name="T4" fmla="*/ 3 w 6"/>
                <a:gd name="T5" fmla="*/ 10 h 11"/>
                <a:gd name="T6" fmla="*/ 1 w 6"/>
                <a:gd name="T7" fmla="*/ 4 h 11"/>
                <a:gd name="T8" fmla="*/ 5 w 6"/>
                <a:gd name="T9" fmla="*/ 1 h 11"/>
                <a:gd name="T10" fmla="*/ 5 w 6"/>
                <a:gd name="T11" fmla="*/ 1 h 11"/>
              </a:gdLst>
              <a:ahLst/>
              <a:cxnLst>
                <a:cxn ang="0">
                  <a:pos x="T0" y="T1"/>
                </a:cxn>
                <a:cxn ang="0">
                  <a:pos x="T2" y="T3"/>
                </a:cxn>
                <a:cxn ang="0">
                  <a:pos x="T4" y="T5"/>
                </a:cxn>
                <a:cxn ang="0">
                  <a:pos x="T6" y="T7"/>
                </a:cxn>
                <a:cxn ang="0">
                  <a:pos x="T8" y="T9"/>
                </a:cxn>
                <a:cxn ang="0">
                  <a:pos x="T10" y="T11"/>
                </a:cxn>
              </a:cxnLst>
              <a:rect l="0" t="0" r="r" b="b"/>
              <a:pathLst>
                <a:path w="6" h="11">
                  <a:moveTo>
                    <a:pt x="5" y="1"/>
                  </a:moveTo>
                  <a:cubicBezTo>
                    <a:pt x="5" y="3"/>
                    <a:pt x="6" y="5"/>
                    <a:pt x="5" y="7"/>
                  </a:cubicBezTo>
                  <a:cubicBezTo>
                    <a:pt x="4" y="8"/>
                    <a:pt x="5" y="11"/>
                    <a:pt x="3" y="10"/>
                  </a:cubicBezTo>
                  <a:cubicBezTo>
                    <a:pt x="1" y="8"/>
                    <a:pt x="0" y="6"/>
                    <a:pt x="1" y="4"/>
                  </a:cubicBezTo>
                  <a:cubicBezTo>
                    <a:pt x="1" y="3"/>
                    <a:pt x="5" y="0"/>
                    <a:pt x="5" y="1"/>
                  </a:cubicBezTo>
                  <a:cubicBezTo>
                    <a:pt x="5" y="2"/>
                    <a:pt x="5" y="0"/>
                    <a:pt x="5"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51" name="Freeform 494">
              <a:extLst>
                <a:ext uri="{FF2B5EF4-FFF2-40B4-BE49-F238E27FC236}">
                  <a16:creationId xmlns:a16="http://schemas.microsoft.com/office/drawing/2014/main" id="{8B773DBE-EE43-2744-B422-478794BA701E}"/>
                </a:ext>
              </a:extLst>
            </p:cNvPr>
            <p:cNvSpPr>
              <a:spLocks/>
            </p:cNvSpPr>
            <p:nvPr/>
          </p:nvSpPr>
          <p:spPr bwMode="auto">
            <a:xfrm>
              <a:off x="12079173" y="6984768"/>
              <a:ext cx="82803" cy="140163"/>
            </a:xfrm>
            <a:custGeom>
              <a:avLst/>
              <a:gdLst>
                <a:gd name="T0" fmla="*/ 7 w 9"/>
                <a:gd name="T1" fmla="*/ 3 h 15"/>
                <a:gd name="T2" fmla="*/ 5 w 9"/>
                <a:gd name="T3" fmla="*/ 2 h 15"/>
                <a:gd name="T4" fmla="*/ 0 w 9"/>
                <a:gd name="T5" fmla="*/ 2 h 15"/>
                <a:gd name="T6" fmla="*/ 1 w 9"/>
                <a:gd name="T7" fmla="*/ 8 h 15"/>
                <a:gd name="T8" fmla="*/ 2 w 9"/>
                <a:gd name="T9" fmla="*/ 13 h 15"/>
                <a:gd name="T10" fmla="*/ 4 w 9"/>
                <a:gd name="T11" fmla="*/ 14 h 15"/>
                <a:gd name="T12" fmla="*/ 8 w 9"/>
                <a:gd name="T13" fmla="*/ 10 h 15"/>
                <a:gd name="T14" fmla="*/ 7 w 9"/>
                <a:gd name="T15" fmla="*/ 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5">
                  <a:moveTo>
                    <a:pt x="7" y="3"/>
                  </a:moveTo>
                  <a:cubicBezTo>
                    <a:pt x="6" y="3"/>
                    <a:pt x="7" y="0"/>
                    <a:pt x="5" y="2"/>
                  </a:cubicBezTo>
                  <a:cubicBezTo>
                    <a:pt x="2" y="4"/>
                    <a:pt x="3" y="4"/>
                    <a:pt x="0" y="2"/>
                  </a:cubicBezTo>
                  <a:cubicBezTo>
                    <a:pt x="0" y="2"/>
                    <a:pt x="1" y="8"/>
                    <a:pt x="1" y="8"/>
                  </a:cubicBezTo>
                  <a:cubicBezTo>
                    <a:pt x="2" y="10"/>
                    <a:pt x="2" y="11"/>
                    <a:pt x="2" y="13"/>
                  </a:cubicBezTo>
                  <a:cubicBezTo>
                    <a:pt x="2" y="14"/>
                    <a:pt x="2" y="15"/>
                    <a:pt x="4" y="14"/>
                  </a:cubicBezTo>
                  <a:cubicBezTo>
                    <a:pt x="6" y="13"/>
                    <a:pt x="8" y="13"/>
                    <a:pt x="8" y="10"/>
                  </a:cubicBezTo>
                  <a:cubicBezTo>
                    <a:pt x="8" y="9"/>
                    <a:pt x="9" y="3"/>
                    <a:pt x="7"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52" name="Freeform 495">
              <a:extLst>
                <a:ext uri="{FF2B5EF4-FFF2-40B4-BE49-F238E27FC236}">
                  <a16:creationId xmlns:a16="http://schemas.microsoft.com/office/drawing/2014/main" id="{B08361D7-70EF-C547-AE65-6AB6D2037486}"/>
                </a:ext>
              </a:extLst>
            </p:cNvPr>
            <p:cNvSpPr>
              <a:spLocks/>
            </p:cNvSpPr>
            <p:nvPr/>
          </p:nvSpPr>
          <p:spPr bwMode="auto">
            <a:xfrm>
              <a:off x="12273444" y="7153601"/>
              <a:ext cx="149680" cy="92380"/>
            </a:xfrm>
            <a:custGeom>
              <a:avLst/>
              <a:gdLst>
                <a:gd name="T0" fmla="*/ 5 w 16"/>
                <a:gd name="T1" fmla="*/ 1 h 10"/>
                <a:gd name="T2" fmla="*/ 0 w 16"/>
                <a:gd name="T3" fmla="*/ 2 h 10"/>
                <a:gd name="T4" fmla="*/ 3 w 16"/>
                <a:gd name="T5" fmla="*/ 5 h 10"/>
                <a:gd name="T6" fmla="*/ 8 w 16"/>
                <a:gd name="T7" fmla="*/ 7 h 10"/>
                <a:gd name="T8" fmla="*/ 14 w 16"/>
                <a:gd name="T9" fmla="*/ 8 h 10"/>
                <a:gd name="T10" fmla="*/ 13 w 16"/>
                <a:gd name="T11" fmla="*/ 4 h 10"/>
                <a:gd name="T12" fmla="*/ 15 w 16"/>
                <a:gd name="T13" fmla="*/ 1 h 10"/>
                <a:gd name="T14" fmla="*/ 11 w 16"/>
                <a:gd name="T15" fmla="*/ 1 h 10"/>
                <a:gd name="T16" fmla="*/ 5 w 16"/>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5" y="1"/>
                  </a:moveTo>
                  <a:cubicBezTo>
                    <a:pt x="4" y="1"/>
                    <a:pt x="1" y="1"/>
                    <a:pt x="0" y="2"/>
                  </a:cubicBezTo>
                  <a:cubicBezTo>
                    <a:pt x="0" y="3"/>
                    <a:pt x="2" y="4"/>
                    <a:pt x="3" y="5"/>
                  </a:cubicBezTo>
                  <a:cubicBezTo>
                    <a:pt x="5" y="5"/>
                    <a:pt x="7" y="6"/>
                    <a:pt x="8" y="7"/>
                  </a:cubicBezTo>
                  <a:cubicBezTo>
                    <a:pt x="10" y="8"/>
                    <a:pt x="12" y="10"/>
                    <a:pt x="14" y="8"/>
                  </a:cubicBezTo>
                  <a:cubicBezTo>
                    <a:pt x="16" y="7"/>
                    <a:pt x="12" y="6"/>
                    <a:pt x="13" y="4"/>
                  </a:cubicBezTo>
                  <a:cubicBezTo>
                    <a:pt x="13" y="4"/>
                    <a:pt x="16" y="2"/>
                    <a:pt x="15" y="1"/>
                  </a:cubicBezTo>
                  <a:cubicBezTo>
                    <a:pt x="15" y="0"/>
                    <a:pt x="11" y="1"/>
                    <a:pt x="11" y="1"/>
                  </a:cubicBezTo>
                  <a:cubicBezTo>
                    <a:pt x="9" y="2"/>
                    <a:pt x="7" y="1"/>
                    <a:pt x="5"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53" name="Freeform 496">
              <a:extLst>
                <a:ext uri="{FF2B5EF4-FFF2-40B4-BE49-F238E27FC236}">
                  <a16:creationId xmlns:a16="http://schemas.microsoft.com/office/drawing/2014/main" id="{221F4E3C-61AA-BF4E-8AA2-75ECB59E0EDB}"/>
                </a:ext>
              </a:extLst>
            </p:cNvPr>
            <p:cNvSpPr>
              <a:spLocks/>
            </p:cNvSpPr>
            <p:nvPr/>
          </p:nvSpPr>
          <p:spPr bwMode="auto">
            <a:xfrm>
              <a:off x="13161977" y="7284208"/>
              <a:ext cx="121018" cy="66896"/>
            </a:xfrm>
            <a:custGeom>
              <a:avLst/>
              <a:gdLst>
                <a:gd name="T0" fmla="*/ 12 w 13"/>
                <a:gd name="T1" fmla="*/ 1 h 7"/>
                <a:gd name="T2" fmla="*/ 10 w 13"/>
                <a:gd name="T3" fmla="*/ 2 h 7"/>
                <a:gd name="T4" fmla="*/ 10 w 13"/>
                <a:gd name="T5" fmla="*/ 5 h 7"/>
                <a:gd name="T6" fmla="*/ 6 w 13"/>
                <a:gd name="T7" fmla="*/ 6 h 7"/>
                <a:gd name="T8" fmla="*/ 2 w 13"/>
                <a:gd name="T9" fmla="*/ 6 h 7"/>
                <a:gd name="T10" fmla="*/ 5 w 13"/>
                <a:gd name="T11" fmla="*/ 3 h 7"/>
                <a:gd name="T12" fmla="*/ 12 w 13"/>
                <a:gd name="T13" fmla="*/ 1 h 7"/>
                <a:gd name="T14" fmla="*/ 12 w 13"/>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12" y="1"/>
                  </a:moveTo>
                  <a:cubicBezTo>
                    <a:pt x="12" y="1"/>
                    <a:pt x="10" y="2"/>
                    <a:pt x="10" y="2"/>
                  </a:cubicBezTo>
                  <a:cubicBezTo>
                    <a:pt x="9" y="3"/>
                    <a:pt x="10" y="5"/>
                    <a:pt x="10" y="5"/>
                  </a:cubicBezTo>
                  <a:cubicBezTo>
                    <a:pt x="9" y="5"/>
                    <a:pt x="7" y="5"/>
                    <a:pt x="6" y="6"/>
                  </a:cubicBezTo>
                  <a:cubicBezTo>
                    <a:pt x="4" y="7"/>
                    <a:pt x="3" y="7"/>
                    <a:pt x="2" y="6"/>
                  </a:cubicBezTo>
                  <a:cubicBezTo>
                    <a:pt x="0" y="4"/>
                    <a:pt x="4" y="3"/>
                    <a:pt x="5" y="3"/>
                  </a:cubicBezTo>
                  <a:cubicBezTo>
                    <a:pt x="7" y="3"/>
                    <a:pt x="10" y="2"/>
                    <a:pt x="12" y="1"/>
                  </a:cubicBezTo>
                  <a:cubicBezTo>
                    <a:pt x="13" y="0"/>
                    <a:pt x="11" y="2"/>
                    <a:pt x="12"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54" name="Freeform 497">
              <a:extLst>
                <a:ext uri="{FF2B5EF4-FFF2-40B4-BE49-F238E27FC236}">
                  <a16:creationId xmlns:a16="http://schemas.microsoft.com/office/drawing/2014/main" id="{44BB6251-CEDF-2B43-8860-32D46B61153F}"/>
                </a:ext>
              </a:extLst>
            </p:cNvPr>
            <p:cNvSpPr>
              <a:spLocks/>
            </p:cNvSpPr>
            <p:nvPr/>
          </p:nvSpPr>
          <p:spPr bwMode="auto">
            <a:xfrm>
              <a:off x="12760705" y="7293764"/>
              <a:ext cx="140127" cy="38227"/>
            </a:xfrm>
            <a:custGeom>
              <a:avLst/>
              <a:gdLst>
                <a:gd name="T0" fmla="*/ 8 w 15"/>
                <a:gd name="T1" fmla="*/ 4 h 4"/>
                <a:gd name="T2" fmla="*/ 1 w 15"/>
                <a:gd name="T3" fmla="*/ 1 h 4"/>
                <a:gd name="T4" fmla="*/ 7 w 15"/>
                <a:gd name="T5" fmla="*/ 1 h 4"/>
                <a:gd name="T6" fmla="*/ 15 w 15"/>
                <a:gd name="T7" fmla="*/ 2 h 4"/>
                <a:gd name="T8" fmla="*/ 13 w 15"/>
                <a:gd name="T9" fmla="*/ 3 h 4"/>
                <a:gd name="T10" fmla="*/ 8 w 15"/>
                <a:gd name="T11" fmla="*/ 4 h 4"/>
                <a:gd name="T12" fmla="*/ 8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8" y="4"/>
                  </a:moveTo>
                  <a:cubicBezTo>
                    <a:pt x="7" y="4"/>
                    <a:pt x="0" y="2"/>
                    <a:pt x="1" y="1"/>
                  </a:cubicBezTo>
                  <a:cubicBezTo>
                    <a:pt x="1" y="0"/>
                    <a:pt x="7" y="1"/>
                    <a:pt x="7" y="1"/>
                  </a:cubicBezTo>
                  <a:cubicBezTo>
                    <a:pt x="10" y="2"/>
                    <a:pt x="12" y="2"/>
                    <a:pt x="15" y="2"/>
                  </a:cubicBezTo>
                  <a:cubicBezTo>
                    <a:pt x="15" y="2"/>
                    <a:pt x="13" y="3"/>
                    <a:pt x="13" y="3"/>
                  </a:cubicBezTo>
                  <a:cubicBezTo>
                    <a:pt x="12" y="4"/>
                    <a:pt x="10" y="4"/>
                    <a:pt x="8" y="4"/>
                  </a:cubicBezTo>
                  <a:cubicBezTo>
                    <a:pt x="6" y="4"/>
                    <a:pt x="9" y="4"/>
                    <a:pt x="8"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55" name="Freeform 498">
              <a:extLst>
                <a:ext uri="{FF2B5EF4-FFF2-40B4-BE49-F238E27FC236}">
                  <a16:creationId xmlns:a16="http://schemas.microsoft.com/office/drawing/2014/main" id="{A23A31A1-EAF3-2E47-8CF2-916F5D0C7843}"/>
                </a:ext>
              </a:extLst>
            </p:cNvPr>
            <p:cNvSpPr>
              <a:spLocks/>
            </p:cNvSpPr>
            <p:nvPr/>
          </p:nvSpPr>
          <p:spPr bwMode="auto">
            <a:xfrm>
              <a:off x="12693826" y="5917609"/>
              <a:ext cx="66879" cy="66896"/>
            </a:xfrm>
            <a:custGeom>
              <a:avLst/>
              <a:gdLst>
                <a:gd name="T0" fmla="*/ 1 w 7"/>
                <a:gd name="T1" fmla="*/ 4 h 7"/>
                <a:gd name="T2" fmla="*/ 1 w 7"/>
                <a:gd name="T3" fmla="*/ 1 h 7"/>
                <a:gd name="T4" fmla="*/ 7 w 7"/>
                <a:gd name="T5" fmla="*/ 1 h 7"/>
                <a:gd name="T6" fmla="*/ 1 w 7"/>
                <a:gd name="T7" fmla="*/ 4 h 7"/>
                <a:gd name="T8" fmla="*/ 1 w 7"/>
                <a:gd name="T9" fmla="*/ 4 h 7"/>
              </a:gdLst>
              <a:ahLst/>
              <a:cxnLst>
                <a:cxn ang="0">
                  <a:pos x="T0" y="T1"/>
                </a:cxn>
                <a:cxn ang="0">
                  <a:pos x="T2" y="T3"/>
                </a:cxn>
                <a:cxn ang="0">
                  <a:pos x="T4" y="T5"/>
                </a:cxn>
                <a:cxn ang="0">
                  <a:pos x="T6" y="T7"/>
                </a:cxn>
                <a:cxn ang="0">
                  <a:pos x="T8" y="T9"/>
                </a:cxn>
              </a:cxnLst>
              <a:rect l="0" t="0" r="r" b="b"/>
              <a:pathLst>
                <a:path w="7" h="7">
                  <a:moveTo>
                    <a:pt x="1" y="4"/>
                  </a:moveTo>
                  <a:cubicBezTo>
                    <a:pt x="1" y="3"/>
                    <a:pt x="0" y="1"/>
                    <a:pt x="1" y="1"/>
                  </a:cubicBezTo>
                  <a:cubicBezTo>
                    <a:pt x="2" y="1"/>
                    <a:pt x="7" y="0"/>
                    <a:pt x="7" y="1"/>
                  </a:cubicBezTo>
                  <a:cubicBezTo>
                    <a:pt x="7" y="2"/>
                    <a:pt x="2" y="6"/>
                    <a:pt x="1" y="4"/>
                  </a:cubicBezTo>
                  <a:cubicBezTo>
                    <a:pt x="1" y="1"/>
                    <a:pt x="2" y="7"/>
                    <a:pt x="1"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56" name="Freeform 499">
              <a:extLst>
                <a:ext uri="{FF2B5EF4-FFF2-40B4-BE49-F238E27FC236}">
                  <a16:creationId xmlns:a16="http://schemas.microsoft.com/office/drawing/2014/main" id="{761E5207-2B6D-BD49-8980-BD40B2FC9016}"/>
                </a:ext>
              </a:extLst>
            </p:cNvPr>
            <p:cNvSpPr>
              <a:spLocks/>
            </p:cNvSpPr>
            <p:nvPr/>
          </p:nvSpPr>
          <p:spPr bwMode="auto">
            <a:xfrm>
              <a:off x="12703380" y="5892125"/>
              <a:ext cx="47770" cy="25484"/>
            </a:xfrm>
            <a:custGeom>
              <a:avLst/>
              <a:gdLst>
                <a:gd name="T0" fmla="*/ 3 w 5"/>
                <a:gd name="T1" fmla="*/ 2 h 3"/>
                <a:gd name="T2" fmla="*/ 0 w 5"/>
                <a:gd name="T3" fmla="*/ 1 h 3"/>
                <a:gd name="T4" fmla="*/ 4 w 5"/>
                <a:gd name="T5" fmla="*/ 1 h 3"/>
                <a:gd name="T6" fmla="*/ 3 w 5"/>
                <a:gd name="T7" fmla="*/ 2 h 3"/>
                <a:gd name="T8" fmla="*/ 3 w 5"/>
                <a:gd name="T9" fmla="*/ 2 h 3"/>
              </a:gdLst>
              <a:ahLst/>
              <a:cxnLst>
                <a:cxn ang="0">
                  <a:pos x="T0" y="T1"/>
                </a:cxn>
                <a:cxn ang="0">
                  <a:pos x="T2" y="T3"/>
                </a:cxn>
                <a:cxn ang="0">
                  <a:pos x="T4" y="T5"/>
                </a:cxn>
                <a:cxn ang="0">
                  <a:pos x="T6" y="T7"/>
                </a:cxn>
                <a:cxn ang="0">
                  <a:pos x="T8" y="T9"/>
                </a:cxn>
              </a:cxnLst>
              <a:rect l="0" t="0" r="r" b="b"/>
              <a:pathLst>
                <a:path w="5" h="3">
                  <a:moveTo>
                    <a:pt x="3" y="2"/>
                  </a:moveTo>
                  <a:cubicBezTo>
                    <a:pt x="2" y="2"/>
                    <a:pt x="0" y="1"/>
                    <a:pt x="0" y="1"/>
                  </a:cubicBezTo>
                  <a:cubicBezTo>
                    <a:pt x="0" y="1"/>
                    <a:pt x="4" y="0"/>
                    <a:pt x="4" y="1"/>
                  </a:cubicBezTo>
                  <a:cubicBezTo>
                    <a:pt x="5" y="2"/>
                    <a:pt x="4" y="3"/>
                    <a:pt x="3" y="2"/>
                  </a:cubicBezTo>
                  <a:cubicBezTo>
                    <a:pt x="1" y="2"/>
                    <a:pt x="5" y="3"/>
                    <a:pt x="3"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57" name="Freeform 500">
              <a:extLst>
                <a:ext uri="{FF2B5EF4-FFF2-40B4-BE49-F238E27FC236}">
                  <a16:creationId xmlns:a16="http://schemas.microsoft.com/office/drawing/2014/main" id="{EFBEFE1A-2D9F-3D40-AAB6-EB351AD0F5B7}"/>
                </a:ext>
              </a:extLst>
            </p:cNvPr>
            <p:cNvSpPr>
              <a:spLocks/>
            </p:cNvSpPr>
            <p:nvPr/>
          </p:nvSpPr>
          <p:spPr bwMode="auto">
            <a:xfrm>
              <a:off x="12509111" y="5955834"/>
              <a:ext cx="54139" cy="92380"/>
            </a:xfrm>
            <a:custGeom>
              <a:avLst/>
              <a:gdLst>
                <a:gd name="T0" fmla="*/ 6 w 6"/>
                <a:gd name="T1" fmla="*/ 2 h 10"/>
                <a:gd name="T2" fmla="*/ 3 w 6"/>
                <a:gd name="T3" fmla="*/ 9 h 10"/>
                <a:gd name="T4" fmla="*/ 6 w 6"/>
                <a:gd name="T5" fmla="*/ 2 h 10"/>
                <a:gd name="T6" fmla="*/ 6 w 6"/>
                <a:gd name="T7" fmla="*/ 2 h 10"/>
              </a:gdLst>
              <a:ahLst/>
              <a:cxnLst>
                <a:cxn ang="0">
                  <a:pos x="T0" y="T1"/>
                </a:cxn>
                <a:cxn ang="0">
                  <a:pos x="T2" y="T3"/>
                </a:cxn>
                <a:cxn ang="0">
                  <a:pos x="T4" y="T5"/>
                </a:cxn>
                <a:cxn ang="0">
                  <a:pos x="T6" y="T7"/>
                </a:cxn>
              </a:cxnLst>
              <a:rect l="0" t="0" r="r" b="b"/>
              <a:pathLst>
                <a:path w="6" h="10">
                  <a:moveTo>
                    <a:pt x="6" y="2"/>
                  </a:moveTo>
                  <a:cubicBezTo>
                    <a:pt x="6" y="0"/>
                    <a:pt x="0" y="10"/>
                    <a:pt x="3" y="9"/>
                  </a:cubicBezTo>
                  <a:cubicBezTo>
                    <a:pt x="4" y="9"/>
                    <a:pt x="6" y="3"/>
                    <a:pt x="6" y="2"/>
                  </a:cubicBezTo>
                  <a:cubicBezTo>
                    <a:pt x="6" y="1"/>
                    <a:pt x="6" y="3"/>
                    <a:pt x="6"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58" name="Freeform 501">
              <a:extLst>
                <a:ext uri="{FF2B5EF4-FFF2-40B4-BE49-F238E27FC236}">
                  <a16:creationId xmlns:a16="http://schemas.microsoft.com/office/drawing/2014/main" id="{5CB65E1E-F736-8A4D-87C5-29264DFA7B13}"/>
                </a:ext>
              </a:extLst>
            </p:cNvPr>
            <p:cNvSpPr>
              <a:spLocks/>
            </p:cNvSpPr>
            <p:nvPr/>
          </p:nvSpPr>
          <p:spPr bwMode="auto">
            <a:xfrm>
              <a:off x="12591917" y="5796557"/>
              <a:ext cx="38217" cy="38227"/>
            </a:xfrm>
            <a:custGeom>
              <a:avLst/>
              <a:gdLst>
                <a:gd name="T0" fmla="*/ 3 w 4"/>
                <a:gd name="T1" fmla="*/ 3 h 4"/>
                <a:gd name="T2" fmla="*/ 1 w 4"/>
                <a:gd name="T3" fmla="*/ 1 h 4"/>
                <a:gd name="T4" fmla="*/ 3 w 4"/>
                <a:gd name="T5" fmla="*/ 0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3"/>
                    <a:pt x="0" y="2"/>
                    <a:pt x="1" y="1"/>
                  </a:cubicBezTo>
                  <a:cubicBezTo>
                    <a:pt x="2" y="1"/>
                    <a:pt x="3" y="0"/>
                    <a:pt x="3" y="0"/>
                  </a:cubicBezTo>
                  <a:cubicBezTo>
                    <a:pt x="4" y="0"/>
                    <a:pt x="4" y="2"/>
                    <a:pt x="3" y="3"/>
                  </a:cubicBezTo>
                  <a:cubicBezTo>
                    <a:pt x="2" y="4"/>
                    <a:pt x="4" y="2"/>
                    <a:pt x="3"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59" name="Freeform 502">
              <a:extLst>
                <a:ext uri="{FF2B5EF4-FFF2-40B4-BE49-F238E27FC236}">
                  <a16:creationId xmlns:a16="http://schemas.microsoft.com/office/drawing/2014/main" id="{31DFA759-3348-C747-BEDE-2B4EA9941B9A}"/>
                </a:ext>
              </a:extLst>
            </p:cNvPr>
            <p:cNvSpPr>
              <a:spLocks/>
            </p:cNvSpPr>
            <p:nvPr/>
          </p:nvSpPr>
          <p:spPr bwMode="auto">
            <a:xfrm>
              <a:off x="12219302" y="6086441"/>
              <a:ext cx="54139" cy="86010"/>
            </a:xfrm>
            <a:custGeom>
              <a:avLst/>
              <a:gdLst>
                <a:gd name="T0" fmla="*/ 6 w 6"/>
                <a:gd name="T1" fmla="*/ 2 h 9"/>
                <a:gd name="T2" fmla="*/ 6 w 6"/>
                <a:gd name="T3" fmla="*/ 4 h 9"/>
                <a:gd name="T4" fmla="*/ 5 w 6"/>
                <a:gd name="T5" fmla="*/ 9 h 9"/>
                <a:gd name="T6" fmla="*/ 0 w 6"/>
                <a:gd name="T7" fmla="*/ 3 h 9"/>
                <a:gd name="T8" fmla="*/ 3 w 6"/>
                <a:gd name="T9" fmla="*/ 3 h 9"/>
                <a:gd name="T10" fmla="*/ 6 w 6"/>
                <a:gd name="T11" fmla="*/ 2 h 9"/>
                <a:gd name="T12" fmla="*/ 6 w 6"/>
                <a:gd name="T13" fmla="*/ 2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6" y="2"/>
                  </a:moveTo>
                  <a:cubicBezTo>
                    <a:pt x="6" y="1"/>
                    <a:pt x="6" y="4"/>
                    <a:pt x="6" y="4"/>
                  </a:cubicBezTo>
                  <a:cubicBezTo>
                    <a:pt x="6" y="6"/>
                    <a:pt x="6" y="8"/>
                    <a:pt x="5" y="9"/>
                  </a:cubicBezTo>
                  <a:cubicBezTo>
                    <a:pt x="5" y="9"/>
                    <a:pt x="0" y="5"/>
                    <a:pt x="0" y="3"/>
                  </a:cubicBezTo>
                  <a:cubicBezTo>
                    <a:pt x="0" y="3"/>
                    <a:pt x="2" y="2"/>
                    <a:pt x="3" y="3"/>
                  </a:cubicBezTo>
                  <a:cubicBezTo>
                    <a:pt x="4" y="4"/>
                    <a:pt x="5" y="4"/>
                    <a:pt x="6" y="2"/>
                  </a:cubicBezTo>
                  <a:cubicBezTo>
                    <a:pt x="6" y="0"/>
                    <a:pt x="6" y="3"/>
                    <a:pt x="6"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60" name="Freeform 503">
              <a:extLst>
                <a:ext uri="{FF2B5EF4-FFF2-40B4-BE49-F238E27FC236}">
                  <a16:creationId xmlns:a16="http://schemas.microsoft.com/office/drawing/2014/main" id="{630BD820-B563-8A4D-BA3F-9459E0217669}"/>
                </a:ext>
              </a:extLst>
            </p:cNvPr>
            <p:cNvSpPr>
              <a:spLocks/>
            </p:cNvSpPr>
            <p:nvPr/>
          </p:nvSpPr>
          <p:spPr bwMode="auto">
            <a:xfrm>
              <a:off x="12152426" y="6105555"/>
              <a:ext cx="76432" cy="76452"/>
            </a:xfrm>
            <a:custGeom>
              <a:avLst/>
              <a:gdLst>
                <a:gd name="T0" fmla="*/ 6 w 8"/>
                <a:gd name="T1" fmla="*/ 7 h 8"/>
                <a:gd name="T2" fmla="*/ 1 w 8"/>
                <a:gd name="T3" fmla="*/ 4 h 8"/>
                <a:gd name="T4" fmla="*/ 6 w 8"/>
                <a:gd name="T5" fmla="*/ 7 h 8"/>
                <a:gd name="T6" fmla="*/ 6 w 8"/>
                <a:gd name="T7" fmla="*/ 7 h 8"/>
              </a:gdLst>
              <a:ahLst/>
              <a:cxnLst>
                <a:cxn ang="0">
                  <a:pos x="T0" y="T1"/>
                </a:cxn>
                <a:cxn ang="0">
                  <a:pos x="T2" y="T3"/>
                </a:cxn>
                <a:cxn ang="0">
                  <a:pos x="T4" y="T5"/>
                </a:cxn>
                <a:cxn ang="0">
                  <a:pos x="T6" y="T7"/>
                </a:cxn>
              </a:cxnLst>
              <a:rect l="0" t="0" r="r" b="b"/>
              <a:pathLst>
                <a:path w="8" h="8">
                  <a:moveTo>
                    <a:pt x="6" y="7"/>
                  </a:moveTo>
                  <a:cubicBezTo>
                    <a:pt x="5" y="8"/>
                    <a:pt x="0" y="5"/>
                    <a:pt x="1" y="4"/>
                  </a:cubicBezTo>
                  <a:cubicBezTo>
                    <a:pt x="3" y="0"/>
                    <a:pt x="8" y="5"/>
                    <a:pt x="6" y="7"/>
                  </a:cubicBezTo>
                  <a:cubicBezTo>
                    <a:pt x="5" y="8"/>
                    <a:pt x="7" y="6"/>
                    <a:pt x="6" y="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61" name="Freeform 504">
              <a:extLst>
                <a:ext uri="{FF2B5EF4-FFF2-40B4-BE49-F238E27FC236}">
                  <a16:creationId xmlns:a16="http://schemas.microsoft.com/office/drawing/2014/main" id="{5388FEFF-5A26-844C-8207-ECE8F5885C06}"/>
                </a:ext>
              </a:extLst>
            </p:cNvPr>
            <p:cNvSpPr>
              <a:spLocks/>
            </p:cNvSpPr>
            <p:nvPr/>
          </p:nvSpPr>
          <p:spPr bwMode="auto">
            <a:xfrm>
              <a:off x="11818028" y="7070776"/>
              <a:ext cx="44586" cy="35042"/>
            </a:xfrm>
            <a:custGeom>
              <a:avLst/>
              <a:gdLst>
                <a:gd name="T0" fmla="*/ 4 w 5"/>
                <a:gd name="T1" fmla="*/ 2 h 4"/>
                <a:gd name="T2" fmla="*/ 3 w 5"/>
                <a:gd name="T3" fmla="*/ 3 h 4"/>
                <a:gd name="T4" fmla="*/ 0 w 5"/>
                <a:gd name="T5" fmla="*/ 2 h 4"/>
                <a:gd name="T6" fmla="*/ 4 w 5"/>
                <a:gd name="T7" fmla="*/ 0 h 4"/>
                <a:gd name="T8" fmla="*/ 4 w 5"/>
                <a:gd name="T9" fmla="*/ 2 h 4"/>
                <a:gd name="T10" fmla="*/ 4 w 5"/>
                <a:gd name="T11" fmla="*/ 2 h 4"/>
              </a:gdLst>
              <a:ahLst/>
              <a:cxnLst>
                <a:cxn ang="0">
                  <a:pos x="T0" y="T1"/>
                </a:cxn>
                <a:cxn ang="0">
                  <a:pos x="T2" y="T3"/>
                </a:cxn>
                <a:cxn ang="0">
                  <a:pos x="T4" y="T5"/>
                </a:cxn>
                <a:cxn ang="0">
                  <a:pos x="T6" y="T7"/>
                </a:cxn>
                <a:cxn ang="0">
                  <a:pos x="T8" y="T9"/>
                </a:cxn>
                <a:cxn ang="0">
                  <a:pos x="T10" y="T11"/>
                </a:cxn>
              </a:cxnLst>
              <a:rect l="0" t="0" r="r" b="b"/>
              <a:pathLst>
                <a:path w="5" h="4">
                  <a:moveTo>
                    <a:pt x="4" y="2"/>
                  </a:moveTo>
                  <a:cubicBezTo>
                    <a:pt x="5" y="1"/>
                    <a:pt x="4" y="4"/>
                    <a:pt x="3" y="3"/>
                  </a:cubicBezTo>
                  <a:cubicBezTo>
                    <a:pt x="3" y="3"/>
                    <a:pt x="0" y="2"/>
                    <a:pt x="0" y="2"/>
                  </a:cubicBezTo>
                  <a:cubicBezTo>
                    <a:pt x="0" y="2"/>
                    <a:pt x="3" y="0"/>
                    <a:pt x="4" y="0"/>
                  </a:cubicBezTo>
                  <a:cubicBezTo>
                    <a:pt x="4" y="0"/>
                    <a:pt x="3" y="2"/>
                    <a:pt x="4" y="2"/>
                  </a:cubicBezTo>
                  <a:cubicBezTo>
                    <a:pt x="5" y="1"/>
                    <a:pt x="3" y="2"/>
                    <a:pt x="4"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62" name="Freeform 505">
              <a:extLst>
                <a:ext uri="{FF2B5EF4-FFF2-40B4-BE49-F238E27FC236}">
                  <a16:creationId xmlns:a16="http://schemas.microsoft.com/office/drawing/2014/main" id="{FE93C029-21CD-CB42-A46A-984D864898D4}"/>
                </a:ext>
              </a:extLst>
            </p:cNvPr>
            <p:cNvSpPr>
              <a:spLocks/>
            </p:cNvSpPr>
            <p:nvPr/>
          </p:nvSpPr>
          <p:spPr bwMode="auto">
            <a:xfrm>
              <a:off x="11359426" y="5927165"/>
              <a:ext cx="57323" cy="57338"/>
            </a:xfrm>
            <a:custGeom>
              <a:avLst/>
              <a:gdLst>
                <a:gd name="T0" fmla="*/ 5 w 6"/>
                <a:gd name="T1" fmla="*/ 1 h 6"/>
                <a:gd name="T2" fmla="*/ 4 w 6"/>
                <a:gd name="T3" fmla="*/ 5 h 6"/>
                <a:gd name="T4" fmla="*/ 1 w 6"/>
                <a:gd name="T5" fmla="*/ 5 h 6"/>
                <a:gd name="T6" fmla="*/ 5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4" y="3"/>
                    <a:pt x="4" y="5"/>
                  </a:cubicBezTo>
                  <a:cubicBezTo>
                    <a:pt x="3" y="6"/>
                    <a:pt x="2" y="6"/>
                    <a:pt x="1" y="5"/>
                  </a:cubicBezTo>
                  <a:cubicBezTo>
                    <a:pt x="0" y="4"/>
                    <a:pt x="5" y="0"/>
                    <a:pt x="5" y="1"/>
                  </a:cubicBezTo>
                  <a:cubicBezTo>
                    <a:pt x="6" y="2"/>
                    <a:pt x="5" y="0"/>
                    <a:pt x="5"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63" name="Freeform 506">
              <a:extLst>
                <a:ext uri="{FF2B5EF4-FFF2-40B4-BE49-F238E27FC236}">
                  <a16:creationId xmlns:a16="http://schemas.microsoft.com/office/drawing/2014/main" id="{FEA82652-1B72-914F-9961-6BBAD8C1BB04}"/>
                </a:ext>
              </a:extLst>
            </p:cNvPr>
            <p:cNvSpPr>
              <a:spLocks/>
            </p:cNvSpPr>
            <p:nvPr/>
          </p:nvSpPr>
          <p:spPr bwMode="auto">
            <a:xfrm>
              <a:off x="11388093" y="5994061"/>
              <a:ext cx="28662" cy="28669"/>
            </a:xfrm>
            <a:custGeom>
              <a:avLst/>
              <a:gdLst>
                <a:gd name="T0" fmla="*/ 3 w 3"/>
                <a:gd name="T1" fmla="*/ 1 h 3"/>
                <a:gd name="T2" fmla="*/ 0 w 3"/>
                <a:gd name="T3" fmla="*/ 2 h 3"/>
                <a:gd name="T4" fmla="*/ 2 w 3"/>
                <a:gd name="T5" fmla="*/ 3 h 3"/>
                <a:gd name="T6" fmla="*/ 3 w 3"/>
                <a:gd name="T7" fmla="*/ 1 h 3"/>
                <a:gd name="T8" fmla="*/ 3 w 3"/>
                <a:gd name="T9" fmla="*/ 1 h 3"/>
              </a:gdLst>
              <a:ahLst/>
              <a:cxnLst>
                <a:cxn ang="0">
                  <a:pos x="T0" y="T1"/>
                </a:cxn>
                <a:cxn ang="0">
                  <a:pos x="T2" y="T3"/>
                </a:cxn>
                <a:cxn ang="0">
                  <a:pos x="T4" y="T5"/>
                </a:cxn>
                <a:cxn ang="0">
                  <a:pos x="T6" y="T7"/>
                </a:cxn>
                <a:cxn ang="0">
                  <a:pos x="T8" y="T9"/>
                </a:cxn>
              </a:cxnLst>
              <a:rect l="0" t="0" r="r" b="b"/>
              <a:pathLst>
                <a:path w="3" h="3">
                  <a:moveTo>
                    <a:pt x="3" y="1"/>
                  </a:moveTo>
                  <a:cubicBezTo>
                    <a:pt x="2" y="1"/>
                    <a:pt x="0" y="1"/>
                    <a:pt x="0" y="2"/>
                  </a:cubicBezTo>
                  <a:cubicBezTo>
                    <a:pt x="0" y="3"/>
                    <a:pt x="2" y="3"/>
                    <a:pt x="2" y="3"/>
                  </a:cubicBezTo>
                  <a:cubicBezTo>
                    <a:pt x="3" y="3"/>
                    <a:pt x="3" y="0"/>
                    <a:pt x="3" y="1"/>
                  </a:cubicBezTo>
                  <a:cubicBezTo>
                    <a:pt x="2" y="1"/>
                    <a:pt x="3" y="1"/>
                    <a:pt x="3"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64" name="Freeform 507">
              <a:extLst>
                <a:ext uri="{FF2B5EF4-FFF2-40B4-BE49-F238E27FC236}">
                  <a16:creationId xmlns:a16="http://schemas.microsoft.com/office/drawing/2014/main" id="{77662942-401A-3D43-81D5-EB56A349BF4E}"/>
                </a:ext>
              </a:extLst>
            </p:cNvPr>
            <p:cNvSpPr>
              <a:spLocks/>
            </p:cNvSpPr>
            <p:nvPr/>
          </p:nvSpPr>
          <p:spPr bwMode="auto">
            <a:xfrm>
              <a:off x="11416754" y="6022733"/>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65" name="Freeform 508">
              <a:extLst>
                <a:ext uri="{FF2B5EF4-FFF2-40B4-BE49-F238E27FC236}">
                  <a16:creationId xmlns:a16="http://schemas.microsoft.com/office/drawing/2014/main" id="{12E42247-9DA0-DD4A-8E7B-8B3CB3A98124}"/>
                </a:ext>
              </a:extLst>
            </p:cNvPr>
            <p:cNvSpPr>
              <a:spLocks/>
            </p:cNvSpPr>
            <p:nvPr/>
          </p:nvSpPr>
          <p:spPr bwMode="auto">
            <a:xfrm>
              <a:off x="11416754" y="6048217"/>
              <a:ext cx="9553" cy="19114"/>
            </a:xfrm>
            <a:custGeom>
              <a:avLst/>
              <a:gdLst>
                <a:gd name="T0" fmla="*/ 1 w 1"/>
                <a:gd name="T1" fmla="*/ 0 h 2"/>
                <a:gd name="T2" fmla="*/ 0 w 1"/>
                <a:gd name="T3" fmla="*/ 2 h 2"/>
                <a:gd name="T4" fmla="*/ 1 w 1"/>
                <a:gd name="T5" fmla="*/ 0 h 2"/>
              </a:gdLst>
              <a:ahLst/>
              <a:cxnLst>
                <a:cxn ang="0">
                  <a:pos x="T0" y="T1"/>
                </a:cxn>
                <a:cxn ang="0">
                  <a:pos x="T2" y="T3"/>
                </a:cxn>
                <a:cxn ang="0">
                  <a:pos x="T4" y="T5"/>
                </a:cxn>
              </a:cxnLst>
              <a:rect l="0" t="0" r="r" b="b"/>
              <a:pathLst>
                <a:path w="1" h="2">
                  <a:moveTo>
                    <a:pt x="1" y="0"/>
                  </a:moveTo>
                  <a:cubicBezTo>
                    <a:pt x="1" y="1"/>
                    <a:pt x="0" y="2"/>
                    <a:pt x="0" y="2"/>
                  </a:cubicBezTo>
                  <a:cubicBezTo>
                    <a:pt x="1" y="2"/>
                    <a:pt x="1" y="0"/>
                    <a:pt x="1"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66" name="Freeform 509">
              <a:extLst>
                <a:ext uri="{FF2B5EF4-FFF2-40B4-BE49-F238E27FC236}">
                  <a16:creationId xmlns:a16="http://schemas.microsoft.com/office/drawing/2014/main" id="{589C0719-3295-224B-B743-7267D00AEC41}"/>
                </a:ext>
              </a:extLst>
            </p:cNvPr>
            <p:cNvSpPr>
              <a:spLocks/>
            </p:cNvSpPr>
            <p:nvPr/>
          </p:nvSpPr>
          <p:spPr bwMode="auto">
            <a:xfrm>
              <a:off x="11416754" y="6067328"/>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67" name="Freeform 510">
              <a:extLst>
                <a:ext uri="{FF2B5EF4-FFF2-40B4-BE49-F238E27FC236}">
                  <a16:creationId xmlns:a16="http://schemas.microsoft.com/office/drawing/2014/main" id="{4CF7D24A-AC9A-D74E-8FB1-011490D4FB05}"/>
                </a:ext>
              </a:extLst>
            </p:cNvPr>
            <p:cNvSpPr>
              <a:spLocks/>
            </p:cNvSpPr>
            <p:nvPr/>
          </p:nvSpPr>
          <p:spPr bwMode="auto">
            <a:xfrm>
              <a:off x="11490002" y="6207491"/>
              <a:ext cx="9553" cy="19114"/>
            </a:xfrm>
            <a:custGeom>
              <a:avLst/>
              <a:gdLst>
                <a:gd name="T0" fmla="*/ 0 w 1"/>
                <a:gd name="T1" fmla="*/ 0 h 2"/>
                <a:gd name="T2" fmla="*/ 0 w 1"/>
                <a:gd name="T3" fmla="*/ 2 h 2"/>
                <a:gd name="T4" fmla="*/ 0 w 1"/>
                <a:gd name="T5" fmla="*/ 0 h 2"/>
              </a:gdLst>
              <a:ahLst/>
              <a:cxnLst>
                <a:cxn ang="0">
                  <a:pos x="T0" y="T1"/>
                </a:cxn>
                <a:cxn ang="0">
                  <a:pos x="T2" y="T3"/>
                </a:cxn>
                <a:cxn ang="0">
                  <a:pos x="T4" y="T5"/>
                </a:cxn>
              </a:cxnLst>
              <a:rect l="0" t="0" r="r" b="b"/>
              <a:pathLst>
                <a:path w="1" h="2">
                  <a:moveTo>
                    <a:pt x="0" y="0"/>
                  </a:moveTo>
                  <a:cubicBezTo>
                    <a:pt x="0" y="1"/>
                    <a:pt x="0" y="2"/>
                    <a:pt x="0" y="2"/>
                  </a:cubicBezTo>
                  <a:cubicBezTo>
                    <a:pt x="0" y="2"/>
                    <a:pt x="1" y="0"/>
                    <a:pt x="0"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68" name="Freeform 511">
              <a:extLst>
                <a:ext uri="{FF2B5EF4-FFF2-40B4-BE49-F238E27FC236}">
                  <a16:creationId xmlns:a16="http://schemas.microsoft.com/office/drawing/2014/main" id="{723B6887-1BF2-734A-AA77-0D9CA0121ED0}"/>
                </a:ext>
              </a:extLst>
            </p:cNvPr>
            <p:cNvSpPr>
              <a:spLocks/>
            </p:cNvSpPr>
            <p:nvPr/>
          </p:nvSpPr>
          <p:spPr bwMode="auto">
            <a:xfrm>
              <a:off x="11630131" y="5787002"/>
              <a:ext cx="19109" cy="38227"/>
            </a:xfrm>
            <a:custGeom>
              <a:avLst/>
              <a:gdLst>
                <a:gd name="T0" fmla="*/ 1 w 2"/>
                <a:gd name="T1" fmla="*/ 4 h 4"/>
                <a:gd name="T2" fmla="*/ 2 w 2"/>
                <a:gd name="T3" fmla="*/ 1 h 4"/>
                <a:gd name="T4" fmla="*/ 1 w 2"/>
                <a:gd name="T5" fmla="*/ 4 h 4"/>
                <a:gd name="T6" fmla="*/ 1 w 2"/>
                <a:gd name="T7" fmla="*/ 4 h 4"/>
              </a:gdLst>
              <a:ahLst/>
              <a:cxnLst>
                <a:cxn ang="0">
                  <a:pos x="T0" y="T1"/>
                </a:cxn>
                <a:cxn ang="0">
                  <a:pos x="T2" y="T3"/>
                </a:cxn>
                <a:cxn ang="0">
                  <a:pos x="T4" y="T5"/>
                </a:cxn>
                <a:cxn ang="0">
                  <a:pos x="T6" y="T7"/>
                </a:cxn>
              </a:cxnLst>
              <a:rect l="0" t="0" r="r" b="b"/>
              <a:pathLst>
                <a:path w="2" h="4">
                  <a:moveTo>
                    <a:pt x="1" y="4"/>
                  </a:moveTo>
                  <a:cubicBezTo>
                    <a:pt x="0" y="3"/>
                    <a:pt x="0" y="1"/>
                    <a:pt x="2" y="1"/>
                  </a:cubicBezTo>
                  <a:cubicBezTo>
                    <a:pt x="2" y="0"/>
                    <a:pt x="2" y="4"/>
                    <a:pt x="1" y="4"/>
                  </a:cubicBezTo>
                  <a:cubicBezTo>
                    <a:pt x="0" y="3"/>
                    <a:pt x="1" y="4"/>
                    <a:pt x="1"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69" name="Freeform 512">
              <a:extLst>
                <a:ext uri="{FF2B5EF4-FFF2-40B4-BE49-F238E27FC236}">
                  <a16:creationId xmlns:a16="http://schemas.microsoft.com/office/drawing/2014/main" id="{A0A29328-C26D-C94E-BC0F-256D1554C368}"/>
                </a:ext>
              </a:extLst>
            </p:cNvPr>
            <p:cNvSpPr>
              <a:spLocks/>
            </p:cNvSpPr>
            <p:nvPr/>
          </p:nvSpPr>
          <p:spPr bwMode="auto">
            <a:xfrm>
              <a:off x="8260699" y="11747159"/>
              <a:ext cx="111465" cy="57338"/>
            </a:xfrm>
            <a:custGeom>
              <a:avLst/>
              <a:gdLst>
                <a:gd name="T0" fmla="*/ 10 w 12"/>
                <a:gd name="T1" fmla="*/ 3 h 6"/>
                <a:gd name="T2" fmla="*/ 8 w 12"/>
                <a:gd name="T3" fmla="*/ 2 h 6"/>
                <a:gd name="T4" fmla="*/ 5 w 12"/>
                <a:gd name="T5" fmla="*/ 2 h 6"/>
                <a:gd name="T6" fmla="*/ 3 w 12"/>
                <a:gd name="T7" fmla="*/ 1 h 6"/>
                <a:gd name="T8" fmla="*/ 0 w 12"/>
                <a:gd name="T9" fmla="*/ 3 h 6"/>
                <a:gd name="T10" fmla="*/ 2 w 12"/>
                <a:gd name="T11" fmla="*/ 5 h 6"/>
                <a:gd name="T12" fmla="*/ 6 w 12"/>
                <a:gd name="T13" fmla="*/ 5 h 6"/>
                <a:gd name="T14" fmla="*/ 11 w 12"/>
                <a:gd name="T15" fmla="*/ 3 h 6"/>
                <a:gd name="T16" fmla="*/ 10 w 12"/>
                <a:gd name="T17" fmla="*/ 3 h 6"/>
                <a:gd name="T18" fmla="*/ 10 w 12"/>
                <a:gd name="T1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6">
                  <a:moveTo>
                    <a:pt x="10" y="3"/>
                  </a:moveTo>
                  <a:cubicBezTo>
                    <a:pt x="9" y="3"/>
                    <a:pt x="9" y="2"/>
                    <a:pt x="8" y="2"/>
                  </a:cubicBezTo>
                  <a:cubicBezTo>
                    <a:pt x="7" y="2"/>
                    <a:pt x="6" y="2"/>
                    <a:pt x="5" y="2"/>
                  </a:cubicBezTo>
                  <a:cubicBezTo>
                    <a:pt x="4" y="2"/>
                    <a:pt x="4" y="0"/>
                    <a:pt x="3" y="1"/>
                  </a:cubicBezTo>
                  <a:cubicBezTo>
                    <a:pt x="3" y="1"/>
                    <a:pt x="0" y="3"/>
                    <a:pt x="0" y="3"/>
                  </a:cubicBezTo>
                  <a:cubicBezTo>
                    <a:pt x="0" y="3"/>
                    <a:pt x="2" y="5"/>
                    <a:pt x="2" y="5"/>
                  </a:cubicBezTo>
                  <a:cubicBezTo>
                    <a:pt x="3" y="6"/>
                    <a:pt x="5" y="5"/>
                    <a:pt x="6" y="5"/>
                  </a:cubicBezTo>
                  <a:cubicBezTo>
                    <a:pt x="7" y="5"/>
                    <a:pt x="11" y="4"/>
                    <a:pt x="11" y="3"/>
                  </a:cubicBezTo>
                  <a:cubicBezTo>
                    <a:pt x="10" y="3"/>
                    <a:pt x="10" y="3"/>
                    <a:pt x="10" y="3"/>
                  </a:cubicBezTo>
                  <a:cubicBezTo>
                    <a:pt x="9" y="3"/>
                    <a:pt x="12" y="2"/>
                    <a:pt x="10"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70" name="Freeform 513">
              <a:extLst>
                <a:ext uri="{FF2B5EF4-FFF2-40B4-BE49-F238E27FC236}">
                  <a16:creationId xmlns:a16="http://schemas.microsoft.com/office/drawing/2014/main" id="{E6FFC68A-CCB8-D846-8FC6-810E70C8B42D}"/>
                </a:ext>
              </a:extLst>
            </p:cNvPr>
            <p:cNvSpPr>
              <a:spLocks/>
            </p:cNvSpPr>
            <p:nvPr/>
          </p:nvSpPr>
          <p:spPr bwMode="auto">
            <a:xfrm>
              <a:off x="8251144" y="11804497"/>
              <a:ext cx="82803" cy="57338"/>
            </a:xfrm>
            <a:custGeom>
              <a:avLst/>
              <a:gdLst>
                <a:gd name="T0" fmla="*/ 7 w 9"/>
                <a:gd name="T1" fmla="*/ 3 h 6"/>
                <a:gd name="T2" fmla="*/ 0 w 9"/>
                <a:gd name="T3" fmla="*/ 1 h 6"/>
                <a:gd name="T4" fmla="*/ 2 w 9"/>
                <a:gd name="T5" fmla="*/ 2 h 6"/>
                <a:gd name="T6" fmla="*/ 1 w 9"/>
                <a:gd name="T7" fmla="*/ 5 h 6"/>
                <a:gd name="T8" fmla="*/ 3 w 9"/>
                <a:gd name="T9" fmla="*/ 5 h 6"/>
                <a:gd name="T10" fmla="*/ 4 w 9"/>
                <a:gd name="T11" fmla="*/ 5 h 6"/>
                <a:gd name="T12" fmla="*/ 7 w 9"/>
                <a:gd name="T13" fmla="*/ 3 h 6"/>
                <a:gd name="T14" fmla="*/ 7 w 9"/>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7" y="3"/>
                  </a:moveTo>
                  <a:cubicBezTo>
                    <a:pt x="7" y="2"/>
                    <a:pt x="0" y="0"/>
                    <a:pt x="0" y="1"/>
                  </a:cubicBezTo>
                  <a:cubicBezTo>
                    <a:pt x="0" y="1"/>
                    <a:pt x="2" y="2"/>
                    <a:pt x="2" y="2"/>
                  </a:cubicBezTo>
                  <a:cubicBezTo>
                    <a:pt x="3" y="3"/>
                    <a:pt x="1" y="4"/>
                    <a:pt x="1" y="5"/>
                  </a:cubicBezTo>
                  <a:cubicBezTo>
                    <a:pt x="1" y="6"/>
                    <a:pt x="3" y="5"/>
                    <a:pt x="3" y="5"/>
                  </a:cubicBezTo>
                  <a:cubicBezTo>
                    <a:pt x="4" y="4"/>
                    <a:pt x="3" y="5"/>
                    <a:pt x="4" y="5"/>
                  </a:cubicBezTo>
                  <a:cubicBezTo>
                    <a:pt x="5" y="6"/>
                    <a:pt x="9" y="4"/>
                    <a:pt x="7" y="3"/>
                  </a:cubicBezTo>
                  <a:cubicBezTo>
                    <a:pt x="6" y="2"/>
                    <a:pt x="8" y="3"/>
                    <a:pt x="7"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71" name="Freeform 514">
              <a:extLst>
                <a:ext uri="{FF2B5EF4-FFF2-40B4-BE49-F238E27FC236}">
                  <a16:creationId xmlns:a16="http://schemas.microsoft.com/office/drawing/2014/main" id="{C3AB3F02-6FDC-634E-9920-3F4B64E583A0}"/>
                </a:ext>
              </a:extLst>
            </p:cNvPr>
            <p:cNvSpPr>
              <a:spLocks/>
            </p:cNvSpPr>
            <p:nvPr/>
          </p:nvSpPr>
          <p:spPr bwMode="auto">
            <a:xfrm>
              <a:off x="8241593" y="11731231"/>
              <a:ext cx="73248" cy="44598"/>
            </a:xfrm>
            <a:custGeom>
              <a:avLst/>
              <a:gdLst>
                <a:gd name="T0" fmla="*/ 6 w 8"/>
                <a:gd name="T1" fmla="*/ 0 h 5"/>
                <a:gd name="T2" fmla="*/ 3 w 8"/>
                <a:gd name="T3" fmla="*/ 1 h 5"/>
                <a:gd name="T4" fmla="*/ 0 w 8"/>
                <a:gd name="T5" fmla="*/ 1 h 5"/>
                <a:gd name="T6" fmla="*/ 0 w 8"/>
                <a:gd name="T7" fmla="*/ 3 h 5"/>
                <a:gd name="T8" fmla="*/ 5 w 8"/>
                <a:gd name="T9" fmla="*/ 2 h 5"/>
                <a:gd name="T10" fmla="*/ 6 w 8"/>
                <a:gd name="T11" fmla="*/ 0 h 5"/>
                <a:gd name="T12" fmla="*/ 6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6" y="0"/>
                  </a:moveTo>
                  <a:cubicBezTo>
                    <a:pt x="5" y="0"/>
                    <a:pt x="4" y="1"/>
                    <a:pt x="3" y="1"/>
                  </a:cubicBezTo>
                  <a:cubicBezTo>
                    <a:pt x="2" y="0"/>
                    <a:pt x="0" y="1"/>
                    <a:pt x="0" y="1"/>
                  </a:cubicBezTo>
                  <a:cubicBezTo>
                    <a:pt x="1" y="0"/>
                    <a:pt x="0" y="4"/>
                    <a:pt x="0" y="3"/>
                  </a:cubicBezTo>
                  <a:cubicBezTo>
                    <a:pt x="1" y="5"/>
                    <a:pt x="4" y="3"/>
                    <a:pt x="5" y="2"/>
                  </a:cubicBezTo>
                  <a:cubicBezTo>
                    <a:pt x="6" y="2"/>
                    <a:pt x="8" y="0"/>
                    <a:pt x="6" y="0"/>
                  </a:cubicBezTo>
                  <a:cubicBezTo>
                    <a:pt x="5" y="0"/>
                    <a:pt x="8" y="0"/>
                    <a:pt x="6"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72" name="Freeform 515">
              <a:extLst>
                <a:ext uri="{FF2B5EF4-FFF2-40B4-BE49-F238E27FC236}">
                  <a16:creationId xmlns:a16="http://schemas.microsoft.com/office/drawing/2014/main" id="{CE1FB046-215E-AB4D-8338-76471FFBC330}"/>
                </a:ext>
              </a:extLst>
            </p:cNvPr>
            <p:cNvSpPr>
              <a:spLocks/>
            </p:cNvSpPr>
            <p:nvPr/>
          </p:nvSpPr>
          <p:spPr bwMode="auto">
            <a:xfrm>
              <a:off x="8203376" y="11766272"/>
              <a:ext cx="76432" cy="47785"/>
            </a:xfrm>
            <a:custGeom>
              <a:avLst/>
              <a:gdLst>
                <a:gd name="T0" fmla="*/ 7 w 8"/>
                <a:gd name="T1" fmla="*/ 4 h 5"/>
                <a:gd name="T2" fmla="*/ 1 w 8"/>
                <a:gd name="T3" fmla="*/ 1 h 5"/>
                <a:gd name="T4" fmla="*/ 7 w 8"/>
                <a:gd name="T5" fmla="*/ 4 h 5"/>
              </a:gdLst>
              <a:ahLst/>
              <a:cxnLst>
                <a:cxn ang="0">
                  <a:pos x="T0" y="T1"/>
                </a:cxn>
                <a:cxn ang="0">
                  <a:pos x="T2" y="T3"/>
                </a:cxn>
                <a:cxn ang="0">
                  <a:pos x="T4" y="T5"/>
                </a:cxn>
              </a:cxnLst>
              <a:rect l="0" t="0" r="r" b="b"/>
              <a:pathLst>
                <a:path w="8" h="5">
                  <a:moveTo>
                    <a:pt x="7" y="4"/>
                  </a:moveTo>
                  <a:cubicBezTo>
                    <a:pt x="6" y="3"/>
                    <a:pt x="0" y="0"/>
                    <a:pt x="1" y="1"/>
                  </a:cubicBezTo>
                  <a:cubicBezTo>
                    <a:pt x="2" y="2"/>
                    <a:pt x="8" y="5"/>
                    <a:pt x="7"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73" name="Freeform 516">
              <a:extLst>
                <a:ext uri="{FF2B5EF4-FFF2-40B4-BE49-F238E27FC236}">
                  <a16:creationId xmlns:a16="http://schemas.microsoft.com/office/drawing/2014/main" id="{8AC904BD-46E9-5145-B7EC-89EFFBA9603A}"/>
                </a:ext>
              </a:extLst>
            </p:cNvPr>
            <p:cNvSpPr>
              <a:spLocks/>
            </p:cNvSpPr>
            <p:nvPr/>
          </p:nvSpPr>
          <p:spPr bwMode="auto">
            <a:xfrm>
              <a:off x="8184267" y="11702559"/>
              <a:ext cx="28662" cy="28669"/>
            </a:xfrm>
            <a:custGeom>
              <a:avLst/>
              <a:gdLst>
                <a:gd name="T0" fmla="*/ 2 w 3"/>
                <a:gd name="T1" fmla="*/ 2 h 3"/>
                <a:gd name="T2" fmla="*/ 0 w 3"/>
                <a:gd name="T3" fmla="*/ 1 h 3"/>
                <a:gd name="T4" fmla="*/ 2 w 3"/>
                <a:gd name="T5" fmla="*/ 2 h 3"/>
                <a:gd name="T6" fmla="*/ 2 w 3"/>
                <a:gd name="T7" fmla="*/ 2 h 3"/>
              </a:gdLst>
              <a:ahLst/>
              <a:cxnLst>
                <a:cxn ang="0">
                  <a:pos x="T0" y="T1"/>
                </a:cxn>
                <a:cxn ang="0">
                  <a:pos x="T2" y="T3"/>
                </a:cxn>
                <a:cxn ang="0">
                  <a:pos x="T4" y="T5"/>
                </a:cxn>
                <a:cxn ang="0">
                  <a:pos x="T6" y="T7"/>
                </a:cxn>
              </a:cxnLst>
              <a:rect l="0" t="0" r="r" b="b"/>
              <a:pathLst>
                <a:path w="3" h="3">
                  <a:moveTo>
                    <a:pt x="2" y="2"/>
                  </a:moveTo>
                  <a:cubicBezTo>
                    <a:pt x="2" y="3"/>
                    <a:pt x="1" y="2"/>
                    <a:pt x="0" y="1"/>
                  </a:cubicBezTo>
                  <a:cubicBezTo>
                    <a:pt x="0" y="0"/>
                    <a:pt x="3" y="0"/>
                    <a:pt x="2" y="2"/>
                  </a:cubicBezTo>
                  <a:cubicBezTo>
                    <a:pt x="2" y="3"/>
                    <a:pt x="2" y="1"/>
                    <a:pt x="2"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74" name="Freeform 517">
              <a:extLst>
                <a:ext uri="{FF2B5EF4-FFF2-40B4-BE49-F238E27FC236}">
                  <a16:creationId xmlns:a16="http://schemas.microsoft.com/office/drawing/2014/main" id="{C79F9A84-9B6D-2749-861C-0143B02596C4}"/>
                </a:ext>
              </a:extLst>
            </p:cNvPr>
            <p:cNvSpPr>
              <a:spLocks/>
            </p:cNvSpPr>
            <p:nvPr/>
          </p:nvSpPr>
          <p:spPr bwMode="auto">
            <a:xfrm>
              <a:off x="8184267" y="11626107"/>
              <a:ext cx="66879" cy="66896"/>
            </a:xfrm>
            <a:custGeom>
              <a:avLst/>
              <a:gdLst>
                <a:gd name="T0" fmla="*/ 5 w 7"/>
                <a:gd name="T1" fmla="*/ 2 h 7"/>
                <a:gd name="T2" fmla="*/ 4 w 7"/>
                <a:gd name="T3" fmla="*/ 0 h 7"/>
                <a:gd name="T4" fmla="*/ 2 w 7"/>
                <a:gd name="T5" fmla="*/ 1 h 7"/>
                <a:gd name="T6" fmla="*/ 0 w 7"/>
                <a:gd name="T7" fmla="*/ 1 h 7"/>
                <a:gd name="T8" fmla="*/ 2 w 7"/>
                <a:gd name="T9" fmla="*/ 4 h 7"/>
                <a:gd name="T10" fmla="*/ 0 w 7"/>
                <a:gd name="T11" fmla="*/ 6 h 7"/>
                <a:gd name="T12" fmla="*/ 3 w 7"/>
                <a:gd name="T13" fmla="*/ 5 h 7"/>
                <a:gd name="T14" fmla="*/ 4 w 7"/>
                <a:gd name="T15" fmla="*/ 2 h 7"/>
                <a:gd name="T16" fmla="*/ 4 w 7"/>
                <a:gd name="T17" fmla="*/ 4 h 7"/>
                <a:gd name="T18" fmla="*/ 6 w 7"/>
                <a:gd name="T19" fmla="*/ 2 h 7"/>
                <a:gd name="T20" fmla="*/ 5 w 7"/>
                <a:gd name="T21" fmla="*/ 2 h 7"/>
                <a:gd name="T22" fmla="*/ 5 w 7"/>
                <a:gd name="T23"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7">
                  <a:moveTo>
                    <a:pt x="5" y="2"/>
                  </a:moveTo>
                  <a:cubicBezTo>
                    <a:pt x="5" y="1"/>
                    <a:pt x="4" y="1"/>
                    <a:pt x="4" y="0"/>
                  </a:cubicBezTo>
                  <a:cubicBezTo>
                    <a:pt x="3" y="0"/>
                    <a:pt x="1" y="0"/>
                    <a:pt x="2" y="1"/>
                  </a:cubicBezTo>
                  <a:cubicBezTo>
                    <a:pt x="4" y="3"/>
                    <a:pt x="1" y="2"/>
                    <a:pt x="0" y="1"/>
                  </a:cubicBezTo>
                  <a:cubicBezTo>
                    <a:pt x="1" y="3"/>
                    <a:pt x="2" y="3"/>
                    <a:pt x="2" y="4"/>
                  </a:cubicBezTo>
                  <a:cubicBezTo>
                    <a:pt x="3" y="6"/>
                    <a:pt x="1" y="5"/>
                    <a:pt x="0" y="6"/>
                  </a:cubicBezTo>
                  <a:cubicBezTo>
                    <a:pt x="0" y="7"/>
                    <a:pt x="4" y="6"/>
                    <a:pt x="3" y="5"/>
                  </a:cubicBezTo>
                  <a:cubicBezTo>
                    <a:pt x="3" y="5"/>
                    <a:pt x="4" y="3"/>
                    <a:pt x="4" y="2"/>
                  </a:cubicBezTo>
                  <a:cubicBezTo>
                    <a:pt x="4" y="2"/>
                    <a:pt x="4" y="3"/>
                    <a:pt x="4" y="4"/>
                  </a:cubicBezTo>
                  <a:cubicBezTo>
                    <a:pt x="4" y="3"/>
                    <a:pt x="6" y="2"/>
                    <a:pt x="6" y="2"/>
                  </a:cubicBezTo>
                  <a:cubicBezTo>
                    <a:pt x="6" y="2"/>
                    <a:pt x="6" y="2"/>
                    <a:pt x="5" y="2"/>
                  </a:cubicBezTo>
                  <a:cubicBezTo>
                    <a:pt x="5" y="1"/>
                    <a:pt x="7" y="2"/>
                    <a:pt x="5"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75" name="Freeform 518">
              <a:extLst>
                <a:ext uri="{FF2B5EF4-FFF2-40B4-BE49-F238E27FC236}">
                  <a16:creationId xmlns:a16="http://schemas.microsoft.com/office/drawing/2014/main" id="{540F9A84-F84F-F948-A9B1-786E5BA7FFC6}"/>
                </a:ext>
              </a:extLst>
            </p:cNvPr>
            <p:cNvSpPr>
              <a:spLocks/>
            </p:cNvSpPr>
            <p:nvPr/>
          </p:nvSpPr>
          <p:spPr bwMode="auto">
            <a:xfrm>
              <a:off x="8174712" y="11505057"/>
              <a:ext cx="47770" cy="101936"/>
            </a:xfrm>
            <a:custGeom>
              <a:avLst/>
              <a:gdLst>
                <a:gd name="T0" fmla="*/ 5 w 5"/>
                <a:gd name="T1" fmla="*/ 7 h 11"/>
                <a:gd name="T2" fmla="*/ 2 w 5"/>
                <a:gd name="T3" fmla="*/ 2 h 11"/>
                <a:gd name="T4" fmla="*/ 1 w 5"/>
                <a:gd name="T5" fmla="*/ 6 h 11"/>
                <a:gd name="T6" fmla="*/ 0 w 5"/>
                <a:gd name="T7" fmla="*/ 9 h 11"/>
                <a:gd name="T8" fmla="*/ 2 w 5"/>
                <a:gd name="T9" fmla="*/ 7 h 11"/>
                <a:gd name="T10" fmla="*/ 5 w 5"/>
                <a:gd name="T11" fmla="*/ 7 h 11"/>
                <a:gd name="T12" fmla="*/ 5 w 5"/>
                <a:gd name="T13" fmla="*/ 7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5" y="7"/>
                  </a:moveTo>
                  <a:cubicBezTo>
                    <a:pt x="5" y="6"/>
                    <a:pt x="4" y="0"/>
                    <a:pt x="2" y="2"/>
                  </a:cubicBezTo>
                  <a:cubicBezTo>
                    <a:pt x="2" y="3"/>
                    <a:pt x="3" y="6"/>
                    <a:pt x="1" y="6"/>
                  </a:cubicBezTo>
                  <a:cubicBezTo>
                    <a:pt x="0" y="6"/>
                    <a:pt x="0" y="7"/>
                    <a:pt x="0" y="9"/>
                  </a:cubicBezTo>
                  <a:cubicBezTo>
                    <a:pt x="1" y="9"/>
                    <a:pt x="2" y="7"/>
                    <a:pt x="2" y="7"/>
                  </a:cubicBezTo>
                  <a:cubicBezTo>
                    <a:pt x="1" y="7"/>
                    <a:pt x="5" y="11"/>
                    <a:pt x="5" y="7"/>
                  </a:cubicBezTo>
                  <a:cubicBezTo>
                    <a:pt x="5" y="6"/>
                    <a:pt x="5" y="8"/>
                    <a:pt x="5" y="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76" name="Freeform 519">
              <a:extLst>
                <a:ext uri="{FF2B5EF4-FFF2-40B4-BE49-F238E27FC236}">
                  <a16:creationId xmlns:a16="http://schemas.microsoft.com/office/drawing/2014/main" id="{25CA579E-B0C1-E048-BBEC-CAD8468F8B6A}"/>
                </a:ext>
              </a:extLst>
            </p:cNvPr>
            <p:cNvSpPr>
              <a:spLocks/>
            </p:cNvSpPr>
            <p:nvPr/>
          </p:nvSpPr>
          <p:spPr bwMode="auto">
            <a:xfrm>
              <a:off x="8165159" y="11587880"/>
              <a:ext cx="28662" cy="57338"/>
            </a:xfrm>
            <a:custGeom>
              <a:avLst/>
              <a:gdLst>
                <a:gd name="T0" fmla="*/ 3 w 3"/>
                <a:gd name="T1" fmla="*/ 2 h 6"/>
                <a:gd name="T2" fmla="*/ 1 w 3"/>
                <a:gd name="T3" fmla="*/ 6 h 6"/>
                <a:gd name="T4" fmla="*/ 3 w 3"/>
                <a:gd name="T5" fmla="*/ 2 h 6"/>
                <a:gd name="T6" fmla="*/ 3 w 3"/>
                <a:gd name="T7" fmla="*/ 2 h 6"/>
              </a:gdLst>
              <a:ahLst/>
              <a:cxnLst>
                <a:cxn ang="0">
                  <a:pos x="T0" y="T1"/>
                </a:cxn>
                <a:cxn ang="0">
                  <a:pos x="T2" y="T3"/>
                </a:cxn>
                <a:cxn ang="0">
                  <a:pos x="T4" y="T5"/>
                </a:cxn>
                <a:cxn ang="0">
                  <a:pos x="T6" y="T7"/>
                </a:cxn>
              </a:cxnLst>
              <a:rect l="0" t="0" r="r" b="b"/>
              <a:pathLst>
                <a:path w="3" h="6">
                  <a:moveTo>
                    <a:pt x="3" y="2"/>
                  </a:moveTo>
                  <a:cubicBezTo>
                    <a:pt x="2" y="0"/>
                    <a:pt x="0" y="5"/>
                    <a:pt x="1" y="6"/>
                  </a:cubicBezTo>
                  <a:cubicBezTo>
                    <a:pt x="0" y="5"/>
                    <a:pt x="3" y="3"/>
                    <a:pt x="3" y="2"/>
                  </a:cubicBezTo>
                  <a:cubicBezTo>
                    <a:pt x="2" y="1"/>
                    <a:pt x="3" y="2"/>
                    <a:pt x="3"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77" name="Freeform 520">
              <a:extLst>
                <a:ext uri="{FF2B5EF4-FFF2-40B4-BE49-F238E27FC236}">
                  <a16:creationId xmlns:a16="http://schemas.microsoft.com/office/drawing/2014/main" id="{D0B169D2-CD49-1449-9615-3730D1079E27}"/>
                </a:ext>
              </a:extLst>
            </p:cNvPr>
            <p:cNvSpPr>
              <a:spLocks/>
            </p:cNvSpPr>
            <p:nvPr/>
          </p:nvSpPr>
          <p:spPr bwMode="auto">
            <a:xfrm>
              <a:off x="8165159" y="11466830"/>
              <a:ext cx="47770" cy="66896"/>
            </a:xfrm>
            <a:custGeom>
              <a:avLst/>
              <a:gdLst>
                <a:gd name="T0" fmla="*/ 4 w 5"/>
                <a:gd name="T1" fmla="*/ 2 h 7"/>
                <a:gd name="T2" fmla="*/ 3 w 5"/>
                <a:gd name="T3" fmla="*/ 0 h 7"/>
                <a:gd name="T4" fmla="*/ 2 w 5"/>
                <a:gd name="T5" fmla="*/ 3 h 7"/>
                <a:gd name="T6" fmla="*/ 1 w 5"/>
                <a:gd name="T7" fmla="*/ 2 h 7"/>
                <a:gd name="T8" fmla="*/ 0 w 5"/>
                <a:gd name="T9" fmla="*/ 5 h 7"/>
                <a:gd name="T10" fmla="*/ 2 w 5"/>
                <a:gd name="T11" fmla="*/ 7 h 7"/>
                <a:gd name="T12" fmla="*/ 5 w 5"/>
                <a:gd name="T13" fmla="*/ 5 h 7"/>
                <a:gd name="T14" fmla="*/ 4 w 5"/>
                <a:gd name="T15" fmla="*/ 2 h 7"/>
                <a:gd name="T16" fmla="*/ 4 w 5"/>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4" y="2"/>
                  </a:moveTo>
                  <a:cubicBezTo>
                    <a:pt x="3" y="3"/>
                    <a:pt x="3" y="0"/>
                    <a:pt x="3" y="0"/>
                  </a:cubicBezTo>
                  <a:cubicBezTo>
                    <a:pt x="3" y="0"/>
                    <a:pt x="3" y="3"/>
                    <a:pt x="2" y="3"/>
                  </a:cubicBezTo>
                  <a:cubicBezTo>
                    <a:pt x="2" y="3"/>
                    <a:pt x="2" y="2"/>
                    <a:pt x="1" y="2"/>
                  </a:cubicBezTo>
                  <a:cubicBezTo>
                    <a:pt x="2" y="2"/>
                    <a:pt x="0" y="5"/>
                    <a:pt x="0" y="5"/>
                  </a:cubicBezTo>
                  <a:cubicBezTo>
                    <a:pt x="0" y="4"/>
                    <a:pt x="4" y="5"/>
                    <a:pt x="2" y="7"/>
                  </a:cubicBezTo>
                  <a:cubicBezTo>
                    <a:pt x="3" y="6"/>
                    <a:pt x="5" y="6"/>
                    <a:pt x="5" y="5"/>
                  </a:cubicBezTo>
                  <a:cubicBezTo>
                    <a:pt x="5" y="4"/>
                    <a:pt x="4" y="1"/>
                    <a:pt x="4" y="2"/>
                  </a:cubicBezTo>
                  <a:cubicBezTo>
                    <a:pt x="3" y="3"/>
                    <a:pt x="4" y="1"/>
                    <a:pt x="4"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78" name="Freeform 521">
              <a:extLst>
                <a:ext uri="{FF2B5EF4-FFF2-40B4-BE49-F238E27FC236}">
                  <a16:creationId xmlns:a16="http://schemas.microsoft.com/office/drawing/2014/main" id="{8B6DEAE4-BCB0-7A4D-9291-DFB3EEC35E65}"/>
                </a:ext>
              </a:extLst>
            </p:cNvPr>
            <p:cNvSpPr>
              <a:spLocks/>
            </p:cNvSpPr>
            <p:nvPr/>
          </p:nvSpPr>
          <p:spPr bwMode="auto">
            <a:xfrm>
              <a:off x="8212931" y="11282067"/>
              <a:ext cx="47770" cy="44598"/>
            </a:xfrm>
            <a:custGeom>
              <a:avLst/>
              <a:gdLst>
                <a:gd name="T0" fmla="*/ 3 w 5"/>
                <a:gd name="T1" fmla="*/ 4 h 5"/>
                <a:gd name="T2" fmla="*/ 3 w 5"/>
                <a:gd name="T3" fmla="*/ 0 h 5"/>
                <a:gd name="T4" fmla="*/ 0 w 5"/>
                <a:gd name="T5" fmla="*/ 0 h 5"/>
                <a:gd name="T6" fmla="*/ 2 w 5"/>
                <a:gd name="T7" fmla="*/ 1 h 5"/>
                <a:gd name="T8" fmla="*/ 3 w 5"/>
                <a:gd name="T9" fmla="*/ 4 h 5"/>
                <a:gd name="T10" fmla="*/ 3 w 5"/>
                <a:gd name="T11" fmla="*/ 4 h 5"/>
              </a:gdLst>
              <a:ahLst/>
              <a:cxnLst>
                <a:cxn ang="0">
                  <a:pos x="T0" y="T1"/>
                </a:cxn>
                <a:cxn ang="0">
                  <a:pos x="T2" y="T3"/>
                </a:cxn>
                <a:cxn ang="0">
                  <a:pos x="T4" y="T5"/>
                </a:cxn>
                <a:cxn ang="0">
                  <a:pos x="T6" y="T7"/>
                </a:cxn>
                <a:cxn ang="0">
                  <a:pos x="T8" y="T9"/>
                </a:cxn>
                <a:cxn ang="0">
                  <a:pos x="T10" y="T11"/>
                </a:cxn>
              </a:cxnLst>
              <a:rect l="0" t="0" r="r" b="b"/>
              <a:pathLst>
                <a:path w="5" h="5">
                  <a:moveTo>
                    <a:pt x="3" y="4"/>
                  </a:moveTo>
                  <a:cubicBezTo>
                    <a:pt x="5" y="2"/>
                    <a:pt x="2" y="2"/>
                    <a:pt x="3" y="0"/>
                  </a:cubicBezTo>
                  <a:cubicBezTo>
                    <a:pt x="3" y="0"/>
                    <a:pt x="1" y="0"/>
                    <a:pt x="0" y="0"/>
                  </a:cubicBezTo>
                  <a:cubicBezTo>
                    <a:pt x="0" y="0"/>
                    <a:pt x="2" y="1"/>
                    <a:pt x="2" y="1"/>
                  </a:cubicBezTo>
                  <a:cubicBezTo>
                    <a:pt x="2" y="2"/>
                    <a:pt x="3" y="4"/>
                    <a:pt x="3" y="4"/>
                  </a:cubicBezTo>
                  <a:cubicBezTo>
                    <a:pt x="4" y="3"/>
                    <a:pt x="2" y="5"/>
                    <a:pt x="3"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79" name="Freeform 522">
              <a:extLst>
                <a:ext uri="{FF2B5EF4-FFF2-40B4-BE49-F238E27FC236}">
                  <a16:creationId xmlns:a16="http://schemas.microsoft.com/office/drawing/2014/main" id="{CFAFA15B-0F50-584D-AF30-1CD331A81F9B}"/>
                </a:ext>
              </a:extLst>
            </p:cNvPr>
            <p:cNvSpPr>
              <a:spLocks/>
            </p:cNvSpPr>
            <p:nvPr/>
          </p:nvSpPr>
          <p:spPr bwMode="auto">
            <a:xfrm>
              <a:off x="8222485" y="11113235"/>
              <a:ext cx="57323" cy="101936"/>
            </a:xfrm>
            <a:custGeom>
              <a:avLst/>
              <a:gdLst>
                <a:gd name="T0" fmla="*/ 3 w 6"/>
                <a:gd name="T1" fmla="*/ 10 h 11"/>
                <a:gd name="T2" fmla="*/ 0 w 6"/>
                <a:gd name="T3" fmla="*/ 9 h 11"/>
                <a:gd name="T4" fmla="*/ 1 w 6"/>
                <a:gd name="T5" fmla="*/ 2 h 11"/>
                <a:gd name="T6" fmla="*/ 4 w 6"/>
                <a:gd name="T7" fmla="*/ 3 h 11"/>
                <a:gd name="T8" fmla="*/ 3 w 6"/>
                <a:gd name="T9" fmla="*/ 10 h 11"/>
                <a:gd name="T10" fmla="*/ 3 w 6"/>
                <a:gd name="T11" fmla="*/ 10 h 11"/>
              </a:gdLst>
              <a:ahLst/>
              <a:cxnLst>
                <a:cxn ang="0">
                  <a:pos x="T0" y="T1"/>
                </a:cxn>
                <a:cxn ang="0">
                  <a:pos x="T2" y="T3"/>
                </a:cxn>
                <a:cxn ang="0">
                  <a:pos x="T4" y="T5"/>
                </a:cxn>
                <a:cxn ang="0">
                  <a:pos x="T6" y="T7"/>
                </a:cxn>
                <a:cxn ang="0">
                  <a:pos x="T8" y="T9"/>
                </a:cxn>
                <a:cxn ang="0">
                  <a:pos x="T10" y="T11"/>
                </a:cxn>
              </a:cxnLst>
              <a:rect l="0" t="0" r="r" b="b"/>
              <a:pathLst>
                <a:path w="6" h="11">
                  <a:moveTo>
                    <a:pt x="3" y="10"/>
                  </a:moveTo>
                  <a:cubicBezTo>
                    <a:pt x="1" y="11"/>
                    <a:pt x="0" y="11"/>
                    <a:pt x="0" y="9"/>
                  </a:cubicBezTo>
                  <a:cubicBezTo>
                    <a:pt x="1" y="7"/>
                    <a:pt x="1" y="4"/>
                    <a:pt x="1" y="2"/>
                  </a:cubicBezTo>
                  <a:cubicBezTo>
                    <a:pt x="1" y="0"/>
                    <a:pt x="5" y="0"/>
                    <a:pt x="4" y="3"/>
                  </a:cubicBezTo>
                  <a:cubicBezTo>
                    <a:pt x="4" y="5"/>
                    <a:pt x="6" y="8"/>
                    <a:pt x="3" y="10"/>
                  </a:cubicBezTo>
                  <a:cubicBezTo>
                    <a:pt x="2" y="10"/>
                    <a:pt x="4" y="9"/>
                    <a:pt x="3"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80" name="Freeform 523">
              <a:extLst>
                <a:ext uri="{FF2B5EF4-FFF2-40B4-BE49-F238E27FC236}">
                  <a16:creationId xmlns:a16="http://schemas.microsoft.com/office/drawing/2014/main" id="{B52B2744-1943-4448-8475-B584445ECD80}"/>
                </a:ext>
              </a:extLst>
            </p:cNvPr>
            <p:cNvSpPr>
              <a:spLocks/>
            </p:cNvSpPr>
            <p:nvPr/>
          </p:nvSpPr>
          <p:spPr bwMode="auto">
            <a:xfrm>
              <a:off x="8410382" y="8462859"/>
              <a:ext cx="44586" cy="38227"/>
            </a:xfrm>
            <a:custGeom>
              <a:avLst/>
              <a:gdLst>
                <a:gd name="T0" fmla="*/ 3 w 5"/>
                <a:gd name="T1" fmla="*/ 3 h 4"/>
                <a:gd name="T2" fmla="*/ 1 w 5"/>
                <a:gd name="T3" fmla="*/ 1 h 4"/>
                <a:gd name="T4" fmla="*/ 3 w 5"/>
                <a:gd name="T5" fmla="*/ 3 h 4"/>
                <a:gd name="T6" fmla="*/ 3 w 5"/>
                <a:gd name="T7" fmla="*/ 3 h 4"/>
              </a:gdLst>
              <a:ahLst/>
              <a:cxnLst>
                <a:cxn ang="0">
                  <a:pos x="T0" y="T1"/>
                </a:cxn>
                <a:cxn ang="0">
                  <a:pos x="T2" y="T3"/>
                </a:cxn>
                <a:cxn ang="0">
                  <a:pos x="T4" y="T5"/>
                </a:cxn>
                <a:cxn ang="0">
                  <a:pos x="T6" y="T7"/>
                </a:cxn>
              </a:cxnLst>
              <a:rect l="0" t="0" r="r" b="b"/>
              <a:pathLst>
                <a:path w="5" h="4">
                  <a:moveTo>
                    <a:pt x="3" y="3"/>
                  </a:moveTo>
                  <a:cubicBezTo>
                    <a:pt x="2" y="4"/>
                    <a:pt x="0" y="3"/>
                    <a:pt x="1" y="1"/>
                  </a:cubicBezTo>
                  <a:cubicBezTo>
                    <a:pt x="1" y="0"/>
                    <a:pt x="5" y="2"/>
                    <a:pt x="3" y="3"/>
                  </a:cubicBezTo>
                  <a:cubicBezTo>
                    <a:pt x="2" y="4"/>
                    <a:pt x="5" y="2"/>
                    <a:pt x="3"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81" name="Freeform 524">
              <a:extLst>
                <a:ext uri="{FF2B5EF4-FFF2-40B4-BE49-F238E27FC236}">
                  <a16:creationId xmlns:a16="http://schemas.microsoft.com/office/drawing/2014/main" id="{96625F64-C7AE-094F-8CF5-66E92C48B550}"/>
                </a:ext>
              </a:extLst>
            </p:cNvPr>
            <p:cNvSpPr>
              <a:spLocks/>
            </p:cNvSpPr>
            <p:nvPr/>
          </p:nvSpPr>
          <p:spPr bwMode="auto">
            <a:xfrm>
              <a:off x="8811656" y="8520200"/>
              <a:ext cx="54139" cy="73269"/>
            </a:xfrm>
            <a:custGeom>
              <a:avLst/>
              <a:gdLst>
                <a:gd name="T0" fmla="*/ 1 w 6"/>
                <a:gd name="T1" fmla="*/ 5 h 8"/>
                <a:gd name="T2" fmla="*/ 2 w 6"/>
                <a:gd name="T3" fmla="*/ 4 h 8"/>
                <a:gd name="T4" fmla="*/ 4 w 6"/>
                <a:gd name="T5" fmla="*/ 2 h 8"/>
                <a:gd name="T6" fmla="*/ 1 w 6"/>
                <a:gd name="T7" fmla="*/ 5 h 8"/>
                <a:gd name="T8" fmla="*/ 1 w 6"/>
                <a:gd name="T9" fmla="*/ 5 h 8"/>
              </a:gdLst>
              <a:ahLst/>
              <a:cxnLst>
                <a:cxn ang="0">
                  <a:pos x="T0" y="T1"/>
                </a:cxn>
                <a:cxn ang="0">
                  <a:pos x="T2" y="T3"/>
                </a:cxn>
                <a:cxn ang="0">
                  <a:pos x="T4" y="T5"/>
                </a:cxn>
                <a:cxn ang="0">
                  <a:pos x="T6" y="T7"/>
                </a:cxn>
                <a:cxn ang="0">
                  <a:pos x="T8" y="T9"/>
                </a:cxn>
              </a:cxnLst>
              <a:rect l="0" t="0" r="r" b="b"/>
              <a:pathLst>
                <a:path w="6" h="8">
                  <a:moveTo>
                    <a:pt x="1" y="5"/>
                  </a:moveTo>
                  <a:cubicBezTo>
                    <a:pt x="0" y="4"/>
                    <a:pt x="2" y="4"/>
                    <a:pt x="2" y="4"/>
                  </a:cubicBezTo>
                  <a:cubicBezTo>
                    <a:pt x="3" y="4"/>
                    <a:pt x="3" y="0"/>
                    <a:pt x="4" y="2"/>
                  </a:cubicBezTo>
                  <a:cubicBezTo>
                    <a:pt x="6" y="4"/>
                    <a:pt x="2" y="8"/>
                    <a:pt x="1" y="5"/>
                  </a:cubicBezTo>
                  <a:cubicBezTo>
                    <a:pt x="0" y="4"/>
                    <a:pt x="1" y="6"/>
                    <a:pt x="1"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82" name="Freeform 525">
              <a:extLst>
                <a:ext uri="{FF2B5EF4-FFF2-40B4-BE49-F238E27FC236}">
                  <a16:creationId xmlns:a16="http://schemas.microsoft.com/office/drawing/2014/main" id="{7418CABF-D66D-F848-936E-6706B715581F}"/>
                </a:ext>
              </a:extLst>
            </p:cNvPr>
            <p:cNvSpPr>
              <a:spLocks/>
            </p:cNvSpPr>
            <p:nvPr/>
          </p:nvSpPr>
          <p:spPr bwMode="auto">
            <a:xfrm>
              <a:off x="9324397" y="9026702"/>
              <a:ext cx="130574" cy="121050"/>
            </a:xfrm>
            <a:custGeom>
              <a:avLst/>
              <a:gdLst>
                <a:gd name="T0" fmla="*/ 12 w 14"/>
                <a:gd name="T1" fmla="*/ 4 h 13"/>
                <a:gd name="T2" fmla="*/ 10 w 14"/>
                <a:gd name="T3" fmla="*/ 3 h 13"/>
                <a:gd name="T4" fmla="*/ 6 w 14"/>
                <a:gd name="T5" fmla="*/ 1 h 13"/>
                <a:gd name="T6" fmla="*/ 2 w 14"/>
                <a:gd name="T7" fmla="*/ 1 h 13"/>
                <a:gd name="T8" fmla="*/ 1 w 14"/>
                <a:gd name="T9" fmla="*/ 2 h 13"/>
                <a:gd name="T10" fmla="*/ 2 w 14"/>
                <a:gd name="T11" fmla="*/ 4 h 13"/>
                <a:gd name="T12" fmla="*/ 1 w 14"/>
                <a:gd name="T13" fmla="*/ 7 h 13"/>
                <a:gd name="T14" fmla="*/ 2 w 14"/>
                <a:gd name="T15" fmla="*/ 10 h 13"/>
                <a:gd name="T16" fmla="*/ 4 w 14"/>
                <a:gd name="T17" fmla="*/ 10 h 13"/>
                <a:gd name="T18" fmla="*/ 7 w 14"/>
                <a:gd name="T19" fmla="*/ 12 h 13"/>
                <a:gd name="T20" fmla="*/ 10 w 14"/>
                <a:gd name="T21" fmla="*/ 10 h 13"/>
                <a:gd name="T22" fmla="*/ 12 w 14"/>
                <a:gd name="T23" fmla="*/ 4 h 13"/>
                <a:gd name="T24" fmla="*/ 12 w 14"/>
                <a:gd name="T25"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3">
                  <a:moveTo>
                    <a:pt x="12" y="4"/>
                  </a:moveTo>
                  <a:cubicBezTo>
                    <a:pt x="12" y="3"/>
                    <a:pt x="11" y="3"/>
                    <a:pt x="10" y="3"/>
                  </a:cubicBezTo>
                  <a:cubicBezTo>
                    <a:pt x="8" y="2"/>
                    <a:pt x="8" y="1"/>
                    <a:pt x="6" y="1"/>
                  </a:cubicBezTo>
                  <a:cubicBezTo>
                    <a:pt x="5" y="0"/>
                    <a:pt x="3" y="0"/>
                    <a:pt x="2" y="1"/>
                  </a:cubicBezTo>
                  <a:cubicBezTo>
                    <a:pt x="2" y="1"/>
                    <a:pt x="2" y="2"/>
                    <a:pt x="1" y="2"/>
                  </a:cubicBezTo>
                  <a:cubicBezTo>
                    <a:pt x="0" y="4"/>
                    <a:pt x="1" y="3"/>
                    <a:pt x="2" y="4"/>
                  </a:cubicBezTo>
                  <a:cubicBezTo>
                    <a:pt x="2" y="4"/>
                    <a:pt x="1" y="7"/>
                    <a:pt x="1" y="7"/>
                  </a:cubicBezTo>
                  <a:cubicBezTo>
                    <a:pt x="1" y="9"/>
                    <a:pt x="1" y="9"/>
                    <a:pt x="2" y="10"/>
                  </a:cubicBezTo>
                  <a:cubicBezTo>
                    <a:pt x="3" y="11"/>
                    <a:pt x="3" y="10"/>
                    <a:pt x="4" y="10"/>
                  </a:cubicBezTo>
                  <a:cubicBezTo>
                    <a:pt x="6" y="10"/>
                    <a:pt x="5" y="12"/>
                    <a:pt x="7" y="12"/>
                  </a:cubicBezTo>
                  <a:cubicBezTo>
                    <a:pt x="9" y="13"/>
                    <a:pt x="8" y="11"/>
                    <a:pt x="10" y="10"/>
                  </a:cubicBezTo>
                  <a:cubicBezTo>
                    <a:pt x="12" y="8"/>
                    <a:pt x="14" y="7"/>
                    <a:pt x="12" y="4"/>
                  </a:cubicBezTo>
                  <a:cubicBezTo>
                    <a:pt x="12" y="2"/>
                    <a:pt x="14" y="8"/>
                    <a:pt x="12"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83" name="Freeform 526">
              <a:extLst>
                <a:ext uri="{FF2B5EF4-FFF2-40B4-BE49-F238E27FC236}">
                  <a16:creationId xmlns:a16="http://schemas.microsoft.com/office/drawing/2014/main" id="{1D9E86AB-D93E-A646-A1EA-1B548E729EA0}"/>
                </a:ext>
              </a:extLst>
            </p:cNvPr>
            <p:cNvSpPr>
              <a:spLocks/>
            </p:cNvSpPr>
            <p:nvPr/>
          </p:nvSpPr>
          <p:spPr bwMode="auto">
            <a:xfrm>
              <a:off x="8560064" y="8163419"/>
              <a:ext cx="92356" cy="38227"/>
            </a:xfrm>
            <a:custGeom>
              <a:avLst/>
              <a:gdLst>
                <a:gd name="T0" fmla="*/ 9 w 10"/>
                <a:gd name="T1" fmla="*/ 2 h 4"/>
                <a:gd name="T2" fmla="*/ 4 w 10"/>
                <a:gd name="T3" fmla="*/ 0 h 4"/>
                <a:gd name="T4" fmla="*/ 1 w 10"/>
                <a:gd name="T5" fmla="*/ 3 h 4"/>
                <a:gd name="T6" fmla="*/ 9 w 10"/>
                <a:gd name="T7" fmla="*/ 2 h 4"/>
                <a:gd name="T8" fmla="*/ 9 w 10"/>
                <a:gd name="T9" fmla="*/ 2 h 4"/>
              </a:gdLst>
              <a:ahLst/>
              <a:cxnLst>
                <a:cxn ang="0">
                  <a:pos x="T0" y="T1"/>
                </a:cxn>
                <a:cxn ang="0">
                  <a:pos x="T2" y="T3"/>
                </a:cxn>
                <a:cxn ang="0">
                  <a:pos x="T4" y="T5"/>
                </a:cxn>
                <a:cxn ang="0">
                  <a:pos x="T6" y="T7"/>
                </a:cxn>
                <a:cxn ang="0">
                  <a:pos x="T8" y="T9"/>
                </a:cxn>
              </a:cxnLst>
              <a:rect l="0" t="0" r="r" b="b"/>
              <a:pathLst>
                <a:path w="10" h="4">
                  <a:moveTo>
                    <a:pt x="9" y="2"/>
                  </a:moveTo>
                  <a:cubicBezTo>
                    <a:pt x="7" y="1"/>
                    <a:pt x="6" y="0"/>
                    <a:pt x="4" y="0"/>
                  </a:cubicBezTo>
                  <a:cubicBezTo>
                    <a:pt x="3" y="0"/>
                    <a:pt x="0" y="1"/>
                    <a:pt x="1" y="3"/>
                  </a:cubicBezTo>
                  <a:cubicBezTo>
                    <a:pt x="2" y="4"/>
                    <a:pt x="9" y="2"/>
                    <a:pt x="9" y="2"/>
                  </a:cubicBezTo>
                  <a:cubicBezTo>
                    <a:pt x="6" y="1"/>
                    <a:pt x="10" y="3"/>
                    <a:pt x="9"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84" name="Freeform 527">
              <a:extLst>
                <a:ext uri="{FF2B5EF4-FFF2-40B4-BE49-F238E27FC236}">
                  <a16:creationId xmlns:a16="http://schemas.microsoft.com/office/drawing/2014/main" id="{62FE344D-7397-6A4E-8804-D5329731D3D4}"/>
                </a:ext>
              </a:extLst>
            </p:cNvPr>
            <p:cNvSpPr>
              <a:spLocks/>
            </p:cNvSpPr>
            <p:nvPr/>
          </p:nvSpPr>
          <p:spPr bwMode="auto">
            <a:xfrm>
              <a:off x="8034585" y="8153861"/>
              <a:ext cx="105096" cy="47785"/>
            </a:xfrm>
            <a:custGeom>
              <a:avLst/>
              <a:gdLst>
                <a:gd name="T0" fmla="*/ 10 w 11"/>
                <a:gd name="T1" fmla="*/ 4 h 5"/>
                <a:gd name="T2" fmla="*/ 0 w 11"/>
                <a:gd name="T3" fmla="*/ 2 h 5"/>
                <a:gd name="T4" fmla="*/ 5 w 11"/>
                <a:gd name="T5" fmla="*/ 5 h 5"/>
                <a:gd name="T6" fmla="*/ 10 w 11"/>
                <a:gd name="T7" fmla="*/ 4 h 5"/>
                <a:gd name="T8" fmla="*/ 10 w 11"/>
                <a:gd name="T9" fmla="*/ 4 h 5"/>
              </a:gdLst>
              <a:ahLst/>
              <a:cxnLst>
                <a:cxn ang="0">
                  <a:pos x="T0" y="T1"/>
                </a:cxn>
                <a:cxn ang="0">
                  <a:pos x="T2" y="T3"/>
                </a:cxn>
                <a:cxn ang="0">
                  <a:pos x="T4" y="T5"/>
                </a:cxn>
                <a:cxn ang="0">
                  <a:pos x="T6" y="T7"/>
                </a:cxn>
                <a:cxn ang="0">
                  <a:pos x="T8" y="T9"/>
                </a:cxn>
              </a:cxnLst>
              <a:rect l="0" t="0" r="r" b="b"/>
              <a:pathLst>
                <a:path w="11" h="5">
                  <a:moveTo>
                    <a:pt x="10" y="4"/>
                  </a:moveTo>
                  <a:cubicBezTo>
                    <a:pt x="10" y="1"/>
                    <a:pt x="2" y="0"/>
                    <a:pt x="0" y="2"/>
                  </a:cubicBezTo>
                  <a:cubicBezTo>
                    <a:pt x="0" y="2"/>
                    <a:pt x="4" y="5"/>
                    <a:pt x="5" y="5"/>
                  </a:cubicBezTo>
                  <a:cubicBezTo>
                    <a:pt x="6" y="5"/>
                    <a:pt x="11" y="4"/>
                    <a:pt x="10" y="4"/>
                  </a:cubicBezTo>
                  <a:cubicBezTo>
                    <a:pt x="10" y="3"/>
                    <a:pt x="11" y="5"/>
                    <a:pt x="10"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85" name="Freeform 528">
              <a:extLst>
                <a:ext uri="{FF2B5EF4-FFF2-40B4-BE49-F238E27FC236}">
                  <a16:creationId xmlns:a16="http://schemas.microsoft.com/office/drawing/2014/main" id="{C9C21CBE-C78E-094A-BFD9-65E01D5F1C97}"/>
                </a:ext>
              </a:extLst>
            </p:cNvPr>
            <p:cNvSpPr>
              <a:spLocks/>
            </p:cNvSpPr>
            <p:nvPr/>
          </p:nvSpPr>
          <p:spPr bwMode="auto">
            <a:xfrm>
              <a:off x="7747963" y="7940431"/>
              <a:ext cx="484077" cy="168835"/>
            </a:xfrm>
            <a:custGeom>
              <a:avLst/>
              <a:gdLst>
                <a:gd name="T0" fmla="*/ 52 w 52"/>
                <a:gd name="T1" fmla="*/ 16 h 18"/>
                <a:gd name="T2" fmla="*/ 41 w 52"/>
                <a:gd name="T3" fmla="*/ 17 h 18"/>
                <a:gd name="T4" fmla="*/ 35 w 52"/>
                <a:gd name="T5" fmla="*/ 17 h 18"/>
                <a:gd name="T6" fmla="*/ 37 w 52"/>
                <a:gd name="T7" fmla="*/ 14 h 18"/>
                <a:gd name="T8" fmla="*/ 32 w 52"/>
                <a:gd name="T9" fmla="*/ 11 h 18"/>
                <a:gd name="T10" fmla="*/ 28 w 52"/>
                <a:gd name="T11" fmla="*/ 8 h 18"/>
                <a:gd name="T12" fmla="*/ 20 w 52"/>
                <a:gd name="T13" fmla="*/ 5 h 18"/>
                <a:gd name="T14" fmla="*/ 14 w 52"/>
                <a:gd name="T15" fmla="*/ 5 h 18"/>
                <a:gd name="T16" fmla="*/ 16 w 52"/>
                <a:gd name="T17" fmla="*/ 3 h 18"/>
                <a:gd name="T18" fmla="*/ 8 w 52"/>
                <a:gd name="T19" fmla="*/ 3 h 18"/>
                <a:gd name="T20" fmla="*/ 0 w 52"/>
                <a:gd name="T21" fmla="*/ 6 h 18"/>
                <a:gd name="T22" fmla="*/ 6 w 52"/>
                <a:gd name="T23" fmla="*/ 2 h 18"/>
                <a:gd name="T24" fmla="*/ 16 w 52"/>
                <a:gd name="T25" fmla="*/ 0 h 18"/>
                <a:gd name="T26" fmla="*/ 24 w 52"/>
                <a:gd name="T27" fmla="*/ 1 h 18"/>
                <a:gd name="T28" fmla="*/ 31 w 52"/>
                <a:gd name="T29" fmla="*/ 4 h 18"/>
                <a:gd name="T30" fmla="*/ 32 w 52"/>
                <a:gd name="T31" fmla="*/ 4 h 18"/>
                <a:gd name="T32" fmla="*/ 34 w 52"/>
                <a:gd name="T33" fmla="*/ 5 h 18"/>
                <a:gd name="T34" fmla="*/ 38 w 52"/>
                <a:gd name="T35" fmla="*/ 8 h 18"/>
                <a:gd name="T36" fmla="*/ 45 w 52"/>
                <a:gd name="T37" fmla="*/ 11 h 18"/>
                <a:gd name="T38" fmla="*/ 52 w 52"/>
                <a:gd name="T39"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18">
                  <a:moveTo>
                    <a:pt x="52" y="16"/>
                  </a:moveTo>
                  <a:cubicBezTo>
                    <a:pt x="52" y="17"/>
                    <a:pt x="42" y="17"/>
                    <a:pt x="41" y="17"/>
                  </a:cubicBezTo>
                  <a:cubicBezTo>
                    <a:pt x="39" y="17"/>
                    <a:pt x="37" y="18"/>
                    <a:pt x="35" y="17"/>
                  </a:cubicBezTo>
                  <a:cubicBezTo>
                    <a:pt x="34" y="16"/>
                    <a:pt x="41" y="15"/>
                    <a:pt x="37" y="14"/>
                  </a:cubicBezTo>
                  <a:cubicBezTo>
                    <a:pt x="35" y="13"/>
                    <a:pt x="33" y="13"/>
                    <a:pt x="32" y="11"/>
                  </a:cubicBezTo>
                  <a:cubicBezTo>
                    <a:pt x="30" y="9"/>
                    <a:pt x="31" y="8"/>
                    <a:pt x="28" y="8"/>
                  </a:cubicBezTo>
                  <a:cubicBezTo>
                    <a:pt x="24" y="9"/>
                    <a:pt x="23" y="6"/>
                    <a:pt x="20" y="5"/>
                  </a:cubicBezTo>
                  <a:cubicBezTo>
                    <a:pt x="19" y="5"/>
                    <a:pt x="15" y="6"/>
                    <a:pt x="14" y="5"/>
                  </a:cubicBezTo>
                  <a:cubicBezTo>
                    <a:pt x="14" y="4"/>
                    <a:pt x="16" y="4"/>
                    <a:pt x="16" y="3"/>
                  </a:cubicBezTo>
                  <a:cubicBezTo>
                    <a:pt x="16" y="2"/>
                    <a:pt x="9" y="3"/>
                    <a:pt x="8" y="3"/>
                  </a:cubicBezTo>
                  <a:cubicBezTo>
                    <a:pt x="8" y="4"/>
                    <a:pt x="0" y="7"/>
                    <a:pt x="0" y="6"/>
                  </a:cubicBezTo>
                  <a:cubicBezTo>
                    <a:pt x="0" y="4"/>
                    <a:pt x="4" y="2"/>
                    <a:pt x="6" y="2"/>
                  </a:cubicBezTo>
                  <a:cubicBezTo>
                    <a:pt x="9" y="0"/>
                    <a:pt x="12" y="0"/>
                    <a:pt x="16" y="0"/>
                  </a:cubicBezTo>
                  <a:cubicBezTo>
                    <a:pt x="18" y="0"/>
                    <a:pt x="22" y="0"/>
                    <a:pt x="24" y="1"/>
                  </a:cubicBezTo>
                  <a:cubicBezTo>
                    <a:pt x="26" y="2"/>
                    <a:pt x="28" y="4"/>
                    <a:pt x="31" y="4"/>
                  </a:cubicBezTo>
                  <a:cubicBezTo>
                    <a:pt x="31" y="4"/>
                    <a:pt x="31" y="3"/>
                    <a:pt x="32" y="4"/>
                  </a:cubicBezTo>
                  <a:cubicBezTo>
                    <a:pt x="33" y="5"/>
                    <a:pt x="33" y="5"/>
                    <a:pt x="34" y="5"/>
                  </a:cubicBezTo>
                  <a:cubicBezTo>
                    <a:pt x="35" y="6"/>
                    <a:pt x="37" y="7"/>
                    <a:pt x="38" y="8"/>
                  </a:cubicBezTo>
                  <a:cubicBezTo>
                    <a:pt x="40" y="9"/>
                    <a:pt x="44" y="9"/>
                    <a:pt x="45" y="11"/>
                  </a:cubicBezTo>
                  <a:cubicBezTo>
                    <a:pt x="47" y="13"/>
                    <a:pt x="52" y="13"/>
                    <a:pt x="52" y="1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86" name="Freeform 529">
              <a:extLst>
                <a:ext uri="{FF2B5EF4-FFF2-40B4-BE49-F238E27FC236}">
                  <a16:creationId xmlns:a16="http://schemas.microsoft.com/office/drawing/2014/main" id="{03C361A4-99FD-C340-9B77-F31B712EB216}"/>
                </a:ext>
              </a:extLst>
            </p:cNvPr>
            <p:cNvSpPr>
              <a:spLocks/>
            </p:cNvSpPr>
            <p:nvPr/>
          </p:nvSpPr>
          <p:spPr bwMode="auto">
            <a:xfrm>
              <a:off x="8034585" y="7838493"/>
              <a:ext cx="38217" cy="35042"/>
            </a:xfrm>
            <a:custGeom>
              <a:avLst/>
              <a:gdLst>
                <a:gd name="T0" fmla="*/ 2 w 4"/>
                <a:gd name="T1" fmla="*/ 4 h 4"/>
                <a:gd name="T2" fmla="*/ 1 w 4"/>
                <a:gd name="T3" fmla="*/ 0 h 4"/>
                <a:gd name="T4" fmla="*/ 2 w 4"/>
                <a:gd name="T5" fmla="*/ 4 h 4"/>
                <a:gd name="T6" fmla="*/ 2 w 4"/>
                <a:gd name="T7" fmla="*/ 4 h 4"/>
              </a:gdLst>
              <a:ahLst/>
              <a:cxnLst>
                <a:cxn ang="0">
                  <a:pos x="T0" y="T1"/>
                </a:cxn>
                <a:cxn ang="0">
                  <a:pos x="T2" y="T3"/>
                </a:cxn>
                <a:cxn ang="0">
                  <a:pos x="T4" y="T5"/>
                </a:cxn>
                <a:cxn ang="0">
                  <a:pos x="T6" y="T7"/>
                </a:cxn>
              </a:cxnLst>
              <a:rect l="0" t="0" r="r" b="b"/>
              <a:pathLst>
                <a:path w="4" h="4">
                  <a:moveTo>
                    <a:pt x="2" y="4"/>
                  </a:moveTo>
                  <a:cubicBezTo>
                    <a:pt x="0" y="4"/>
                    <a:pt x="1" y="1"/>
                    <a:pt x="1" y="0"/>
                  </a:cubicBezTo>
                  <a:cubicBezTo>
                    <a:pt x="2" y="0"/>
                    <a:pt x="4" y="4"/>
                    <a:pt x="2" y="4"/>
                  </a:cubicBezTo>
                  <a:cubicBezTo>
                    <a:pt x="1" y="4"/>
                    <a:pt x="4" y="4"/>
                    <a:pt x="2"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87" name="Freeform 530">
              <a:extLst>
                <a:ext uri="{FF2B5EF4-FFF2-40B4-BE49-F238E27FC236}">
                  <a16:creationId xmlns:a16="http://schemas.microsoft.com/office/drawing/2014/main" id="{E975CEB1-9646-5E4D-B0AC-E31E23ED5888}"/>
                </a:ext>
              </a:extLst>
            </p:cNvPr>
            <p:cNvSpPr>
              <a:spLocks/>
            </p:cNvSpPr>
            <p:nvPr/>
          </p:nvSpPr>
          <p:spPr bwMode="auto">
            <a:xfrm>
              <a:off x="8270255" y="8032812"/>
              <a:ext cx="19109" cy="19114"/>
            </a:xfrm>
            <a:custGeom>
              <a:avLst/>
              <a:gdLst>
                <a:gd name="T0" fmla="*/ 2 w 2"/>
                <a:gd name="T1" fmla="*/ 1 h 2"/>
                <a:gd name="T2" fmla="*/ 0 w 2"/>
                <a:gd name="T3" fmla="*/ 1 h 2"/>
                <a:gd name="T4" fmla="*/ 2 w 2"/>
                <a:gd name="T5" fmla="*/ 1 h 2"/>
              </a:gdLst>
              <a:ahLst/>
              <a:cxnLst>
                <a:cxn ang="0">
                  <a:pos x="T0" y="T1"/>
                </a:cxn>
                <a:cxn ang="0">
                  <a:pos x="T2" y="T3"/>
                </a:cxn>
                <a:cxn ang="0">
                  <a:pos x="T4" y="T5"/>
                </a:cxn>
              </a:cxnLst>
              <a:rect l="0" t="0" r="r" b="b"/>
              <a:pathLst>
                <a:path w="2" h="2">
                  <a:moveTo>
                    <a:pt x="2" y="1"/>
                  </a:moveTo>
                  <a:cubicBezTo>
                    <a:pt x="2" y="0"/>
                    <a:pt x="0" y="0"/>
                    <a:pt x="0" y="1"/>
                  </a:cubicBezTo>
                  <a:cubicBezTo>
                    <a:pt x="0" y="1"/>
                    <a:pt x="2" y="2"/>
                    <a:pt x="2"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88" name="Freeform 531">
              <a:extLst>
                <a:ext uri="{FF2B5EF4-FFF2-40B4-BE49-F238E27FC236}">
                  <a16:creationId xmlns:a16="http://schemas.microsoft.com/office/drawing/2014/main" id="{7CA140A6-A994-864C-8B5C-7C4EA776F9BA}"/>
                </a:ext>
              </a:extLst>
            </p:cNvPr>
            <p:cNvSpPr>
              <a:spLocks/>
            </p:cNvSpPr>
            <p:nvPr/>
          </p:nvSpPr>
          <p:spPr bwMode="auto">
            <a:xfrm>
              <a:off x="8830764" y="6656657"/>
              <a:ext cx="54139" cy="95566"/>
            </a:xfrm>
            <a:custGeom>
              <a:avLst/>
              <a:gdLst>
                <a:gd name="T0" fmla="*/ 3 w 6"/>
                <a:gd name="T1" fmla="*/ 8 h 10"/>
                <a:gd name="T2" fmla="*/ 0 w 6"/>
                <a:gd name="T3" fmla="*/ 7 h 10"/>
                <a:gd name="T4" fmla="*/ 4 w 6"/>
                <a:gd name="T5" fmla="*/ 2 h 10"/>
                <a:gd name="T6" fmla="*/ 6 w 6"/>
                <a:gd name="T7" fmla="*/ 4 h 10"/>
                <a:gd name="T8" fmla="*/ 3 w 6"/>
                <a:gd name="T9" fmla="*/ 8 h 10"/>
                <a:gd name="T10" fmla="*/ 3 w 6"/>
                <a:gd name="T11" fmla="*/ 8 h 10"/>
              </a:gdLst>
              <a:ahLst/>
              <a:cxnLst>
                <a:cxn ang="0">
                  <a:pos x="T0" y="T1"/>
                </a:cxn>
                <a:cxn ang="0">
                  <a:pos x="T2" y="T3"/>
                </a:cxn>
                <a:cxn ang="0">
                  <a:pos x="T4" y="T5"/>
                </a:cxn>
                <a:cxn ang="0">
                  <a:pos x="T6" y="T7"/>
                </a:cxn>
                <a:cxn ang="0">
                  <a:pos x="T8" y="T9"/>
                </a:cxn>
                <a:cxn ang="0">
                  <a:pos x="T10" y="T11"/>
                </a:cxn>
              </a:cxnLst>
              <a:rect l="0" t="0" r="r" b="b"/>
              <a:pathLst>
                <a:path w="6" h="10">
                  <a:moveTo>
                    <a:pt x="3" y="8"/>
                  </a:moveTo>
                  <a:cubicBezTo>
                    <a:pt x="2" y="10"/>
                    <a:pt x="0" y="9"/>
                    <a:pt x="0" y="7"/>
                  </a:cubicBezTo>
                  <a:cubicBezTo>
                    <a:pt x="1" y="6"/>
                    <a:pt x="3" y="3"/>
                    <a:pt x="4" y="2"/>
                  </a:cubicBezTo>
                  <a:cubicBezTo>
                    <a:pt x="6" y="0"/>
                    <a:pt x="6" y="3"/>
                    <a:pt x="6" y="4"/>
                  </a:cubicBezTo>
                  <a:cubicBezTo>
                    <a:pt x="6" y="6"/>
                    <a:pt x="3" y="6"/>
                    <a:pt x="3" y="8"/>
                  </a:cubicBezTo>
                  <a:cubicBezTo>
                    <a:pt x="2" y="10"/>
                    <a:pt x="3" y="8"/>
                    <a:pt x="3" y="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89" name="Freeform 532">
              <a:extLst>
                <a:ext uri="{FF2B5EF4-FFF2-40B4-BE49-F238E27FC236}">
                  <a16:creationId xmlns:a16="http://schemas.microsoft.com/office/drawing/2014/main" id="{AB3F4CD7-4267-BD4A-A8C2-BED3397D44CF}"/>
                </a:ext>
              </a:extLst>
            </p:cNvPr>
            <p:cNvSpPr>
              <a:spLocks/>
            </p:cNvSpPr>
            <p:nvPr/>
          </p:nvSpPr>
          <p:spPr bwMode="auto">
            <a:xfrm>
              <a:off x="8856242" y="6704440"/>
              <a:ext cx="66879" cy="38227"/>
            </a:xfrm>
            <a:custGeom>
              <a:avLst/>
              <a:gdLst>
                <a:gd name="T0" fmla="*/ 3 w 7"/>
                <a:gd name="T1" fmla="*/ 4 h 4"/>
                <a:gd name="T2" fmla="*/ 5 w 7"/>
                <a:gd name="T3" fmla="*/ 1 h 4"/>
                <a:gd name="T4" fmla="*/ 3 w 7"/>
                <a:gd name="T5" fmla="*/ 4 h 4"/>
                <a:gd name="T6" fmla="*/ 3 w 7"/>
                <a:gd name="T7" fmla="*/ 4 h 4"/>
              </a:gdLst>
              <a:ahLst/>
              <a:cxnLst>
                <a:cxn ang="0">
                  <a:pos x="T0" y="T1"/>
                </a:cxn>
                <a:cxn ang="0">
                  <a:pos x="T2" y="T3"/>
                </a:cxn>
                <a:cxn ang="0">
                  <a:pos x="T4" y="T5"/>
                </a:cxn>
                <a:cxn ang="0">
                  <a:pos x="T6" y="T7"/>
                </a:cxn>
              </a:cxnLst>
              <a:rect l="0" t="0" r="r" b="b"/>
              <a:pathLst>
                <a:path w="7" h="4">
                  <a:moveTo>
                    <a:pt x="3" y="4"/>
                  </a:moveTo>
                  <a:cubicBezTo>
                    <a:pt x="0" y="4"/>
                    <a:pt x="3" y="0"/>
                    <a:pt x="5" y="1"/>
                  </a:cubicBezTo>
                  <a:cubicBezTo>
                    <a:pt x="7" y="1"/>
                    <a:pt x="4" y="4"/>
                    <a:pt x="3" y="4"/>
                  </a:cubicBezTo>
                  <a:cubicBezTo>
                    <a:pt x="2" y="4"/>
                    <a:pt x="4" y="4"/>
                    <a:pt x="3"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90" name="Freeform 533">
              <a:extLst>
                <a:ext uri="{FF2B5EF4-FFF2-40B4-BE49-F238E27FC236}">
                  <a16:creationId xmlns:a16="http://schemas.microsoft.com/office/drawing/2014/main" id="{6E7C6BCA-6D4E-CD47-B38A-5440C674D030}"/>
                </a:ext>
              </a:extLst>
            </p:cNvPr>
            <p:cNvSpPr>
              <a:spLocks/>
            </p:cNvSpPr>
            <p:nvPr/>
          </p:nvSpPr>
          <p:spPr bwMode="auto">
            <a:xfrm>
              <a:off x="8671526" y="6666212"/>
              <a:ext cx="140127" cy="66896"/>
            </a:xfrm>
            <a:custGeom>
              <a:avLst/>
              <a:gdLst>
                <a:gd name="T0" fmla="*/ 11 w 15"/>
                <a:gd name="T1" fmla="*/ 6 h 7"/>
                <a:gd name="T2" fmla="*/ 10 w 15"/>
                <a:gd name="T3" fmla="*/ 5 h 7"/>
                <a:gd name="T4" fmla="*/ 7 w 15"/>
                <a:gd name="T5" fmla="*/ 5 h 7"/>
                <a:gd name="T6" fmla="*/ 3 w 15"/>
                <a:gd name="T7" fmla="*/ 0 h 7"/>
                <a:gd name="T8" fmla="*/ 6 w 15"/>
                <a:gd name="T9" fmla="*/ 2 h 7"/>
                <a:gd name="T10" fmla="*/ 8 w 15"/>
                <a:gd name="T11" fmla="*/ 3 h 7"/>
                <a:gd name="T12" fmla="*/ 15 w 15"/>
                <a:gd name="T13" fmla="*/ 3 h 7"/>
                <a:gd name="T14" fmla="*/ 11 w 15"/>
                <a:gd name="T15" fmla="*/ 6 h 7"/>
                <a:gd name="T16" fmla="*/ 11 w 15"/>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7">
                  <a:moveTo>
                    <a:pt x="11" y="6"/>
                  </a:moveTo>
                  <a:cubicBezTo>
                    <a:pt x="10" y="6"/>
                    <a:pt x="10" y="6"/>
                    <a:pt x="10" y="5"/>
                  </a:cubicBezTo>
                  <a:cubicBezTo>
                    <a:pt x="10" y="5"/>
                    <a:pt x="8" y="6"/>
                    <a:pt x="7" y="5"/>
                  </a:cubicBezTo>
                  <a:cubicBezTo>
                    <a:pt x="7" y="4"/>
                    <a:pt x="0" y="1"/>
                    <a:pt x="3" y="0"/>
                  </a:cubicBezTo>
                  <a:cubicBezTo>
                    <a:pt x="4" y="0"/>
                    <a:pt x="5" y="2"/>
                    <a:pt x="6" y="2"/>
                  </a:cubicBezTo>
                  <a:cubicBezTo>
                    <a:pt x="7" y="3"/>
                    <a:pt x="7" y="2"/>
                    <a:pt x="8" y="3"/>
                  </a:cubicBezTo>
                  <a:cubicBezTo>
                    <a:pt x="9" y="4"/>
                    <a:pt x="13" y="2"/>
                    <a:pt x="15" y="3"/>
                  </a:cubicBezTo>
                  <a:cubicBezTo>
                    <a:pt x="14" y="3"/>
                    <a:pt x="12" y="6"/>
                    <a:pt x="11" y="6"/>
                  </a:cubicBezTo>
                  <a:cubicBezTo>
                    <a:pt x="9" y="7"/>
                    <a:pt x="12" y="6"/>
                    <a:pt x="11"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91" name="Freeform 534">
              <a:extLst>
                <a:ext uri="{FF2B5EF4-FFF2-40B4-BE49-F238E27FC236}">
                  <a16:creationId xmlns:a16="http://schemas.microsoft.com/office/drawing/2014/main" id="{87FEF85E-3611-FA45-9C7C-CF0DA8E60EFC}"/>
                </a:ext>
              </a:extLst>
            </p:cNvPr>
            <p:cNvSpPr>
              <a:spLocks/>
            </p:cNvSpPr>
            <p:nvPr/>
          </p:nvSpPr>
          <p:spPr bwMode="auto">
            <a:xfrm>
              <a:off x="8700193" y="6481449"/>
              <a:ext cx="146495" cy="73269"/>
            </a:xfrm>
            <a:custGeom>
              <a:avLst/>
              <a:gdLst>
                <a:gd name="T0" fmla="*/ 13 w 16"/>
                <a:gd name="T1" fmla="*/ 6 h 8"/>
                <a:gd name="T2" fmla="*/ 0 w 16"/>
                <a:gd name="T3" fmla="*/ 2 h 8"/>
                <a:gd name="T4" fmla="*/ 13 w 16"/>
                <a:gd name="T5" fmla="*/ 6 h 8"/>
                <a:gd name="T6" fmla="*/ 13 w 16"/>
                <a:gd name="T7" fmla="*/ 6 h 8"/>
              </a:gdLst>
              <a:ahLst/>
              <a:cxnLst>
                <a:cxn ang="0">
                  <a:pos x="T0" y="T1"/>
                </a:cxn>
                <a:cxn ang="0">
                  <a:pos x="T2" y="T3"/>
                </a:cxn>
                <a:cxn ang="0">
                  <a:pos x="T4" y="T5"/>
                </a:cxn>
                <a:cxn ang="0">
                  <a:pos x="T6" y="T7"/>
                </a:cxn>
              </a:cxnLst>
              <a:rect l="0" t="0" r="r" b="b"/>
              <a:pathLst>
                <a:path w="16" h="8">
                  <a:moveTo>
                    <a:pt x="13" y="6"/>
                  </a:moveTo>
                  <a:cubicBezTo>
                    <a:pt x="11" y="8"/>
                    <a:pt x="1" y="4"/>
                    <a:pt x="0" y="2"/>
                  </a:cubicBezTo>
                  <a:cubicBezTo>
                    <a:pt x="0" y="0"/>
                    <a:pt x="16" y="4"/>
                    <a:pt x="13" y="6"/>
                  </a:cubicBezTo>
                  <a:cubicBezTo>
                    <a:pt x="12" y="7"/>
                    <a:pt x="14" y="5"/>
                    <a:pt x="13"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92" name="Freeform 535">
              <a:extLst>
                <a:ext uri="{FF2B5EF4-FFF2-40B4-BE49-F238E27FC236}">
                  <a16:creationId xmlns:a16="http://schemas.microsoft.com/office/drawing/2014/main" id="{4433CFD4-BB4C-154D-A301-A984ECCB9693}"/>
                </a:ext>
              </a:extLst>
            </p:cNvPr>
            <p:cNvSpPr>
              <a:spLocks/>
            </p:cNvSpPr>
            <p:nvPr/>
          </p:nvSpPr>
          <p:spPr bwMode="auto">
            <a:xfrm>
              <a:off x="8932676" y="6385884"/>
              <a:ext cx="299364" cy="289884"/>
            </a:xfrm>
            <a:custGeom>
              <a:avLst/>
              <a:gdLst>
                <a:gd name="T0" fmla="*/ 19 w 32"/>
                <a:gd name="T1" fmla="*/ 1 h 31"/>
                <a:gd name="T2" fmla="*/ 17 w 32"/>
                <a:gd name="T3" fmla="*/ 0 h 31"/>
                <a:gd name="T4" fmla="*/ 14 w 32"/>
                <a:gd name="T5" fmla="*/ 2 h 31"/>
                <a:gd name="T6" fmla="*/ 11 w 32"/>
                <a:gd name="T7" fmla="*/ 5 h 31"/>
                <a:gd name="T8" fmla="*/ 9 w 32"/>
                <a:gd name="T9" fmla="*/ 7 h 31"/>
                <a:gd name="T10" fmla="*/ 7 w 32"/>
                <a:gd name="T11" fmla="*/ 13 h 31"/>
                <a:gd name="T12" fmla="*/ 5 w 32"/>
                <a:gd name="T13" fmla="*/ 17 h 31"/>
                <a:gd name="T14" fmla="*/ 2 w 32"/>
                <a:gd name="T15" fmla="*/ 19 h 31"/>
                <a:gd name="T16" fmla="*/ 4 w 32"/>
                <a:gd name="T17" fmla="*/ 21 h 31"/>
                <a:gd name="T18" fmla="*/ 0 w 32"/>
                <a:gd name="T19" fmla="*/ 25 h 31"/>
                <a:gd name="T20" fmla="*/ 4 w 32"/>
                <a:gd name="T21" fmla="*/ 25 h 31"/>
                <a:gd name="T22" fmla="*/ 10 w 32"/>
                <a:gd name="T23" fmla="*/ 26 h 31"/>
                <a:gd name="T24" fmla="*/ 19 w 32"/>
                <a:gd name="T25" fmla="*/ 27 h 31"/>
                <a:gd name="T26" fmla="*/ 22 w 32"/>
                <a:gd name="T27" fmla="*/ 26 h 31"/>
                <a:gd name="T28" fmla="*/ 19 w 32"/>
                <a:gd name="T29" fmla="*/ 30 h 31"/>
                <a:gd name="T30" fmla="*/ 22 w 32"/>
                <a:gd name="T31" fmla="*/ 28 h 31"/>
                <a:gd name="T32" fmla="*/ 27 w 32"/>
                <a:gd name="T33" fmla="*/ 26 h 31"/>
                <a:gd name="T34" fmla="*/ 32 w 32"/>
                <a:gd name="T35" fmla="*/ 20 h 31"/>
                <a:gd name="T36" fmla="*/ 29 w 32"/>
                <a:gd name="T37" fmla="*/ 20 h 31"/>
                <a:gd name="T38" fmla="*/ 26 w 32"/>
                <a:gd name="T39" fmla="*/ 18 h 31"/>
                <a:gd name="T40" fmla="*/ 29 w 32"/>
                <a:gd name="T41" fmla="*/ 15 h 31"/>
                <a:gd name="T42" fmla="*/ 26 w 32"/>
                <a:gd name="T43" fmla="*/ 15 h 31"/>
                <a:gd name="T44" fmla="*/ 24 w 32"/>
                <a:gd name="T45" fmla="*/ 13 h 31"/>
                <a:gd name="T46" fmla="*/ 21 w 32"/>
                <a:gd name="T47" fmla="*/ 16 h 31"/>
                <a:gd name="T48" fmla="*/ 18 w 32"/>
                <a:gd name="T49" fmla="*/ 13 h 31"/>
                <a:gd name="T50" fmla="*/ 19 w 32"/>
                <a:gd name="T51" fmla="*/ 11 h 31"/>
                <a:gd name="T52" fmla="*/ 16 w 32"/>
                <a:gd name="T53" fmla="*/ 9 h 31"/>
                <a:gd name="T54" fmla="*/ 14 w 32"/>
                <a:gd name="T55" fmla="*/ 12 h 31"/>
                <a:gd name="T56" fmla="*/ 16 w 32"/>
                <a:gd name="T57" fmla="*/ 7 h 31"/>
                <a:gd name="T58" fmla="*/ 18 w 32"/>
                <a:gd name="T59" fmla="*/ 4 h 31"/>
                <a:gd name="T60" fmla="*/ 18 w 32"/>
                <a:gd name="T61" fmla="*/ 2 h 31"/>
                <a:gd name="T62" fmla="*/ 19 w 32"/>
                <a:gd name="T63" fmla="*/ 1 h 31"/>
                <a:gd name="T64" fmla="*/ 19 w 32"/>
                <a:gd name="T65"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1">
                  <a:moveTo>
                    <a:pt x="19" y="1"/>
                  </a:moveTo>
                  <a:cubicBezTo>
                    <a:pt x="20" y="0"/>
                    <a:pt x="17" y="0"/>
                    <a:pt x="17" y="0"/>
                  </a:cubicBezTo>
                  <a:cubicBezTo>
                    <a:pt x="16" y="0"/>
                    <a:pt x="15" y="1"/>
                    <a:pt x="14" y="2"/>
                  </a:cubicBezTo>
                  <a:cubicBezTo>
                    <a:pt x="13" y="3"/>
                    <a:pt x="12" y="4"/>
                    <a:pt x="11" y="5"/>
                  </a:cubicBezTo>
                  <a:cubicBezTo>
                    <a:pt x="11" y="6"/>
                    <a:pt x="10" y="7"/>
                    <a:pt x="9" y="7"/>
                  </a:cubicBezTo>
                  <a:cubicBezTo>
                    <a:pt x="9" y="9"/>
                    <a:pt x="8" y="11"/>
                    <a:pt x="7" y="13"/>
                  </a:cubicBezTo>
                  <a:cubicBezTo>
                    <a:pt x="7" y="15"/>
                    <a:pt x="6" y="16"/>
                    <a:pt x="5" y="17"/>
                  </a:cubicBezTo>
                  <a:cubicBezTo>
                    <a:pt x="4" y="18"/>
                    <a:pt x="2" y="19"/>
                    <a:pt x="2" y="19"/>
                  </a:cubicBezTo>
                  <a:cubicBezTo>
                    <a:pt x="2" y="20"/>
                    <a:pt x="4" y="20"/>
                    <a:pt x="4" y="21"/>
                  </a:cubicBezTo>
                  <a:cubicBezTo>
                    <a:pt x="4" y="22"/>
                    <a:pt x="0" y="24"/>
                    <a:pt x="0" y="25"/>
                  </a:cubicBezTo>
                  <a:cubicBezTo>
                    <a:pt x="0" y="27"/>
                    <a:pt x="3" y="26"/>
                    <a:pt x="4" y="25"/>
                  </a:cubicBezTo>
                  <a:cubicBezTo>
                    <a:pt x="6" y="25"/>
                    <a:pt x="8" y="26"/>
                    <a:pt x="10" y="26"/>
                  </a:cubicBezTo>
                  <a:cubicBezTo>
                    <a:pt x="13" y="27"/>
                    <a:pt x="16" y="26"/>
                    <a:pt x="19" y="27"/>
                  </a:cubicBezTo>
                  <a:cubicBezTo>
                    <a:pt x="19" y="27"/>
                    <a:pt x="22" y="25"/>
                    <a:pt x="22" y="26"/>
                  </a:cubicBezTo>
                  <a:cubicBezTo>
                    <a:pt x="22" y="27"/>
                    <a:pt x="19" y="30"/>
                    <a:pt x="19" y="30"/>
                  </a:cubicBezTo>
                  <a:cubicBezTo>
                    <a:pt x="20" y="31"/>
                    <a:pt x="22" y="28"/>
                    <a:pt x="22" y="28"/>
                  </a:cubicBezTo>
                  <a:cubicBezTo>
                    <a:pt x="24" y="27"/>
                    <a:pt x="26" y="27"/>
                    <a:pt x="27" y="26"/>
                  </a:cubicBezTo>
                  <a:cubicBezTo>
                    <a:pt x="27" y="25"/>
                    <a:pt x="32" y="20"/>
                    <a:pt x="32" y="20"/>
                  </a:cubicBezTo>
                  <a:cubicBezTo>
                    <a:pt x="31" y="19"/>
                    <a:pt x="30" y="20"/>
                    <a:pt x="29" y="20"/>
                  </a:cubicBezTo>
                  <a:cubicBezTo>
                    <a:pt x="29" y="20"/>
                    <a:pt x="26" y="18"/>
                    <a:pt x="26" y="18"/>
                  </a:cubicBezTo>
                  <a:cubicBezTo>
                    <a:pt x="26" y="17"/>
                    <a:pt x="30" y="16"/>
                    <a:pt x="29" y="15"/>
                  </a:cubicBezTo>
                  <a:cubicBezTo>
                    <a:pt x="29" y="14"/>
                    <a:pt x="27" y="15"/>
                    <a:pt x="26" y="15"/>
                  </a:cubicBezTo>
                  <a:cubicBezTo>
                    <a:pt x="25" y="15"/>
                    <a:pt x="25" y="13"/>
                    <a:pt x="24" y="13"/>
                  </a:cubicBezTo>
                  <a:cubicBezTo>
                    <a:pt x="24" y="13"/>
                    <a:pt x="21" y="16"/>
                    <a:pt x="21" y="16"/>
                  </a:cubicBezTo>
                  <a:cubicBezTo>
                    <a:pt x="20" y="14"/>
                    <a:pt x="20" y="14"/>
                    <a:pt x="18" y="13"/>
                  </a:cubicBezTo>
                  <a:cubicBezTo>
                    <a:pt x="16" y="12"/>
                    <a:pt x="19" y="12"/>
                    <a:pt x="19" y="11"/>
                  </a:cubicBezTo>
                  <a:cubicBezTo>
                    <a:pt x="19" y="11"/>
                    <a:pt x="17" y="9"/>
                    <a:pt x="16" y="9"/>
                  </a:cubicBezTo>
                  <a:cubicBezTo>
                    <a:pt x="16" y="10"/>
                    <a:pt x="14" y="13"/>
                    <a:pt x="14" y="12"/>
                  </a:cubicBezTo>
                  <a:cubicBezTo>
                    <a:pt x="12" y="11"/>
                    <a:pt x="15" y="7"/>
                    <a:pt x="16" y="7"/>
                  </a:cubicBezTo>
                  <a:cubicBezTo>
                    <a:pt x="17" y="6"/>
                    <a:pt x="17" y="5"/>
                    <a:pt x="18" y="4"/>
                  </a:cubicBezTo>
                  <a:cubicBezTo>
                    <a:pt x="18" y="3"/>
                    <a:pt x="18" y="2"/>
                    <a:pt x="18" y="2"/>
                  </a:cubicBezTo>
                  <a:cubicBezTo>
                    <a:pt x="18" y="2"/>
                    <a:pt x="19" y="1"/>
                    <a:pt x="19" y="1"/>
                  </a:cubicBezTo>
                  <a:cubicBezTo>
                    <a:pt x="20" y="0"/>
                    <a:pt x="19" y="1"/>
                    <a:pt x="19"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93" name="Freeform 536">
              <a:extLst>
                <a:ext uri="{FF2B5EF4-FFF2-40B4-BE49-F238E27FC236}">
                  <a16:creationId xmlns:a16="http://schemas.microsoft.com/office/drawing/2014/main" id="{E51CCE13-8D77-0C4E-9F6B-648A61390B42}"/>
                </a:ext>
              </a:extLst>
            </p:cNvPr>
            <p:cNvSpPr>
              <a:spLocks/>
            </p:cNvSpPr>
            <p:nvPr/>
          </p:nvSpPr>
          <p:spPr bwMode="auto">
            <a:xfrm>
              <a:off x="9174715" y="6592943"/>
              <a:ext cx="76432" cy="92380"/>
            </a:xfrm>
            <a:custGeom>
              <a:avLst/>
              <a:gdLst>
                <a:gd name="T0" fmla="*/ 6 w 8"/>
                <a:gd name="T1" fmla="*/ 1 h 10"/>
                <a:gd name="T2" fmla="*/ 1 w 8"/>
                <a:gd name="T3" fmla="*/ 9 h 10"/>
                <a:gd name="T4" fmla="*/ 4 w 8"/>
                <a:gd name="T5" fmla="*/ 7 h 10"/>
                <a:gd name="T6" fmla="*/ 3 w 8"/>
                <a:gd name="T7" fmla="*/ 10 h 10"/>
                <a:gd name="T8" fmla="*/ 6 w 8"/>
                <a:gd name="T9" fmla="*/ 8 h 10"/>
                <a:gd name="T10" fmla="*/ 8 w 8"/>
                <a:gd name="T11" fmla="*/ 4 h 10"/>
                <a:gd name="T12" fmla="*/ 5 w 8"/>
                <a:gd name="T13" fmla="*/ 4 h 10"/>
                <a:gd name="T14" fmla="*/ 6 w 8"/>
                <a:gd name="T15" fmla="*/ 1 h 10"/>
                <a:gd name="T16" fmla="*/ 6 w 8"/>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0">
                  <a:moveTo>
                    <a:pt x="6" y="1"/>
                  </a:moveTo>
                  <a:cubicBezTo>
                    <a:pt x="5" y="2"/>
                    <a:pt x="0" y="6"/>
                    <a:pt x="1" y="9"/>
                  </a:cubicBezTo>
                  <a:cubicBezTo>
                    <a:pt x="1" y="9"/>
                    <a:pt x="3" y="6"/>
                    <a:pt x="4" y="7"/>
                  </a:cubicBezTo>
                  <a:cubicBezTo>
                    <a:pt x="4" y="7"/>
                    <a:pt x="3" y="10"/>
                    <a:pt x="3" y="10"/>
                  </a:cubicBezTo>
                  <a:cubicBezTo>
                    <a:pt x="4" y="10"/>
                    <a:pt x="6" y="9"/>
                    <a:pt x="6" y="8"/>
                  </a:cubicBezTo>
                  <a:cubicBezTo>
                    <a:pt x="6" y="7"/>
                    <a:pt x="7" y="6"/>
                    <a:pt x="8" y="4"/>
                  </a:cubicBezTo>
                  <a:cubicBezTo>
                    <a:pt x="8" y="2"/>
                    <a:pt x="6" y="4"/>
                    <a:pt x="5" y="4"/>
                  </a:cubicBezTo>
                  <a:cubicBezTo>
                    <a:pt x="6" y="4"/>
                    <a:pt x="6" y="0"/>
                    <a:pt x="6" y="1"/>
                  </a:cubicBezTo>
                  <a:cubicBezTo>
                    <a:pt x="5" y="1"/>
                    <a:pt x="7" y="0"/>
                    <a:pt x="6"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94" name="Freeform 537">
              <a:extLst>
                <a:ext uri="{FF2B5EF4-FFF2-40B4-BE49-F238E27FC236}">
                  <a16:creationId xmlns:a16="http://schemas.microsoft.com/office/drawing/2014/main" id="{66B637EE-9E14-D14F-8C02-9C02503A6674}"/>
                </a:ext>
              </a:extLst>
            </p:cNvPr>
            <p:cNvSpPr>
              <a:spLocks/>
            </p:cNvSpPr>
            <p:nvPr/>
          </p:nvSpPr>
          <p:spPr bwMode="auto">
            <a:xfrm>
              <a:off x="8652423" y="5694619"/>
              <a:ext cx="28662" cy="54153"/>
            </a:xfrm>
            <a:custGeom>
              <a:avLst/>
              <a:gdLst>
                <a:gd name="T0" fmla="*/ 3 w 3"/>
                <a:gd name="T1" fmla="*/ 4 h 6"/>
                <a:gd name="T2" fmla="*/ 1 w 3"/>
                <a:gd name="T3" fmla="*/ 1 h 6"/>
                <a:gd name="T4" fmla="*/ 1 w 3"/>
                <a:gd name="T5" fmla="*/ 2 h 6"/>
                <a:gd name="T6" fmla="*/ 0 w 3"/>
                <a:gd name="T7" fmla="*/ 2 h 6"/>
                <a:gd name="T8" fmla="*/ 3 w 3"/>
                <a:gd name="T9" fmla="*/ 4 h 6"/>
                <a:gd name="T10" fmla="*/ 3 w 3"/>
                <a:gd name="T11" fmla="*/ 4 h 6"/>
              </a:gdLst>
              <a:ahLst/>
              <a:cxnLst>
                <a:cxn ang="0">
                  <a:pos x="T0" y="T1"/>
                </a:cxn>
                <a:cxn ang="0">
                  <a:pos x="T2" y="T3"/>
                </a:cxn>
                <a:cxn ang="0">
                  <a:pos x="T4" y="T5"/>
                </a:cxn>
                <a:cxn ang="0">
                  <a:pos x="T6" y="T7"/>
                </a:cxn>
                <a:cxn ang="0">
                  <a:pos x="T8" y="T9"/>
                </a:cxn>
                <a:cxn ang="0">
                  <a:pos x="T10" y="T11"/>
                </a:cxn>
              </a:cxnLst>
              <a:rect l="0" t="0" r="r" b="b"/>
              <a:pathLst>
                <a:path w="3" h="6">
                  <a:moveTo>
                    <a:pt x="3" y="4"/>
                  </a:moveTo>
                  <a:cubicBezTo>
                    <a:pt x="3" y="3"/>
                    <a:pt x="1" y="0"/>
                    <a:pt x="1" y="1"/>
                  </a:cubicBezTo>
                  <a:cubicBezTo>
                    <a:pt x="1" y="1"/>
                    <a:pt x="1" y="1"/>
                    <a:pt x="1" y="2"/>
                  </a:cubicBezTo>
                  <a:cubicBezTo>
                    <a:pt x="1" y="2"/>
                    <a:pt x="0" y="2"/>
                    <a:pt x="0" y="2"/>
                  </a:cubicBezTo>
                  <a:cubicBezTo>
                    <a:pt x="0" y="2"/>
                    <a:pt x="3" y="6"/>
                    <a:pt x="3" y="4"/>
                  </a:cubicBezTo>
                  <a:cubicBezTo>
                    <a:pt x="3" y="3"/>
                    <a:pt x="3" y="6"/>
                    <a:pt x="3"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95" name="Freeform 538">
              <a:extLst>
                <a:ext uri="{FF2B5EF4-FFF2-40B4-BE49-F238E27FC236}">
                  <a16:creationId xmlns:a16="http://schemas.microsoft.com/office/drawing/2014/main" id="{BF6E88DA-DE23-C147-AEEE-3387A90A99A8}"/>
                </a:ext>
              </a:extLst>
            </p:cNvPr>
            <p:cNvSpPr>
              <a:spLocks/>
            </p:cNvSpPr>
            <p:nvPr/>
          </p:nvSpPr>
          <p:spPr bwMode="auto">
            <a:xfrm>
              <a:off x="8512296" y="5787002"/>
              <a:ext cx="28662" cy="28669"/>
            </a:xfrm>
            <a:custGeom>
              <a:avLst/>
              <a:gdLst>
                <a:gd name="T0" fmla="*/ 2 w 3"/>
                <a:gd name="T1" fmla="*/ 1 h 3"/>
                <a:gd name="T2" fmla="*/ 0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2"/>
                    <a:pt x="0" y="2"/>
                  </a:cubicBezTo>
                  <a:cubicBezTo>
                    <a:pt x="1" y="3"/>
                    <a:pt x="3" y="2"/>
                    <a:pt x="2"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96" name="Freeform 539">
              <a:extLst>
                <a:ext uri="{FF2B5EF4-FFF2-40B4-BE49-F238E27FC236}">
                  <a16:creationId xmlns:a16="http://schemas.microsoft.com/office/drawing/2014/main" id="{A51AE010-0EF5-5A4E-81F6-2B748973B3D3}"/>
                </a:ext>
              </a:extLst>
            </p:cNvPr>
            <p:cNvSpPr>
              <a:spLocks/>
            </p:cNvSpPr>
            <p:nvPr/>
          </p:nvSpPr>
          <p:spPr bwMode="auto">
            <a:xfrm>
              <a:off x="7868981" y="6283948"/>
              <a:ext cx="63695" cy="38227"/>
            </a:xfrm>
            <a:custGeom>
              <a:avLst/>
              <a:gdLst>
                <a:gd name="T0" fmla="*/ 7 w 7"/>
                <a:gd name="T1" fmla="*/ 3 h 4"/>
                <a:gd name="T2" fmla="*/ 1 w 7"/>
                <a:gd name="T3" fmla="*/ 1 h 4"/>
                <a:gd name="T4" fmla="*/ 7 w 7"/>
                <a:gd name="T5" fmla="*/ 3 h 4"/>
                <a:gd name="T6" fmla="*/ 7 w 7"/>
                <a:gd name="T7" fmla="*/ 3 h 4"/>
              </a:gdLst>
              <a:ahLst/>
              <a:cxnLst>
                <a:cxn ang="0">
                  <a:pos x="T0" y="T1"/>
                </a:cxn>
                <a:cxn ang="0">
                  <a:pos x="T2" y="T3"/>
                </a:cxn>
                <a:cxn ang="0">
                  <a:pos x="T4" y="T5"/>
                </a:cxn>
                <a:cxn ang="0">
                  <a:pos x="T6" y="T7"/>
                </a:cxn>
              </a:cxnLst>
              <a:rect l="0" t="0" r="r" b="b"/>
              <a:pathLst>
                <a:path w="7" h="4">
                  <a:moveTo>
                    <a:pt x="7" y="3"/>
                  </a:moveTo>
                  <a:cubicBezTo>
                    <a:pt x="7" y="0"/>
                    <a:pt x="3" y="0"/>
                    <a:pt x="1" y="1"/>
                  </a:cubicBezTo>
                  <a:cubicBezTo>
                    <a:pt x="0" y="1"/>
                    <a:pt x="7" y="4"/>
                    <a:pt x="7" y="3"/>
                  </a:cubicBezTo>
                  <a:cubicBezTo>
                    <a:pt x="7" y="0"/>
                    <a:pt x="7" y="4"/>
                    <a:pt x="7"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97" name="Freeform 540">
              <a:extLst>
                <a:ext uri="{FF2B5EF4-FFF2-40B4-BE49-F238E27FC236}">
                  <a16:creationId xmlns:a16="http://schemas.microsoft.com/office/drawing/2014/main" id="{BDB95747-ADC9-C748-B1C9-808D9EBA0D09}"/>
                </a:ext>
              </a:extLst>
            </p:cNvPr>
            <p:cNvSpPr>
              <a:spLocks/>
            </p:cNvSpPr>
            <p:nvPr/>
          </p:nvSpPr>
          <p:spPr bwMode="auto">
            <a:xfrm>
              <a:off x="7970890" y="6057775"/>
              <a:ext cx="57323" cy="57338"/>
            </a:xfrm>
            <a:custGeom>
              <a:avLst/>
              <a:gdLst>
                <a:gd name="T0" fmla="*/ 3 w 6"/>
                <a:gd name="T1" fmla="*/ 5 h 6"/>
                <a:gd name="T2" fmla="*/ 0 w 6"/>
                <a:gd name="T3" fmla="*/ 3 h 6"/>
                <a:gd name="T4" fmla="*/ 4 w 6"/>
                <a:gd name="T5" fmla="*/ 2 h 6"/>
                <a:gd name="T6" fmla="*/ 3 w 6"/>
                <a:gd name="T7" fmla="*/ 5 h 6"/>
                <a:gd name="T8" fmla="*/ 3 w 6"/>
                <a:gd name="T9" fmla="*/ 5 h 6"/>
              </a:gdLst>
              <a:ahLst/>
              <a:cxnLst>
                <a:cxn ang="0">
                  <a:pos x="T0" y="T1"/>
                </a:cxn>
                <a:cxn ang="0">
                  <a:pos x="T2" y="T3"/>
                </a:cxn>
                <a:cxn ang="0">
                  <a:pos x="T4" y="T5"/>
                </a:cxn>
                <a:cxn ang="0">
                  <a:pos x="T6" y="T7"/>
                </a:cxn>
                <a:cxn ang="0">
                  <a:pos x="T8" y="T9"/>
                </a:cxn>
              </a:cxnLst>
              <a:rect l="0" t="0" r="r" b="b"/>
              <a:pathLst>
                <a:path w="6" h="6">
                  <a:moveTo>
                    <a:pt x="3" y="5"/>
                  </a:moveTo>
                  <a:cubicBezTo>
                    <a:pt x="2" y="4"/>
                    <a:pt x="1" y="4"/>
                    <a:pt x="0" y="3"/>
                  </a:cubicBezTo>
                  <a:cubicBezTo>
                    <a:pt x="1" y="3"/>
                    <a:pt x="3" y="0"/>
                    <a:pt x="4" y="2"/>
                  </a:cubicBezTo>
                  <a:cubicBezTo>
                    <a:pt x="6" y="3"/>
                    <a:pt x="5" y="6"/>
                    <a:pt x="3" y="5"/>
                  </a:cubicBezTo>
                  <a:cubicBezTo>
                    <a:pt x="2" y="4"/>
                    <a:pt x="4" y="6"/>
                    <a:pt x="3"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98" name="Freeform 541">
              <a:extLst>
                <a:ext uri="{FF2B5EF4-FFF2-40B4-BE49-F238E27FC236}">
                  <a16:creationId xmlns:a16="http://schemas.microsoft.com/office/drawing/2014/main" id="{8A90E21E-2632-E84C-A6DD-530076DA218D}"/>
                </a:ext>
              </a:extLst>
            </p:cNvPr>
            <p:cNvSpPr>
              <a:spLocks/>
            </p:cNvSpPr>
            <p:nvPr/>
          </p:nvSpPr>
          <p:spPr bwMode="auto">
            <a:xfrm>
              <a:off x="7942229" y="5656392"/>
              <a:ext cx="57323" cy="66896"/>
            </a:xfrm>
            <a:custGeom>
              <a:avLst/>
              <a:gdLst>
                <a:gd name="T0" fmla="*/ 3 w 6"/>
                <a:gd name="T1" fmla="*/ 6 h 7"/>
                <a:gd name="T2" fmla="*/ 4 w 6"/>
                <a:gd name="T3" fmla="*/ 1 h 7"/>
                <a:gd name="T4" fmla="*/ 3 w 6"/>
                <a:gd name="T5" fmla="*/ 6 h 7"/>
                <a:gd name="T6" fmla="*/ 3 w 6"/>
                <a:gd name="T7" fmla="*/ 6 h 7"/>
              </a:gdLst>
              <a:ahLst/>
              <a:cxnLst>
                <a:cxn ang="0">
                  <a:pos x="T0" y="T1"/>
                </a:cxn>
                <a:cxn ang="0">
                  <a:pos x="T2" y="T3"/>
                </a:cxn>
                <a:cxn ang="0">
                  <a:pos x="T4" y="T5"/>
                </a:cxn>
                <a:cxn ang="0">
                  <a:pos x="T6" y="T7"/>
                </a:cxn>
              </a:cxnLst>
              <a:rect l="0" t="0" r="r" b="b"/>
              <a:pathLst>
                <a:path w="6" h="7">
                  <a:moveTo>
                    <a:pt x="3" y="6"/>
                  </a:moveTo>
                  <a:cubicBezTo>
                    <a:pt x="0" y="7"/>
                    <a:pt x="1" y="0"/>
                    <a:pt x="4" y="1"/>
                  </a:cubicBezTo>
                  <a:cubicBezTo>
                    <a:pt x="6" y="1"/>
                    <a:pt x="5" y="6"/>
                    <a:pt x="3" y="6"/>
                  </a:cubicBezTo>
                  <a:cubicBezTo>
                    <a:pt x="2" y="6"/>
                    <a:pt x="6" y="6"/>
                    <a:pt x="3"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199" name="Freeform 542">
              <a:extLst>
                <a:ext uri="{FF2B5EF4-FFF2-40B4-BE49-F238E27FC236}">
                  <a16:creationId xmlns:a16="http://schemas.microsoft.com/office/drawing/2014/main" id="{C042DE71-0FF2-CE4E-90EC-39F5215BD957}"/>
                </a:ext>
              </a:extLst>
            </p:cNvPr>
            <p:cNvSpPr>
              <a:spLocks/>
            </p:cNvSpPr>
            <p:nvPr/>
          </p:nvSpPr>
          <p:spPr bwMode="auto">
            <a:xfrm>
              <a:off x="7782993" y="5618167"/>
              <a:ext cx="111465" cy="57338"/>
            </a:xfrm>
            <a:custGeom>
              <a:avLst/>
              <a:gdLst>
                <a:gd name="T0" fmla="*/ 4 w 12"/>
                <a:gd name="T1" fmla="*/ 6 h 6"/>
                <a:gd name="T2" fmla="*/ 1 w 12"/>
                <a:gd name="T3" fmla="*/ 3 h 6"/>
                <a:gd name="T4" fmla="*/ 8 w 12"/>
                <a:gd name="T5" fmla="*/ 0 h 6"/>
                <a:gd name="T6" fmla="*/ 4 w 12"/>
                <a:gd name="T7" fmla="*/ 6 h 6"/>
              </a:gdLst>
              <a:ahLst/>
              <a:cxnLst>
                <a:cxn ang="0">
                  <a:pos x="T0" y="T1"/>
                </a:cxn>
                <a:cxn ang="0">
                  <a:pos x="T2" y="T3"/>
                </a:cxn>
                <a:cxn ang="0">
                  <a:pos x="T4" y="T5"/>
                </a:cxn>
                <a:cxn ang="0">
                  <a:pos x="T6" y="T7"/>
                </a:cxn>
              </a:cxnLst>
              <a:rect l="0" t="0" r="r" b="b"/>
              <a:pathLst>
                <a:path w="12" h="6">
                  <a:moveTo>
                    <a:pt x="4" y="6"/>
                  </a:moveTo>
                  <a:cubicBezTo>
                    <a:pt x="2" y="6"/>
                    <a:pt x="0" y="5"/>
                    <a:pt x="1" y="3"/>
                  </a:cubicBezTo>
                  <a:cubicBezTo>
                    <a:pt x="2" y="1"/>
                    <a:pt x="5" y="1"/>
                    <a:pt x="8" y="0"/>
                  </a:cubicBezTo>
                  <a:cubicBezTo>
                    <a:pt x="12" y="0"/>
                    <a:pt x="6" y="6"/>
                    <a:pt x="4"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00" name="Freeform 543">
              <a:extLst>
                <a:ext uri="{FF2B5EF4-FFF2-40B4-BE49-F238E27FC236}">
                  <a16:creationId xmlns:a16="http://schemas.microsoft.com/office/drawing/2014/main" id="{A99B929C-4E22-1B4B-ABEF-D1C6F21EEDF9}"/>
                </a:ext>
              </a:extLst>
            </p:cNvPr>
            <p:cNvSpPr>
              <a:spLocks/>
            </p:cNvSpPr>
            <p:nvPr/>
          </p:nvSpPr>
          <p:spPr bwMode="auto">
            <a:xfrm>
              <a:off x="8018661" y="5583125"/>
              <a:ext cx="63695" cy="25484"/>
            </a:xfrm>
            <a:custGeom>
              <a:avLst/>
              <a:gdLst>
                <a:gd name="T0" fmla="*/ 5 w 7"/>
                <a:gd name="T1" fmla="*/ 3 h 3"/>
                <a:gd name="T2" fmla="*/ 3 w 7"/>
                <a:gd name="T3" fmla="*/ 0 h 3"/>
                <a:gd name="T4" fmla="*/ 7 w 7"/>
                <a:gd name="T5" fmla="*/ 1 h 3"/>
                <a:gd name="T6" fmla="*/ 5 w 7"/>
                <a:gd name="T7" fmla="*/ 3 h 3"/>
                <a:gd name="T8" fmla="*/ 5 w 7"/>
                <a:gd name="T9" fmla="*/ 3 h 3"/>
              </a:gdLst>
              <a:ahLst/>
              <a:cxnLst>
                <a:cxn ang="0">
                  <a:pos x="T0" y="T1"/>
                </a:cxn>
                <a:cxn ang="0">
                  <a:pos x="T2" y="T3"/>
                </a:cxn>
                <a:cxn ang="0">
                  <a:pos x="T4" y="T5"/>
                </a:cxn>
                <a:cxn ang="0">
                  <a:pos x="T6" y="T7"/>
                </a:cxn>
                <a:cxn ang="0">
                  <a:pos x="T8" y="T9"/>
                </a:cxn>
              </a:cxnLst>
              <a:rect l="0" t="0" r="r" b="b"/>
              <a:pathLst>
                <a:path w="7" h="3">
                  <a:moveTo>
                    <a:pt x="5" y="3"/>
                  </a:moveTo>
                  <a:cubicBezTo>
                    <a:pt x="4" y="3"/>
                    <a:pt x="0" y="0"/>
                    <a:pt x="3" y="0"/>
                  </a:cubicBezTo>
                  <a:cubicBezTo>
                    <a:pt x="4" y="0"/>
                    <a:pt x="6" y="0"/>
                    <a:pt x="7" y="1"/>
                  </a:cubicBezTo>
                  <a:cubicBezTo>
                    <a:pt x="7" y="1"/>
                    <a:pt x="6" y="3"/>
                    <a:pt x="5" y="3"/>
                  </a:cubicBezTo>
                  <a:cubicBezTo>
                    <a:pt x="4" y="3"/>
                    <a:pt x="7" y="3"/>
                    <a:pt x="5"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01" name="Freeform 544">
              <a:extLst>
                <a:ext uri="{FF2B5EF4-FFF2-40B4-BE49-F238E27FC236}">
                  <a16:creationId xmlns:a16="http://schemas.microsoft.com/office/drawing/2014/main" id="{126E8DCC-CC2A-224A-BCB6-FA0F38209B86}"/>
                </a:ext>
              </a:extLst>
            </p:cNvPr>
            <p:cNvSpPr>
              <a:spLocks/>
            </p:cNvSpPr>
            <p:nvPr/>
          </p:nvSpPr>
          <p:spPr bwMode="auto">
            <a:xfrm>
              <a:off x="7623756" y="5395179"/>
              <a:ext cx="318473" cy="222990"/>
            </a:xfrm>
            <a:custGeom>
              <a:avLst/>
              <a:gdLst>
                <a:gd name="T0" fmla="*/ 31 w 34"/>
                <a:gd name="T1" fmla="*/ 21 h 24"/>
                <a:gd name="T2" fmla="*/ 25 w 34"/>
                <a:gd name="T3" fmla="*/ 18 h 24"/>
                <a:gd name="T4" fmla="*/ 24 w 34"/>
                <a:gd name="T5" fmla="*/ 16 h 24"/>
                <a:gd name="T6" fmla="*/ 22 w 34"/>
                <a:gd name="T7" fmla="*/ 17 h 24"/>
                <a:gd name="T8" fmla="*/ 18 w 34"/>
                <a:gd name="T9" fmla="*/ 16 h 24"/>
                <a:gd name="T10" fmla="*/ 16 w 34"/>
                <a:gd name="T11" fmla="*/ 19 h 24"/>
                <a:gd name="T12" fmla="*/ 11 w 34"/>
                <a:gd name="T13" fmla="*/ 23 h 24"/>
                <a:gd name="T14" fmla="*/ 8 w 34"/>
                <a:gd name="T15" fmla="*/ 19 h 24"/>
                <a:gd name="T16" fmla="*/ 2 w 34"/>
                <a:gd name="T17" fmla="*/ 19 h 24"/>
                <a:gd name="T18" fmla="*/ 4 w 34"/>
                <a:gd name="T19" fmla="*/ 16 h 24"/>
                <a:gd name="T20" fmla="*/ 5 w 34"/>
                <a:gd name="T21" fmla="*/ 10 h 24"/>
                <a:gd name="T22" fmla="*/ 6 w 34"/>
                <a:gd name="T23" fmla="*/ 3 h 24"/>
                <a:gd name="T24" fmla="*/ 11 w 34"/>
                <a:gd name="T25" fmla="*/ 3 h 24"/>
                <a:gd name="T26" fmla="*/ 12 w 34"/>
                <a:gd name="T27" fmla="*/ 5 h 24"/>
                <a:gd name="T28" fmla="*/ 14 w 34"/>
                <a:gd name="T29" fmla="*/ 4 h 24"/>
                <a:gd name="T30" fmla="*/ 17 w 34"/>
                <a:gd name="T31" fmla="*/ 6 h 24"/>
                <a:gd name="T32" fmla="*/ 20 w 34"/>
                <a:gd name="T33" fmla="*/ 7 h 24"/>
                <a:gd name="T34" fmla="*/ 25 w 34"/>
                <a:gd name="T35" fmla="*/ 10 h 24"/>
                <a:gd name="T36" fmla="*/ 28 w 34"/>
                <a:gd name="T37" fmla="*/ 15 h 24"/>
                <a:gd name="T38" fmla="*/ 30 w 34"/>
                <a:gd name="T39" fmla="*/ 15 h 24"/>
                <a:gd name="T40" fmla="*/ 33 w 34"/>
                <a:gd name="T41" fmla="*/ 17 h 24"/>
                <a:gd name="T42" fmla="*/ 34 w 34"/>
                <a:gd name="T43" fmla="*/ 18 h 24"/>
                <a:gd name="T44" fmla="*/ 31 w 34"/>
                <a:gd name="T45" fmla="*/ 21 h 24"/>
                <a:gd name="T46" fmla="*/ 31 w 34"/>
                <a:gd name="T4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 h="24">
                  <a:moveTo>
                    <a:pt x="31" y="21"/>
                  </a:moveTo>
                  <a:cubicBezTo>
                    <a:pt x="30" y="20"/>
                    <a:pt x="27" y="19"/>
                    <a:pt x="25" y="18"/>
                  </a:cubicBezTo>
                  <a:cubicBezTo>
                    <a:pt x="24" y="18"/>
                    <a:pt x="25" y="17"/>
                    <a:pt x="24" y="16"/>
                  </a:cubicBezTo>
                  <a:cubicBezTo>
                    <a:pt x="24" y="16"/>
                    <a:pt x="22" y="17"/>
                    <a:pt x="22" y="17"/>
                  </a:cubicBezTo>
                  <a:cubicBezTo>
                    <a:pt x="20" y="17"/>
                    <a:pt x="20" y="15"/>
                    <a:pt x="18" y="16"/>
                  </a:cubicBezTo>
                  <a:cubicBezTo>
                    <a:pt x="18" y="17"/>
                    <a:pt x="17" y="18"/>
                    <a:pt x="16" y="19"/>
                  </a:cubicBezTo>
                  <a:cubicBezTo>
                    <a:pt x="14" y="20"/>
                    <a:pt x="13" y="22"/>
                    <a:pt x="11" y="23"/>
                  </a:cubicBezTo>
                  <a:cubicBezTo>
                    <a:pt x="8" y="24"/>
                    <a:pt x="10" y="20"/>
                    <a:pt x="8" y="19"/>
                  </a:cubicBezTo>
                  <a:cubicBezTo>
                    <a:pt x="8" y="18"/>
                    <a:pt x="3" y="19"/>
                    <a:pt x="2" y="19"/>
                  </a:cubicBezTo>
                  <a:cubicBezTo>
                    <a:pt x="0" y="19"/>
                    <a:pt x="4" y="16"/>
                    <a:pt x="4" y="16"/>
                  </a:cubicBezTo>
                  <a:cubicBezTo>
                    <a:pt x="6" y="14"/>
                    <a:pt x="5" y="12"/>
                    <a:pt x="5" y="10"/>
                  </a:cubicBezTo>
                  <a:cubicBezTo>
                    <a:pt x="5" y="8"/>
                    <a:pt x="5" y="5"/>
                    <a:pt x="6" y="3"/>
                  </a:cubicBezTo>
                  <a:cubicBezTo>
                    <a:pt x="7" y="0"/>
                    <a:pt x="10" y="0"/>
                    <a:pt x="11" y="3"/>
                  </a:cubicBezTo>
                  <a:cubicBezTo>
                    <a:pt x="11" y="4"/>
                    <a:pt x="11" y="6"/>
                    <a:pt x="12" y="5"/>
                  </a:cubicBezTo>
                  <a:cubicBezTo>
                    <a:pt x="13" y="5"/>
                    <a:pt x="13" y="4"/>
                    <a:pt x="14" y="4"/>
                  </a:cubicBezTo>
                  <a:cubicBezTo>
                    <a:pt x="15" y="5"/>
                    <a:pt x="16" y="6"/>
                    <a:pt x="17" y="6"/>
                  </a:cubicBezTo>
                  <a:cubicBezTo>
                    <a:pt x="18" y="7"/>
                    <a:pt x="19" y="7"/>
                    <a:pt x="20" y="7"/>
                  </a:cubicBezTo>
                  <a:cubicBezTo>
                    <a:pt x="21" y="8"/>
                    <a:pt x="23" y="9"/>
                    <a:pt x="25" y="10"/>
                  </a:cubicBezTo>
                  <a:cubicBezTo>
                    <a:pt x="28" y="11"/>
                    <a:pt x="28" y="12"/>
                    <a:pt x="28" y="15"/>
                  </a:cubicBezTo>
                  <a:cubicBezTo>
                    <a:pt x="28" y="16"/>
                    <a:pt x="30" y="16"/>
                    <a:pt x="30" y="15"/>
                  </a:cubicBezTo>
                  <a:cubicBezTo>
                    <a:pt x="32" y="15"/>
                    <a:pt x="32" y="16"/>
                    <a:pt x="33" y="17"/>
                  </a:cubicBezTo>
                  <a:cubicBezTo>
                    <a:pt x="34" y="17"/>
                    <a:pt x="34" y="17"/>
                    <a:pt x="34" y="18"/>
                  </a:cubicBezTo>
                  <a:cubicBezTo>
                    <a:pt x="33" y="19"/>
                    <a:pt x="33" y="21"/>
                    <a:pt x="31" y="21"/>
                  </a:cubicBezTo>
                  <a:cubicBezTo>
                    <a:pt x="30" y="20"/>
                    <a:pt x="33" y="21"/>
                    <a:pt x="31" y="2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02" name="Freeform 545">
              <a:extLst>
                <a:ext uri="{FF2B5EF4-FFF2-40B4-BE49-F238E27FC236}">
                  <a16:creationId xmlns:a16="http://schemas.microsoft.com/office/drawing/2014/main" id="{3D87005F-DCC1-5A4C-9FF6-3F1CAAD1F2F8}"/>
                </a:ext>
              </a:extLst>
            </p:cNvPr>
            <p:cNvSpPr>
              <a:spLocks/>
            </p:cNvSpPr>
            <p:nvPr/>
          </p:nvSpPr>
          <p:spPr bwMode="auto">
            <a:xfrm>
              <a:off x="7747963" y="5376063"/>
              <a:ext cx="63695" cy="47785"/>
            </a:xfrm>
            <a:custGeom>
              <a:avLst/>
              <a:gdLst>
                <a:gd name="T0" fmla="*/ 5 w 7"/>
                <a:gd name="T1" fmla="*/ 4 h 5"/>
                <a:gd name="T2" fmla="*/ 1 w 7"/>
                <a:gd name="T3" fmla="*/ 0 h 5"/>
                <a:gd name="T4" fmla="*/ 5 w 7"/>
                <a:gd name="T5" fmla="*/ 4 h 5"/>
              </a:gdLst>
              <a:ahLst/>
              <a:cxnLst>
                <a:cxn ang="0">
                  <a:pos x="T0" y="T1"/>
                </a:cxn>
                <a:cxn ang="0">
                  <a:pos x="T2" y="T3"/>
                </a:cxn>
                <a:cxn ang="0">
                  <a:pos x="T4" y="T5"/>
                </a:cxn>
              </a:cxnLst>
              <a:rect l="0" t="0" r="r" b="b"/>
              <a:pathLst>
                <a:path w="7" h="5">
                  <a:moveTo>
                    <a:pt x="5" y="4"/>
                  </a:moveTo>
                  <a:cubicBezTo>
                    <a:pt x="3" y="5"/>
                    <a:pt x="0" y="0"/>
                    <a:pt x="1" y="0"/>
                  </a:cubicBezTo>
                  <a:cubicBezTo>
                    <a:pt x="2" y="1"/>
                    <a:pt x="7" y="3"/>
                    <a:pt x="5"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03" name="Freeform 546">
              <a:extLst>
                <a:ext uri="{FF2B5EF4-FFF2-40B4-BE49-F238E27FC236}">
                  <a16:creationId xmlns:a16="http://schemas.microsoft.com/office/drawing/2014/main" id="{86349200-B185-164D-B94F-2C11FBB0B2FC}"/>
                </a:ext>
              </a:extLst>
            </p:cNvPr>
            <p:cNvSpPr>
              <a:spLocks/>
            </p:cNvSpPr>
            <p:nvPr/>
          </p:nvSpPr>
          <p:spPr bwMode="auto">
            <a:xfrm>
              <a:off x="7728852" y="5385621"/>
              <a:ext cx="35033" cy="47785"/>
            </a:xfrm>
            <a:custGeom>
              <a:avLst/>
              <a:gdLst>
                <a:gd name="T0" fmla="*/ 3 w 4"/>
                <a:gd name="T1" fmla="*/ 4 h 5"/>
                <a:gd name="T2" fmla="*/ 0 w 4"/>
                <a:gd name="T3" fmla="*/ 1 h 5"/>
                <a:gd name="T4" fmla="*/ 3 w 4"/>
                <a:gd name="T5" fmla="*/ 4 h 5"/>
              </a:gdLst>
              <a:ahLst/>
              <a:cxnLst>
                <a:cxn ang="0">
                  <a:pos x="T0" y="T1"/>
                </a:cxn>
                <a:cxn ang="0">
                  <a:pos x="T2" y="T3"/>
                </a:cxn>
                <a:cxn ang="0">
                  <a:pos x="T4" y="T5"/>
                </a:cxn>
              </a:cxnLst>
              <a:rect l="0" t="0" r="r" b="b"/>
              <a:pathLst>
                <a:path w="4" h="5">
                  <a:moveTo>
                    <a:pt x="3" y="4"/>
                  </a:moveTo>
                  <a:cubicBezTo>
                    <a:pt x="1" y="5"/>
                    <a:pt x="0" y="2"/>
                    <a:pt x="0" y="1"/>
                  </a:cubicBezTo>
                  <a:cubicBezTo>
                    <a:pt x="1" y="0"/>
                    <a:pt x="4" y="3"/>
                    <a:pt x="3"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04" name="Freeform 547">
              <a:extLst>
                <a:ext uri="{FF2B5EF4-FFF2-40B4-BE49-F238E27FC236}">
                  <a16:creationId xmlns:a16="http://schemas.microsoft.com/office/drawing/2014/main" id="{D2F83EA6-6D7A-924C-B606-13931E1AB225}"/>
                </a:ext>
              </a:extLst>
            </p:cNvPr>
            <p:cNvSpPr>
              <a:spLocks/>
            </p:cNvSpPr>
            <p:nvPr/>
          </p:nvSpPr>
          <p:spPr bwMode="auto">
            <a:xfrm>
              <a:off x="7642864" y="5207233"/>
              <a:ext cx="28662" cy="57338"/>
            </a:xfrm>
            <a:custGeom>
              <a:avLst/>
              <a:gdLst>
                <a:gd name="T0" fmla="*/ 3 w 3"/>
                <a:gd name="T1" fmla="*/ 5 h 6"/>
                <a:gd name="T2" fmla="*/ 3 w 3"/>
                <a:gd name="T3" fmla="*/ 2 h 6"/>
                <a:gd name="T4" fmla="*/ 1 w 3"/>
                <a:gd name="T5" fmla="*/ 1 h 6"/>
                <a:gd name="T6" fmla="*/ 1 w 3"/>
                <a:gd name="T7" fmla="*/ 4 h 6"/>
                <a:gd name="T8" fmla="*/ 3 w 3"/>
                <a:gd name="T9" fmla="*/ 5 h 6"/>
                <a:gd name="T10" fmla="*/ 3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3" y="5"/>
                  </a:moveTo>
                  <a:cubicBezTo>
                    <a:pt x="3" y="4"/>
                    <a:pt x="3" y="3"/>
                    <a:pt x="3" y="2"/>
                  </a:cubicBezTo>
                  <a:cubicBezTo>
                    <a:pt x="3" y="2"/>
                    <a:pt x="1" y="0"/>
                    <a:pt x="1" y="1"/>
                  </a:cubicBezTo>
                  <a:cubicBezTo>
                    <a:pt x="1" y="2"/>
                    <a:pt x="0" y="4"/>
                    <a:pt x="1" y="4"/>
                  </a:cubicBezTo>
                  <a:cubicBezTo>
                    <a:pt x="1" y="5"/>
                    <a:pt x="2" y="6"/>
                    <a:pt x="3" y="5"/>
                  </a:cubicBezTo>
                  <a:cubicBezTo>
                    <a:pt x="3" y="4"/>
                    <a:pt x="2" y="6"/>
                    <a:pt x="3"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05" name="Freeform 548">
              <a:extLst>
                <a:ext uri="{FF2B5EF4-FFF2-40B4-BE49-F238E27FC236}">
                  <a16:creationId xmlns:a16="http://schemas.microsoft.com/office/drawing/2014/main" id="{90C4D0E6-900A-6148-AF9C-5888EB8FC424}"/>
                </a:ext>
              </a:extLst>
            </p:cNvPr>
            <p:cNvSpPr>
              <a:spLocks/>
            </p:cNvSpPr>
            <p:nvPr/>
          </p:nvSpPr>
          <p:spPr bwMode="auto">
            <a:xfrm>
              <a:off x="7502737" y="4719845"/>
              <a:ext cx="1343951" cy="984332"/>
            </a:xfrm>
            <a:custGeom>
              <a:avLst/>
              <a:gdLst>
                <a:gd name="T0" fmla="*/ 63 w 144"/>
                <a:gd name="T1" fmla="*/ 86 h 105"/>
                <a:gd name="T2" fmla="*/ 81 w 144"/>
                <a:gd name="T3" fmla="*/ 76 h 105"/>
                <a:gd name="T4" fmla="*/ 91 w 144"/>
                <a:gd name="T5" fmla="*/ 67 h 105"/>
                <a:gd name="T6" fmla="*/ 103 w 144"/>
                <a:gd name="T7" fmla="*/ 68 h 105"/>
                <a:gd name="T8" fmla="*/ 87 w 144"/>
                <a:gd name="T9" fmla="*/ 66 h 105"/>
                <a:gd name="T10" fmla="*/ 80 w 144"/>
                <a:gd name="T11" fmla="*/ 48 h 105"/>
                <a:gd name="T12" fmla="*/ 67 w 144"/>
                <a:gd name="T13" fmla="*/ 49 h 105"/>
                <a:gd name="T14" fmla="*/ 64 w 144"/>
                <a:gd name="T15" fmla="*/ 40 h 105"/>
                <a:gd name="T16" fmla="*/ 54 w 144"/>
                <a:gd name="T17" fmla="*/ 32 h 105"/>
                <a:gd name="T18" fmla="*/ 53 w 144"/>
                <a:gd name="T19" fmla="*/ 38 h 105"/>
                <a:gd name="T20" fmla="*/ 52 w 144"/>
                <a:gd name="T21" fmla="*/ 39 h 105"/>
                <a:gd name="T22" fmla="*/ 37 w 144"/>
                <a:gd name="T23" fmla="*/ 38 h 105"/>
                <a:gd name="T24" fmla="*/ 5 w 144"/>
                <a:gd name="T25" fmla="*/ 32 h 105"/>
                <a:gd name="T26" fmla="*/ 8 w 144"/>
                <a:gd name="T27" fmla="*/ 26 h 105"/>
                <a:gd name="T28" fmla="*/ 16 w 144"/>
                <a:gd name="T29" fmla="*/ 2 h 105"/>
                <a:gd name="T30" fmla="*/ 18 w 144"/>
                <a:gd name="T31" fmla="*/ 18 h 105"/>
                <a:gd name="T32" fmla="*/ 26 w 144"/>
                <a:gd name="T33" fmla="*/ 29 h 105"/>
                <a:gd name="T34" fmla="*/ 20 w 144"/>
                <a:gd name="T35" fmla="*/ 19 h 105"/>
                <a:gd name="T36" fmla="*/ 22 w 144"/>
                <a:gd name="T37" fmla="*/ 13 h 105"/>
                <a:gd name="T38" fmla="*/ 25 w 144"/>
                <a:gd name="T39" fmla="*/ 7 h 105"/>
                <a:gd name="T40" fmla="*/ 34 w 144"/>
                <a:gd name="T41" fmla="*/ 3 h 105"/>
                <a:gd name="T42" fmla="*/ 43 w 144"/>
                <a:gd name="T43" fmla="*/ 16 h 105"/>
                <a:gd name="T44" fmla="*/ 52 w 144"/>
                <a:gd name="T45" fmla="*/ 16 h 105"/>
                <a:gd name="T46" fmla="*/ 54 w 144"/>
                <a:gd name="T47" fmla="*/ 15 h 105"/>
                <a:gd name="T48" fmla="*/ 66 w 144"/>
                <a:gd name="T49" fmla="*/ 13 h 105"/>
                <a:gd name="T50" fmla="*/ 70 w 144"/>
                <a:gd name="T51" fmla="*/ 21 h 105"/>
                <a:gd name="T52" fmla="*/ 76 w 144"/>
                <a:gd name="T53" fmla="*/ 22 h 105"/>
                <a:gd name="T54" fmla="*/ 81 w 144"/>
                <a:gd name="T55" fmla="*/ 23 h 105"/>
                <a:gd name="T56" fmla="*/ 86 w 144"/>
                <a:gd name="T57" fmla="*/ 23 h 105"/>
                <a:gd name="T58" fmla="*/ 92 w 144"/>
                <a:gd name="T59" fmla="*/ 28 h 105"/>
                <a:gd name="T60" fmla="*/ 94 w 144"/>
                <a:gd name="T61" fmla="*/ 31 h 105"/>
                <a:gd name="T62" fmla="*/ 100 w 144"/>
                <a:gd name="T63" fmla="*/ 29 h 105"/>
                <a:gd name="T64" fmla="*/ 99 w 144"/>
                <a:gd name="T65" fmla="*/ 38 h 105"/>
                <a:gd name="T66" fmla="*/ 104 w 144"/>
                <a:gd name="T67" fmla="*/ 38 h 105"/>
                <a:gd name="T68" fmla="*/ 109 w 144"/>
                <a:gd name="T69" fmla="*/ 40 h 105"/>
                <a:gd name="T70" fmla="*/ 106 w 144"/>
                <a:gd name="T71" fmla="*/ 45 h 105"/>
                <a:gd name="T72" fmla="*/ 118 w 144"/>
                <a:gd name="T73" fmla="*/ 54 h 105"/>
                <a:gd name="T74" fmla="*/ 124 w 144"/>
                <a:gd name="T75" fmla="*/ 55 h 105"/>
                <a:gd name="T76" fmla="*/ 128 w 144"/>
                <a:gd name="T77" fmla="*/ 60 h 105"/>
                <a:gd name="T78" fmla="*/ 141 w 144"/>
                <a:gd name="T79" fmla="*/ 64 h 105"/>
                <a:gd name="T80" fmla="*/ 139 w 144"/>
                <a:gd name="T81" fmla="*/ 69 h 105"/>
                <a:gd name="T82" fmla="*/ 133 w 144"/>
                <a:gd name="T83" fmla="*/ 73 h 105"/>
                <a:gd name="T84" fmla="*/ 128 w 144"/>
                <a:gd name="T85" fmla="*/ 77 h 105"/>
                <a:gd name="T86" fmla="*/ 125 w 144"/>
                <a:gd name="T87" fmla="*/ 74 h 105"/>
                <a:gd name="T88" fmla="*/ 120 w 144"/>
                <a:gd name="T89" fmla="*/ 72 h 105"/>
                <a:gd name="T90" fmla="*/ 113 w 144"/>
                <a:gd name="T91" fmla="*/ 67 h 105"/>
                <a:gd name="T92" fmla="*/ 108 w 144"/>
                <a:gd name="T93" fmla="*/ 70 h 105"/>
                <a:gd name="T94" fmla="*/ 118 w 144"/>
                <a:gd name="T95" fmla="*/ 80 h 105"/>
                <a:gd name="T96" fmla="*/ 123 w 144"/>
                <a:gd name="T97" fmla="*/ 82 h 105"/>
                <a:gd name="T98" fmla="*/ 128 w 144"/>
                <a:gd name="T99" fmla="*/ 93 h 105"/>
                <a:gd name="T100" fmla="*/ 126 w 144"/>
                <a:gd name="T101" fmla="*/ 95 h 105"/>
                <a:gd name="T102" fmla="*/ 118 w 144"/>
                <a:gd name="T103" fmla="*/ 96 h 105"/>
                <a:gd name="T104" fmla="*/ 110 w 144"/>
                <a:gd name="T105" fmla="*/ 93 h 105"/>
                <a:gd name="T106" fmla="*/ 109 w 144"/>
                <a:gd name="T107" fmla="*/ 94 h 105"/>
                <a:gd name="T108" fmla="*/ 103 w 144"/>
                <a:gd name="T109" fmla="*/ 99 h 105"/>
                <a:gd name="T110" fmla="*/ 91 w 144"/>
                <a:gd name="T111" fmla="*/ 90 h 105"/>
                <a:gd name="T112" fmla="*/ 77 w 144"/>
                <a:gd name="T113"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4" h="105">
                  <a:moveTo>
                    <a:pt x="77" y="83"/>
                  </a:moveTo>
                  <a:cubicBezTo>
                    <a:pt x="76" y="86"/>
                    <a:pt x="74" y="83"/>
                    <a:pt x="71" y="84"/>
                  </a:cubicBezTo>
                  <a:cubicBezTo>
                    <a:pt x="70" y="84"/>
                    <a:pt x="69" y="85"/>
                    <a:pt x="68" y="86"/>
                  </a:cubicBezTo>
                  <a:cubicBezTo>
                    <a:pt x="66" y="87"/>
                    <a:pt x="65" y="86"/>
                    <a:pt x="63" y="86"/>
                  </a:cubicBezTo>
                  <a:cubicBezTo>
                    <a:pt x="60" y="85"/>
                    <a:pt x="56" y="83"/>
                    <a:pt x="60" y="80"/>
                  </a:cubicBezTo>
                  <a:cubicBezTo>
                    <a:pt x="62" y="78"/>
                    <a:pt x="62" y="76"/>
                    <a:pt x="65" y="76"/>
                  </a:cubicBezTo>
                  <a:cubicBezTo>
                    <a:pt x="68" y="77"/>
                    <a:pt x="71" y="78"/>
                    <a:pt x="75" y="77"/>
                  </a:cubicBezTo>
                  <a:cubicBezTo>
                    <a:pt x="77" y="77"/>
                    <a:pt x="79" y="76"/>
                    <a:pt x="81" y="76"/>
                  </a:cubicBezTo>
                  <a:cubicBezTo>
                    <a:pt x="82" y="76"/>
                    <a:pt x="81" y="75"/>
                    <a:pt x="81" y="74"/>
                  </a:cubicBezTo>
                  <a:cubicBezTo>
                    <a:pt x="78" y="72"/>
                    <a:pt x="77" y="71"/>
                    <a:pt x="80" y="69"/>
                  </a:cubicBezTo>
                  <a:cubicBezTo>
                    <a:pt x="82" y="66"/>
                    <a:pt x="84" y="66"/>
                    <a:pt x="87" y="66"/>
                  </a:cubicBezTo>
                  <a:cubicBezTo>
                    <a:pt x="88" y="66"/>
                    <a:pt x="90" y="66"/>
                    <a:pt x="91" y="67"/>
                  </a:cubicBezTo>
                  <a:cubicBezTo>
                    <a:pt x="93" y="68"/>
                    <a:pt x="93" y="69"/>
                    <a:pt x="93" y="71"/>
                  </a:cubicBezTo>
                  <a:cubicBezTo>
                    <a:pt x="94" y="73"/>
                    <a:pt x="95" y="70"/>
                    <a:pt x="96" y="70"/>
                  </a:cubicBezTo>
                  <a:cubicBezTo>
                    <a:pt x="96" y="69"/>
                    <a:pt x="99" y="70"/>
                    <a:pt x="99" y="70"/>
                  </a:cubicBezTo>
                  <a:cubicBezTo>
                    <a:pt x="100" y="70"/>
                    <a:pt x="103" y="70"/>
                    <a:pt x="103" y="68"/>
                  </a:cubicBezTo>
                  <a:cubicBezTo>
                    <a:pt x="103" y="67"/>
                    <a:pt x="100" y="66"/>
                    <a:pt x="99" y="66"/>
                  </a:cubicBezTo>
                  <a:cubicBezTo>
                    <a:pt x="97" y="65"/>
                    <a:pt x="96" y="64"/>
                    <a:pt x="95" y="63"/>
                  </a:cubicBezTo>
                  <a:cubicBezTo>
                    <a:pt x="94" y="63"/>
                    <a:pt x="93" y="65"/>
                    <a:pt x="93" y="66"/>
                  </a:cubicBezTo>
                  <a:cubicBezTo>
                    <a:pt x="92" y="67"/>
                    <a:pt x="88" y="66"/>
                    <a:pt x="87" y="66"/>
                  </a:cubicBezTo>
                  <a:cubicBezTo>
                    <a:pt x="81" y="65"/>
                    <a:pt x="89" y="63"/>
                    <a:pt x="88" y="61"/>
                  </a:cubicBezTo>
                  <a:cubicBezTo>
                    <a:pt x="87" y="58"/>
                    <a:pt x="86" y="54"/>
                    <a:pt x="84" y="52"/>
                  </a:cubicBezTo>
                  <a:cubicBezTo>
                    <a:pt x="83" y="52"/>
                    <a:pt x="81" y="53"/>
                    <a:pt x="81" y="52"/>
                  </a:cubicBezTo>
                  <a:cubicBezTo>
                    <a:pt x="81" y="51"/>
                    <a:pt x="81" y="49"/>
                    <a:pt x="80" y="48"/>
                  </a:cubicBezTo>
                  <a:cubicBezTo>
                    <a:pt x="79" y="47"/>
                    <a:pt x="78" y="53"/>
                    <a:pt x="79" y="53"/>
                  </a:cubicBezTo>
                  <a:cubicBezTo>
                    <a:pt x="78" y="53"/>
                    <a:pt x="75" y="46"/>
                    <a:pt x="75" y="46"/>
                  </a:cubicBezTo>
                  <a:cubicBezTo>
                    <a:pt x="73" y="46"/>
                    <a:pt x="72" y="47"/>
                    <a:pt x="71" y="48"/>
                  </a:cubicBezTo>
                  <a:cubicBezTo>
                    <a:pt x="70" y="48"/>
                    <a:pt x="67" y="50"/>
                    <a:pt x="67" y="49"/>
                  </a:cubicBezTo>
                  <a:cubicBezTo>
                    <a:pt x="67" y="46"/>
                    <a:pt x="66" y="46"/>
                    <a:pt x="69" y="46"/>
                  </a:cubicBezTo>
                  <a:cubicBezTo>
                    <a:pt x="70" y="46"/>
                    <a:pt x="71" y="45"/>
                    <a:pt x="71" y="44"/>
                  </a:cubicBezTo>
                  <a:cubicBezTo>
                    <a:pt x="72" y="43"/>
                    <a:pt x="69" y="43"/>
                    <a:pt x="69" y="43"/>
                  </a:cubicBezTo>
                  <a:cubicBezTo>
                    <a:pt x="68" y="42"/>
                    <a:pt x="64" y="40"/>
                    <a:pt x="64" y="40"/>
                  </a:cubicBezTo>
                  <a:cubicBezTo>
                    <a:pt x="64" y="37"/>
                    <a:pt x="63" y="39"/>
                    <a:pt x="62" y="39"/>
                  </a:cubicBezTo>
                  <a:cubicBezTo>
                    <a:pt x="61" y="39"/>
                    <a:pt x="62" y="34"/>
                    <a:pt x="60" y="35"/>
                  </a:cubicBezTo>
                  <a:cubicBezTo>
                    <a:pt x="59" y="35"/>
                    <a:pt x="59" y="36"/>
                    <a:pt x="57" y="34"/>
                  </a:cubicBezTo>
                  <a:cubicBezTo>
                    <a:pt x="56" y="34"/>
                    <a:pt x="55" y="32"/>
                    <a:pt x="54" y="32"/>
                  </a:cubicBezTo>
                  <a:cubicBezTo>
                    <a:pt x="54" y="32"/>
                    <a:pt x="55" y="33"/>
                    <a:pt x="55" y="33"/>
                  </a:cubicBezTo>
                  <a:cubicBezTo>
                    <a:pt x="55" y="33"/>
                    <a:pt x="52" y="33"/>
                    <a:pt x="52" y="34"/>
                  </a:cubicBezTo>
                  <a:cubicBezTo>
                    <a:pt x="53" y="35"/>
                    <a:pt x="55" y="34"/>
                    <a:pt x="56" y="36"/>
                  </a:cubicBezTo>
                  <a:cubicBezTo>
                    <a:pt x="56" y="38"/>
                    <a:pt x="54" y="38"/>
                    <a:pt x="53" y="38"/>
                  </a:cubicBezTo>
                  <a:cubicBezTo>
                    <a:pt x="51" y="39"/>
                    <a:pt x="46" y="35"/>
                    <a:pt x="44" y="37"/>
                  </a:cubicBezTo>
                  <a:cubicBezTo>
                    <a:pt x="43" y="37"/>
                    <a:pt x="45" y="38"/>
                    <a:pt x="46" y="39"/>
                  </a:cubicBezTo>
                  <a:cubicBezTo>
                    <a:pt x="46" y="40"/>
                    <a:pt x="47" y="39"/>
                    <a:pt x="48" y="39"/>
                  </a:cubicBezTo>
                  <a:cubicBezTo>
                    <a:pt x="49" y="39"/>
                    <a:pt x="52" y="38"/>
                    <a:pt x="52" y="39"/>
                  </a:cubicBezTo>
                  <a:cubicBezTo>
                    <a:pt x="52" y="40"/>
                    <a:pt x="51" y="41"/>
                    <a:pt x="50" y="42"/>
                  </a:cubicBezTo>
                  <a:cubicBezTo>
                    <a:pt x="50" y="42"/>
                    <a:pt x="39" y="35"/>
                    <a:pt x="37" y="36"/>
                  </a:cubicBezTo>
                  <a:cubicBezTo>
                    <a:pt x="38" y="36"/>
                    <a:pt x="39" y="37"/>
                    <a:pt x="40" y="37"/>
                  </a:cubicBezTo>
                  <a:cubicBezTo>
                    <a:pt x="42" y="39"/>
                    <a:pt x="37" y="38"/>
                    <a:pt x="37" y="38"/>
                  </a:cubicBezTo>
                  <a:cubicBezTo>
                    <a:pt x="34" y="36"/>
                    <a:pt x="30" y="38"/>
                    <a:pt x="27" y="37"/>
                  </a:cubicBezTo>
                  <a:cubicBezTo>
                    <a:pt x="23" y="36"/>
                    <a:pt x="20" y="37"/>
                    <a:pt x="17" y="34"/>
                  </a:cubicBezTo>
                  <a:cubicBezTo>
                    <a:pt x="14" y="32"/>
                    <a:pt x="12" y="35"/>
                    <a:pt x="9" y="34"/>
                  </a:cubicBezTo>
                  <a:cubicBezTo>
                    <a:pt x="8" y="33"/>
                    <a:pt x="6" y="33"/>
                    <a:pt x="5" y="32"/>
                  </a:cubicBezTo>
                  <a:cubicBezTo>
                    <a:pt x="5" y="31"/>
                    <a:pt x="2" y="28"/>
                    <a:pt x="4" y="28"/>
                  </a:cubicBezTo>
                  <a:cubicBezTo>
                    <a:pt x="7" y="28"/>
                    <a:pt x="11" y="31"/>
                    <a:pt x="14" y="29"/>
                  </a:cubicBezTo>
                  <a:cubicBezTo>
                    <a:pt x="15" y="28"/>
                    <a:pt x="13" y="27"/>
                    <a:pt x="13" y="27"/>
                  </a:cubicBezTo>
                  <a:cubicBezTo>
                    <a:pt x="11" y="26"/>
                    <a:pt x="9" y="26"/>
                    <a:pt x="8" y="26"/>
                  </a:cubicBezTo>
                  <a:cubicBezTo>
                    <a:pt x="5" y="26"/>
                    <a:pt x="0" y="26"/>
                    <a:pt x="0" y="23"/>
                  </a:cubicBezTo>
                  <a:cubicBezTo>
                    <a:pt x="0" y="19"/>
                    <a:pt x="0" y="16"/>
                    <a:pt x="2" y="12"/>
                  </a:cubicBezTo>
                  <a:cubicBezTo>
                    <a:pt x="3" y="9"/>
                    <a:pt x="6" y="7"/>
                    <a:pt x="9" y="5"/>
                  </a:cubicBezTo>
                  <a:cubicBezTo>
                    <a:pt x="11" y="3"/>
                    <a:pt x="13" y="3"/>
                    <a:pt x="16" y="2"/>
                  </a:cubicBezTo>
                  <a:cubicBezTo>
                    <a:pt x="18" y="2"/>
                    <a:pt x="24" y="0"/>
                    <a:pt x="25" y="3"/>
                  </a:cubicBezTo>
                  <a:cubicBezTo>
                    <a:pt x="25" y="2"/>
                    <a:pt x="20" y="7"/>
                    <a:pt x="19" y="7"/>
                  </a:cubicBezTo>
                  <a:cubicBezTo>
                    <a:pt x="17" y="9"/>
                    <a:pt x="15" y="11"/>
                    <a:pt x="17" y="13"/>
                  </a:cubicBezTo>
                  <a:cubicBezTo>
                    <a:pt x="19" y="15"/>
                    <a:pt x="17" y="16"/>
                    <a:pt x="18" y="18"/>
                  </a:cubicBezTo>
                  <a:cubicBezTo>
                    <a:pt x="18" y="20"/>
                    <a:pt x="20" y="21"/>
                    <a:pt x="21" y="22"/>
                  </a:cubicBezTo>
                  <a:cubicBezTo>
                    <a:pt x="22" y="23"/>
                    <a:pt x="24" y="24"/>
                    <a:pt x="25" y="25"/>
                  </a:cubicBezTo>
                  <a:cubicBezTo>
                    <a:pt x="26" y="26"/>
                    <a:pt x="22" y="26"/>
                    <a:pt x="22" y="27"/>
                  </a:cubicBezTo>
                  <a:cubicBezTo>
                    <a:pt x="22" y="26"/>
                    <a:pt x="26" y="29"/>
                    <a:pt x="26" y="29"/>
                  </a:cubicBezTo>
                  <a:cubicBezTo>
                    <a:pt x="27" y="28"/>
                    <a:pt x="26" y="26"/>
                    <a:pt x="26" y="25"/>
                  </a:cubicBezTo>
                  <a:cubicBezTo>
                    <a:pt x="26" y="25"/>
                    <a:pt x="28" y="24"/>
                    <a:pt x="27" y="23"/>
                  </a:cubicBezTo>
                  <a:cubicBezTo>
                    <a:pt x="26" y="22"/>
                    <a:pt x="22" y="21"/>
                    <a:pt x="21" y="20"/>
                  </a:cubicBezTo>
                  <a:cubicBezTo>
                    <a:pt x="20" y="20"/>
                    <a:pt x="19" y="19"/>
                    <a:pt x="20" y="19"/>
                  </a:cubicBezTo>
                  <a:cubicBezTo>
                    <a:pt x="22" y="19"/>
                    <a:pt x="22" y="18"/>
                    <a:pt x="23" y="17"/>
                  </a:cubicBezTo>
                  <a:cubicBezTo>
                    <a:pt x="25" y="16"/>
                    <a:pt x="28" y="18"/>
                    <a:pt x="29" y="19"/>
                  </a:cubicBezTo>
                  <a:cubicBezTo>
                    <a:pt x="28" y="18"/>
                    <a:pt x="27" y="17"/>
                    <a:pt x="27" y="16"/>
                  </a:cubicBezTo>
                  <a:cubicBezTo>
                    <a:pt x="27" y="14"/>
                    <a:pt x="22" y="15"/>
                    <a:pt x="22" y="13"/>
                  </a:cubicBezTo>
                  <a:cubicBezTo>
                    <a:pt x="20" y="7"/>
                    <a:pt x="29" y="12"/>
                    <a:pt x="29" y="12"/>
                  </a:cubicBezTo>
                  <a:cubicBezTo>
                    <a:pt x="29" y="11"/>
                    <a:pt x="23" y="9"/>
                    <a:pt x="23" y="9"/>
                  </a:cubicBezTo>
                  <a:cubicBezTo>
                    <a:pt x="23" y="8"/>
                    <a:pt x="28" y="9"/>
                    <a:pt x="28" y="9"/>
                  </a:cubicBezTo>
                  <a:cubicBezTo>
                    <a:pt x="28" y="8"/>
                    <a:pt x="25" y="7"/>
                    <a:pt x="25" y="7"/>
                  </a:cubicBezTo>
                  <a:cubicBezTo>
                    <a:pt x="24" y="6"/>
                    <a:pt x="25" y="6"/>
                    <a:pt x="26" y="6"/>
                  </a:cubicBezTo>
                  <a:cubicBezTo>
                    <a:pt x="27" y="7"/>
                    <a:pt x="27" y="6"/>
                    <a:pt x="28" y="6"/>
                  </a:cubicBezTo>
                  <a:cubicBezTo>
                    <a:pt x="30" y="5"/>
                    <a:pt x="30" y="6"/>
                    <a:pt x="32" y="6"/>
                  </a:cubicBezTo>
                  <a:cubicBezTo>
                    <a:pt x="29" y="5"/>
                    <a:pt x="33" y="3"/>
                    <a:pt x="34" y="3"/>
                  </a:cubicBezTo>
                  <a:cubicBezTo>
                    <a:pt x="36" y="2"/>
                    <a:pt x="42" y="2"/>
                    <a:pt x="43" y="4"/>
                  </a:cubicBezTo>
                  <a:cubicBezTo>
                    <a:pt x="44" y="5"/>
                    <a:pt x="44" y="6"/>
                    <a:pt x="44" y="7"/>
                  </a:cubicBezTo>
                  <a:cubicBezTo>
                    <a:pt x="45" y="8"/>
                    <a:pt x="46" y="9"/>
                    <a:pt x="47" y="10"/>
                  </a:cubicBezTo>
                  <a:cubicBezTo>
                    <a:pt x="48" y="12"/>
                    <a:pt x="43" y="16"/>
                    <a:pt x="43" y="16"/>
                  </a:cubicBezTo>
                  <a:cubicBezTo>
                    <a:pt x="44" y="17"/>
                    <a:pt x="46" y="14"/>
                    <a:pt x="47" y="14"/>
                  </a:cubicBezTo>
                  <a:cubicBezTo>
                    <a:pt x="47" y="14"/>
                    <a:pt x="45" y="20"/>
                    <a:pt x="46" y="19"/>
                  </a:cubicBezTo>
                  <a:cubicBezTo>
                    <a:pt x="47" y="19"/>
                    <a:pt x="47" y="17"/>
                    <a:pt x="48" y="17"/>
                  </a:cubicBezTo>
                  <a:cubicBezTo>
                    <a:pt x="50" y="17"/>
                    <a:pt x="50" y="18"/>
                    <a:pt x="52" y="16"/>
                  </a:cubicBezTo>
                  <a:cubicBezTo>
                    <a:pt x="53" y="15"/>
                    <a:pt x="53" y="16"/>
                    <a:pt x="54" y="17"/>
                  </a:cubicBezTo>
                  <a:cubicBezTo>
                    <a:pt x="55" y="18"/>
                    <a:pt x="54" y="18"/>
                    <a:pt x="54" y="19"/>
                  </a:cubicBezTo>
                  <a:cubicBezTo>
                    <a:pt x="54" y="20"/>
                    <a:pt x="59" y="21"/>
                    <a:pt x="60" y="21"/>
                  </a:cubicBezTo>
                  <a:cubicBezTo>
                    <a:pt x="60" y="21"/>
                    <a:pt x="55" y="16"/>
                    <a:pt x="54" y="15"/>
                  </a:cubicBezTo>
                  <a:cubicBezTo>
                    <a:pt x="54" y="15"/>
                    <a:pt x="63" y="18"/>
                    <a:pt x="63" y="17"/>
                  </a:cubicBezTo>
                  <a:cubicBezTo>
                    <a:pt x="63" y="17"/>
                    <a:pt x="57" y="16"/>
                    <a:pt x="57" y="14"/>
                  </a:cubicBezTo>
                  <a:cubicBezTo>
                    <a:pt x="57" y="13"/>
                    <a:pt x="60" y="12"/>
                    <a:pt x="61" y="12"/>
                  </a:cubicBezTo>
                  <a:cubicBezTo>
                    <a:pt x="63" y="11"/>
                    <a:pt x="64" y="12"/>
                    <a:pt x="66" y="13"/>
                  </a:cubicBezTo>
                  <a:cubicBezTo>
                    <a:pt x="69" y="14"/>
                    <a:pt x="73" y="13"/>
                    <a:pt x="74" y="17"/>
                  </a:cubicBezTo>
                  <a:cubicBezTo>
                    <a:pt x="74" y="17"/>
                    <a:pt x="67" y="17"/>
                    <a:pt x="68" y="20"/>
                  </a:cubicBezTo>
                  <a:cubicBezTo>
                    <a:pt x="68" y="19"/>
                    <a:pt x="71" y="18"/>
                    <a:pt x="71" y="18"/>
                  </a:cubicBezTo>
                  <a:cubicBezTo>
                    <a:pt x="73" y="18"/>
                    <a:pt x="70" y="20"/>
                    <a:pt x="70" y="21"/>
                  </a:cubicBezTo>
                  <a:cubicBezTo>
                    <a:pt x="70" y="21"/>
                    <a:pt x="73" y="19"/>
                    <a:pt x="73" y="19"/>
                  </a:cubicBezTo>
                  <a:cubicBezTo>
                    <a:pt x="73" y="18"/>
                    <a:pt x="77" y="18"/>
                    <a:pt x="78" y="19"/>
                  </a:cubicBezTo>
                  <a:cubicBezTo>
                    <a:pt x="82" y="19"/>
                    <a:pt x="73" y="22"/>
                    <a:pt x="74" y="23"/>
                  </a:cubicBezTo>
                  <a:cubicBezTo>
                    <a:pt x="74" y="23"/>
                    <a:pt x="76" y="21"/>
                    <a:pt x="76" y="22"/>
                  </a:cubicBezTo>
                  <a:cubicBezTo>
                    <a:pt x="76" y="23"/>
                    <a:pt x="74" y="25"/>
                    <a:pt x="75" y="26"/>
                  </a:cubicBezTo>
                  <a:cubicBezTo>
                    <a:pt x="74" y="25"/>
                    <a:pt x="78" y="21"/>
                    <a:pt x="79" y="22"/>
                  </a:cubicBezTo>
                  <a:cubicBezTo>
                    <a:pt x="79" y="24"/>
                    <a:pt x="78" y="26"/>
                    <a:pt x="79" y="27"/>
                  </a:cubicBezTo>
                  <a:cubicBezTo>
                    <a:pt x="79" y="27"/>
                    <a:pt x="79" y="23"/>
                    <a:pt x="81" y="23"/>
                  </a:cubicBezTo>
                  <a:cubicBezTo>
                    <a:pt x="83" y="24"/>
                    <a:pt x="80" y="27"/>
                    <a:pt x="81" y="28"/>
                  </a:cubicBezTo>
                  <a:cubicBezTo>
                    <a:pt x="81" y="28"/>
                    <a:pt x="82" y="25"/>
                    <a:pt x="83" y="25"/>
                  </a:cubicBezTo>
                  <a:cubicBezTo>
                    <a:pt x="83" y="25"/>
                    <a:pt x="82" y="28"/>
                    <a:pt x="83" y="28"/>
                  </a:cubicBezTo>
                  <a:cubicBezTo>
                    <a:pt x="82" y="28"/>
                    <a:pt x="85" y="24"/>
                    <a:pt x="86" y="23"/>
                  </a:cubicBezTo>
                  <a:cubicBezTo>
                    <a:pt x="87" y="22"/>
                    <a:pt x="90" y="23"/>
                    <a:pt x="91" y="24"/>
                  </a:cubicBezTo>
                  <a:cubicBezTo>
                    <a:pt x="93" y="25"/>
                    <a:pt x="94" y="27"/>
                    <a:pt x="91" y="27"/>
                  </a:cubicBezTo>
                  <a:cubicBezTo>
                    <a:pt x="90" y="27"/>
                    <a:pt x="86" y="27"/>
                    <a:pt x="86" y="30"/>
                  </a:cubicBezTo>
                  <a:cubicBezTo>
                    <a:pt x="86" y="29"/>
                    <a:pt x="92" y="27"/>
                    <a:pt x="92" y="28"/>
                  </a:cubicBezTo>
                  <a:cubicBezTo>
                    <a:pt x="92" y="28"/>
                    <a:pt x="88" y="30"/>
                    <a:pt x="88" y="31"/>
                  </a:cubicBezTo>
                  <a:cubicBezTo>
                    <a:pt x="88" y="30"/>
                    <a:pt x="92" y="30"/>
                    <a:pt x="92" y="30"/>
                  </a:cubicBezTo>
                  <a:cubicBezTo>
                    <a:pt x="93" y="29"/>
                    <a:pt x="95" y="26"/>
                    <a:pt x="96" y="27"/>
                  </a:cubicBezTo>
                  <a:cubicBezTo>
                    <a:pt x="97" y="29"/>
                    <a:pt x="96" y="31"/>
                    <a:pt x="94" y="31"/>
                  </a:cubicBezTo>
                  <a:cubicBezTo>
                    <a:pt x="93" y="32"/>
                    <a:pt x="92" y="33"/>
                    <a:pt x="91" y="34"/>
                  </a:cubicBezTo>
                  <a:cubicBezTo>
                    <a:pt x="91" y="34"/>
                    <a:pt x="93" y="32"/>
                    <a:pt x="94" y="32"/>
                  </a:cubicBezTo>
                  <a:cubicBezTo>
                    <a:pt x="94" y="32"/>
                    <a:pt x="93" y="36"/>
                    <a:pt x="93" y="36"/>
                  </a:cubicBezTo>
                  <a:cubicBezTo>
                    <a:pt x="92" y="34"/>
                    <a:pt x="99" y="27"/>
                    <a:pt x="100" y="29"/>
                  </a:cubicBezTo>
                  <a:cubicBezTo>
                    <a:pt x="101" y="30"/>
                    <a:pt x="99" y="31"/>
                    <a:pt x="98" y="31"/>
                  </a:cubicBezTo>
                  <a:cubicBezTo>
                    <a:pt x="99" y="31"/>
                    <a:pt x="102" y="31"/>
                    <a:pt x="103" y="31"/>
                  </a:cubicBezTo>
                  <a:cubicBezTo>
                    <a:pt x="104" y="31"/>
                    <a:pt x="106" y="31"/>
                    <a:pt x="107" y="32"/>
                  </a:cubicBezTo>
                  <a:cubicBezTo>
                    <a:pt x="108" y="35"/>
                    <a:pt x="98" y="35"/>
                    <a:pt x="99" y="38"/>
                  </a:cubicBezTo>
                  <a:cubicBezTo>
                    <a:pt x="99" y="38"/>
                    <a:pt x="102" y="35"/>
                    <a:pt x="103" y="35"/>
                  </a:cubicBezTo>
                  <a:cubicBezTo>
                    <a:pt x="104" y="35"/>
                    <a:pt x="106" y="35"/>
                    <a:pt x="106" y="36"/>
                  </a:cubicBezTo>
                  <a:cubicBezTo>
                    <a:pt x="107" y="37"/>
                    <a:pt x="101" y="39"/>
                    <a:pt x="101" y="39"/>
                  </a:cubicBezTo>
                  <a:cubicBezTo>
                    <a:pt x="101" y="39"/>
                    <a:pt x="104" y="38"/>
                    <a:pt x="104" y="38"/>
                  </a:cubicBezTo>
                  <a:cubicBezTo>
                    <a:pt x="105" y="38"/>
                    <a:pt x="107" y="37"/>
                    <a:pt x="108" y="36"/>
                  </a:cubicBezTo>
                  <a:cubicBezTo>
                    <a:pt x="109" y="36"/>
                    <a:pt x="108" y="35"/>
                    <a:pt x="109" y="34"/>
                  </a:cubicBezTo>
                  <a:cubicBezTo>
                    <a:pt x="110" y="34"/>
                    <a:pt x="112" y="36"/>
                    <a:pt x="112" y="37"/>
                  </a:cubicBezTo>
                  <a:cubicBezTo>
                    <a:pt x="116" y="40"/>
                    <a:pt x="112" y="39"/>
                    <a:pt x="109" y="40"/>
                  </a:cubicBezTo>
                  <a:cubicBezTo>
                    <a:pt x="109" y="40"/>
                    <a:pt x="102" y="42"/>
                    <a:pt x="102" y="41"/>
                  </a:cubicBezTo>
                  <a:cubicBezTo>
                    <a:pt x="102" y="42"/>
                    <a:pt x="118" y="42"/>
                    <a:pt x="117" y="44"/>
                  </a:cubicBezTo>
                  <a:cubicBezTo>
                    <a:pt x="116" y="45"/>
                    <a:pt x="111" y="45"/>
                    <a:pt x="110" y="44"/>
                  </a:cubicBezTo>
                  <a:cubicBezTo>
                    <a:pt x="110" y="44"/>
                    <a:pt x="106" y="45"/>
                    <a:pt x="106" y="45"/>
                  </a:cubicBezTo>
                  <a:cubicBezTo>
                    <a:pt x="107" y="46"/>
                    <a:pt x="110" y="45"/>
                    <a:pt x="110" y="46"/>
                  </a:cubicBezTo>
                  <a:cubicBezTo>
                    <a:pt x="111" y="46"/>
                    <a:pt x="107" y="47"/>
                    <a:pt x="107" y="48"/>
                  </a:cubicBezTo>
                  <a:cubicBezTo>
                    <a:pt x="107" y="50"/>
                    <a:pt x="111" y="51"/>
                    <a:pt x="112" y="51"/>
                  </a:cubicBezTo>
                  <a:cubicBezTo>
                    <a:pt x="114" y="52"/>
                    <a:pt x="117" y="52"/>
                    <a:pt x="118" y="54"/>
                  </a:cubicBezTo>
                  <a:cubicBezTo>
                    <a:pt x="119" y="55"/>
                    <a:pt x="119" y="56"/>
                    <a:pt x="120" y="56"/>
                  </a:cubicBezTo>
                  <a:cubicBezTo>
                    <a:pt x="120" y="56"/>
                    <a:pt x="122" y="55"/>
                    <a:pt x="122" y="55"/>
                  </a:cubicBezTo>
                  <a:cubicBezTo>
                    <a:pt x="122" y="55"/>
                    <a:pt x="122" y="57"/>
                    <a:pt x="123" y="57"/>
                  </a:cubicBezTo>
                  <a:cubicBezTo>
                    <a:pt x="123" y="57"/>
                    <a:pt x="123" y="55"/>
                    <a:pt x="124" y="55"/>
                  </a:cubicBezTo>
                  <a:cubicBezTo>
                    <a:pt x="124" y="55"/>
                    <a:pt x="124" y="57"/>
                    <a:pt x="124" y="57"/>
                  </a:cubicBezTo>
                  <a:cubicBezTo>
                    <a:pt x="124" y="58"/>
                    <a:pt x="126" y="57"/>
                    <a:pt x="127" y="57"/>
                  </a:cubicBezTo>
                  <a:cubicBezTo>
                    <a:pt x="127" y="57"/>
                    <a:pt x="129" y="58"/>
                    <a:pt x="129" y="59"/>
                  </a:cubicBezTo>
                  <a:cubicBezTo>
                    <a:pt x="129" y="60"/>
                    <a:pt x="128" y="59"/>
                    <a:pt x="128" y="60"/>
                  </a:cubicBezTo>
                  <a:cubicBezTo>
                    <a:pt x="129" y="59"/>
                    <a:pt x="138" y="62"/>
                    <a:pt x="138" y="62"/>
                  </a:cubicBezTo>
                  <a:cubicBezTo>
                    <a:pt x="137" y="63"/>
                    <a:pt x="137" y="63"/>
                    <a:pt x="137" y="63"/>
                  </a:cubicBezTo>
                  <a:cubicBezTo>
                    <a:pt x="137" y="64"/>
                    <a:pt x="139" y="63"/>
                    <a:pt x="139" y="63"/>
                  </a:cubicBezTo>
                  <a:cubicBezTo>
                    <a:pt x="140" y="62"/>
                    <a:pt x="140" y="63"/>
                    <a:pt x="141" y="64"/>
                  </a:cubicBezTo>
                  <a:cubicBezTo>
                    <a:pt x="142" y="64"/>
                    <a:pt x="144" y="66"/>
                    <a:pt x="143" y="67"/>
                  </a:cubicBezTo>
                  <a:cubicBezTo>
                    <a:pt x="143" y="67"/>
                    <a:pt x="141" y="67"/>
                    <a:pt x="141" y="67"/>
                  </a:cubicBezTo>
                  <a:cubicBezTo>
                    <a:pt x="141" y="68"/>
                    <a:pt x="143" y="68"/>
                    <a:pt x="142" y="69"/>
                  </a:cubicBezTo>
                  <a:cubicBezTo>
                    <a:pt x="142" y="69"/>
                    <a:pt x="139" y="69"/>
                    <a:pt x="139" y="69"/>
                  </a:cubicBezTo>
                  <a:cubicBezTo>
                    <a:pt x="137" y="70"/>
                    <a:pt x="139" y="70"/>
                    <a:pt x="139" y="71"/>
                  </a:cubicBezTo>
                  <a:cubicBezTo>
                    <a:pt x="140" y="73"/>
                    <a:pt x="136" y="71"/>
                    <a:pt x="135" y="71"/>
                  </a:cubicBezTo>
                  <a:cubicBezTo>
                    <a:pt x="136" y="72"/>
                    <a:pt x="138" y="73"/>
                    <a:pt x="137" y="74"/>
                  </a:cubicBezTo>
                  <a:cubicBezTo>
                    <a:pt x="136" y="74"/>
                    <a:pt x="132" y="74"/>
                    <a:pt x="133" y="73"/>
                  </a:cubicBezTo>
                  <a:cubicBezTo>
                    <a:pt x="132" y="74"/>
                    <a:pt x="135" y="76"/>
                    <a:pt x="134" y="77"/>
                  </a:cubicBezTo>
                  <a:cubicBezTo>
                    <a:pt x="133" y="77"/>
                    <a:pt x="133" y="75"/>
                    <a:pt x="132" y="76"/>
                  </a:cubicBezTo>
                  <a:cubicBezTo>
                    <a:pt x="131" y="77"/>
                    <a:pt x="135" y="82"/>
                    <a:pt x="131" y="79"/>
                  </a:cubicBezTo>
                  <a:cubicBezTo>
                    <a:pt x="131" y="79"/>
                    <a:pt x="128" y="77"/>
                    <a:pt x="128" y="77"/>
                  </a:cubicBezTo>
                  <a:cubicBezTo>
                    <a:pt x="127" y="78"/>
                    <a:pt x="127" y="79"/>
                    <a:pt x="126" y="79"/>
                  </a:cubicBezTo>
                  <a:cubicBezTo>
                    <a:pt x="126" y="78"/>
                    <a:pt x="127" y="77"/>
                    <a:pt x="127" y="76"/>
                  </a:cubicBezTo>
                  <a:cubicBezTo>
                    <a:pt x="127" y="77"/>
                    <a:pt x="125" y="77"/>
                    <a:pt x="125" y="77"/>
                  </a:cubicBezTo>
                  <a:cubicBezTo>
                    <a:pt x="124" y="76"/>
                    <a:pt x="126" y="75"/>
                    <a:pt x="125" y="74"/>
                  </a:cubicBezTo>
                  <a:cubicBezTo>
                    <a:pt x="125" y="74"/>
                    <a:pt x="123" y="75"/>
                    <a:pt x="123" y="75"/>
                  </a:cubicBezTo>
                  <a:cubicBezTo>
                    <a:pt x="122" y="74"/>
                    <a:pt x="123" y="72"/>
                    <a:pt x="123" y="72"/>
                  </a:cubicBezTo>
                  <a:cubicBezTo>
                    <a:pt x="124" y="72"/>
                    <a:pt x="128" y="70"/>
                    <a:pt x="127" y="70"/>
                  </a:cubicBezTo>
                  <a:cubicBezTo>
                    <a:pt x="126" y="69"/>
                    <a:pt x="122" y="73"/>
                    <a:pt x="120" y="72"/>
                  </a:cubicBezTo>
                  <a:cubicBezTo>
                    <a:pt x="120" y="72"/>
                    <a:pt x="123" y="69"/>
                    <a:pt x="122" y="69"/>
                  </a:cubicBezTo>
                  <a:cubicBezTo>
                    <a:pt x="121" y="69"/>
                    <a:pt x="120" y="71"/>
                    <a:pt x="119" y="70"/>
                  </a:cubicBezTo>
                  <a:cubicBezTo>
                    <a:pt x="118" y="69"/>
                    <a:pt x="117" y="69"/>
                    <a:pt x="116" y="68"/>
                  </a:cubicBezTo>
                  <a:cubicBezTo>
                    <a:pt x="115" y="67"/>
                    <a:pt x="114" y="66"/>
                    <a:pt x="113" y="67"/>
                  </a:cubicBezTo>
                  <a:cubicBezTo>
                    <a:pt x="113" y="68"/>
                    <a:pt x="113" y="68"/>
                    <a:pt x="113" y="69"/>
                  </a:cubicBezTo>
                  <a:cubicBezTo>
                    <a:pt x="113" y="69"/>
                    <a:pt x="112" y="69"/>
                    <a:pt x="112" y="69"/>
                  </a:cubicBezTo>
                  <a:cubicBezTo>
                    <a:pt x="112" y="70"/>
                    <a:pt x="116" y="72"/>
                    <a:pt x="112" y="72"/>
                  </a:cubicBezTo>
                  <a:cubicBezTo>
                    <a:pt x="111" y="72"/>
                    <a:pt x="107" y="71"/>
                    <a:pt x="108" y="70"/>
                  </a:cubicBezTo>
                  <a:cubicBezTo>
                    <a:pt x="107" y="72"/>
                    <a:pt x="111" y="74"/>
                    <a:pt x="112" y="75"/>
                  </a:cubicBezTo>
                  <a:cubicBezTo>
                    <a:pt x="114" y="75"/>
                    <a:pt x="114" y="78"/>
                    <a:pt x="115" y="79"/>
                  </a:cubicBezTo>
                  <a:cubicBezTo>
                    <a:pt x="116" y="80"/>
                    <a:pt x="116" y="81"/>
                    <a:pt x="117" y="81"/>
                  </a:cubicBezTo>
                  <a:cubicBezTo>
                    <a:pt x="118" y="81"/>
                    <a:pt x="117" y="80"/>
                    <a:pt x="118" y="80"/>
                  </a:cubicBezTo>
                  <a:cubicBezTo>
                    <a:pt x="118" y="80"/>
                    <a:pt x="119" y="81"/>
                    <a:pt x="119" y="82"/>
                  </a:cubicBezTo>
                  <a:cubicBezTo>
                    <a:pt x="120" y="83"/>
                    <a:pt x="120" y="82"/>
                    <a:pt x="121" y="81"/>
                  </a:cubicBezTo>
                  <a:cubicBezTo>
                    <a:pt x="122" y="81"/>
                    <a:pt x="121" y="85"/>
                    <a:pt x="122" y="84"/>
                  </a:cubicBezTo>
                  <a:cubicBezTo>
                    <a:pt x="123" y="84"/>
                    <a:pt x="122" y="83"/>
                    <a:pt x="123" y="82"/>
                  </a:cubicBezTo>
                  <a:cubicBezTo>
                    <a:pt x="123" y="82"/>
                    <a:pt x="123" y="84"/>
                    <a:pt x="123" y="85"/>
                  </a:cubicBezTo>
                  <a:cubicBezTo>
                    <a:pt x="123" y="86"/>
                    <a:pt x="123" y="86"/>
                    <a:pt x="124" y="87"/>
                  </a:cubicBezTo>
                  <a:cubicBezTo>
                    <a:pt x="125" y="87"/>
                    <a:pt x="126" y="88"/>
                    <a:pt x="126" y="89"/>
                  </a:cubicBezTo>
                  <a:cubicBezTo>
                    <a:pt x="127" y="89"/>
                    <a:pt x="128" y="93"/>
                    <a:pt x="128" y="93"/>
                  </a:cubicBezTo>
                  <a:cubicBezTo>
                    <a:pt x="127" y="92"/>
                    <a:pt x="127" y="91"/>
                    <a:pt x="127" y="91"/>
                  </a:cubicBezTo>
                  <a:cubicBezTo>
                    <a:pt x="126" y="91"/>
                    <a:pt x="127" y="95"/>
                    <a:pt x="127" y="95"/>
                  </a:cubicBezTo>
                  <a:cubicBezTo>
                    <a:pt x="127" y="95"/>
                    <a:pt x="125" y="91"/>
                    <a:pt x="124" y="90"/>
                  </a:cubicBezTo>
                  <a:cubicBezTo>
                    <a:pt x="124" y="90"/>
                    <a:pt x="125" y="94"/>
                    <a:pt x="126" y="95"/>
                  </a:cubicBezTo>
                  <a:cubicBezTo>
                    <a:pt x="126" y="98"/>
                    <a:pt x="124" y="95"/>
                    <a:pt x="124" y="96"/>
                  </a:cubicBezTo>
                  <a:cubicBezTo>
                    <a:pt x="123" y="97"/>
                    <a:pt x="128" y="99"/>
                    <a:pt x="128" y="100"/>
                  </a:cubicBezTo>
                  <a:cubicBezTo>
                    <a:pt x="128" y="101"/>
                    <a:pt x="119" y="95"/>
                    <a:pt x="118" y="95"/>
                  </a:cubicBezTo>
                  <a:cubicBezTo>
                    <a:pt x="118" y="95"/>
                    <a:pt x="118" y="96"/>
                    <a:pt x="118" y="96"/>
                  </a:cubicBezTo>
                  <a:cubicBezTo>
                    <a:pt x="118" y="97"/>
                    <a:pt x="116" y="93"/>
                    <a:pt x="115" y="93"/>
                  </a:cubicBezTo>
                  <a:cubicBezTo>
                    <a:pt x="115" y="93"/>
                    <a:pt x="116" y="95"/>
                    <a:pt x="116" y="95"/>
                  </a:cubicBezTo>
                  <a:cubicBezTo>
                    <a:pt x="115" y="96"/>
                    <a:pt x="113" y="92"/>
                    <a:pt x="112" y="91"/>
                  </a:cubicBezTo>
                  <a:cubicBezTo>
                    <a:pt x="111" y="90"/>
                    <a:pt x="111" y="92"/>
                    <a:pt x="110" y="93"/>
                  </a:cubicBezTo>
                  <a:cubicBezTo>
                    <a:pt x="110" y="94"/>
                    <a:pt x="108" y="90"/>
                    <a:pt x="108" y="90"/>
                  </a:cubicBezTo>
                  <a:cubicBezTo>
                    <a:pt x="108" y="90"/>
                    <a:pt x="105" y="90"/>
                    <a:pt x="105" y="90"/>
                  </a:cubicBezTo>
                  <a:cubicBezTo>
                    <a:pt x="105" y="91"/>
                    <a:pt x="106" y="92"/>
                    <a:pt x="107" y="92"/>
                  </a:cubicBezTo>
                  <a:cubicBezTo>
                    <a:pt x="108" y="93"/>
                    <a:pt x="108" y="93"/>
                    <a:pt x="109" y="94"/>
                  </a:cubicBezTo>
                  <a:cubicBezTo>
                    <a:pt x="110" y="95"/>
                    <a:pt x="112" y="96"/>
                    <a:pt x="114" y="97"/>
                  </a:cubicBezTo>
                  <a:cubicBezTo>
                    <a:pt x="116" y="99"/>
                    <a:pt x="117" y="100"/>
                    <a:pt x="118" y="102"/>
                  </a:cubicBezTo>
                  <a:cubicBezTo>
                    <a:pt x="120" y="105"/>
                    <a:pt x="120" y="105"/>
                    <a:pt x="117" y="104"/>
                  </a:cubicBezTo>
                  <a:cubicBezTo>
                    <a:pt x="113" y="102"/>
                    <a:pt x="106" y="103"/>
                    <a:pt x="103" y="99"/>
                  </a:cubicBezTo>
                  <a:cubicBezTo>
                    <a:pt x="102" y="97"/>
                    <a:pt x="99" y="99"/>
                    <a:pt x="97" y="97"/>
                  </a:cubicBezTo>
                  <a:cubicBezTo>
                    <a:pt x="96" y="96"/>
                    <a:pt x="90" y="94"/>
                    <a:pt x="90" y="93"/>
                  </a:cubicBezTo>
                  <a:cubicBezTo>
                    <a:pt x="90" y="92"/>
                    <a:pt x="93" y="93"/>
                    <a:pt x="93" y="92"/>
                  </a:cubicBezTo>
                  <a:cubicBezTo>
                    <a:pt x="94" y="91"/>
                    <a:pt x="91" y="90"/>
                    <a:pt x="91" y="90"/>
                  </a:cubicBezTo>
                  <a:cubicBezTo>
                    <a:pt x="88" y="89"/>
                    <a:pt x="86" y="87"/>
                    <a:pt x="84" y="86"/>
                  </a:cubicBezTo>
                  <a:cubicBezTo>
                    <a:pt x="83" y="85"/>
                    <a:pt x="84" y="84"/>
                    <a:pt x="82" y="84"/>
                  </a:cubicBezTo>
                  <a:cubicBezTo>
                    <a:pt x="82" y="83"/>
                    <a:pt x="77" y="83"/>
                    <a:pt x="77" y="83"/>
                  </a:cubicBezTo>
                  <a:cubicBezTo>
                    <a:pt x="77" y="84"/>
                    <a:pt x="78" y="82"/>
                    <a:pt x="77" y="8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06" name="Freeform 549">
              <a:extLst>
                <a:ext uri="{FF2B5EF4-FFF2-40B4-BE49-F238E27FC236}">
                  <a16:creationId xmlns:a16="http://schemas.microsoft.com/office/drawing/2014/main" id="{13683592-7ECF-B14E-BEB3-3B63A93AD601}"/>
                </a:ext>
              </a:extLst>
            </p:cNvPr>
            <p:cNvSpPr>
              <a:spLocks/>
            </p:cNvSpPr>
            <p:nvPr/>
          </p:nvSpPr>
          <p:spPr bwMode="auto">
            <a:xfrm>
              <a:off x="8372164" y="5637283"/>
              <a:ext cx="57323" cy="19114"/>
            </a:xfrm>
            <a:custGeom>
              <a:avLst/>
              <a:gdLst>
                <a:gd name="T0" fmla="*/ 5 w 6"/>
                <a:gd name="T1" fmla="*/ 1 h 2"/>
                <a:gd name="T2" fmla="*/ 1 w 6"/>
                <a:gd name="T3" fmla="*/ 0 h 2"/>
                <a:gd name="T4" fmla="*/ 5 w 6"/>
                <a:gd name="T5" fmla="*/ 1 h 2"/>
              </a:gdLst>
              <a:ahLst/>
              <a:cxnLst>
                <a:cxn ang="0">
                  <a:pos x="T0" y="T1"/>
                </a:cxn>
                <a:cxn ang="0">
                  <a:pos x="T2" y="T3"/>
                </a:cxn>
                <a:cxn ang="0">
                  <a:pos x="T4" y="T5"/>
                </a:cxn>
              </a:cxnLst>
              <a:rect l="0" t="0" r="r" b="b"/>
              <a:pathLst>
                <a:path w="6" h="2">
                  <a:moveTo>
                    <a:pt x="5" y="1"/>
                  </a:moveTo>
                  <a:cubicBezTo>
                    <a:pt x="5" y="2"/>
                    <a:pt x="0" y="0"/>
                    <a:pt x="1" y="0"/>
                  </a:cubicBezTo>
                  <a:cubicBezTo>
                    <a:pt x="3" y="0"/>
                    <a:pt x="6" y="0"/>
                    <a:pt x="5"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07" name="Freeform 550">
              <a:extLst>
                <a:ext uri="{FF2B5EF4-FFF2-40B4-BE49-F238E27FC236}">
                  <a16:creationId xmlns:a16="http://schemas.microsoft.com/office/drawing/2014/main" id="{864F701F-8E6A-1940-B65B-23831A59990D}"/>
                </a:ext>
              </a:extLst>
            </p:cNvPr>
            <p:cNvSpPr>
              <a:spLocks/>
            </p:cNvSpPr>
            <p:nvPr/>
          </p:nvSpPr>
          <p:spPr bwMode="auto">
            <a:xfrm>
              <a:off x="8203376" y="5226347"/>
              <a:ext cx="76432" cy="19114"/>
            </a:xfrm>
            <a:custGeom>
              <a:avLst/>
              <a:gdLst>
                <a:gd name="T0" fmla="*/ 7 w 8"/>
                <a:gd name="T1" fmla="*/ 1 h 2"/>
                <a:gd name="T2" fmla="*/ 2 w 8"/>
                <a:gd name="T3" fmla="*/ 2 h 2"/>
                <a:gd name="T4" fmla="*/ 3 w 8"/>
                <a:gd name="T5" fmla="*/ 0 h 2"/>
                <a:gd name="T6" fmla="*/ 7 w 8"/>
                <a:gd name="T7" fmla="*/ 1 h 2"/>
                <a:gd name="T8" fmla="*/ 7 w 8"/>
                <a:gd name="T9" fmla="*/ 1 h 2"/>
              </a:gdLst>
              <a:ahLst/>
              <a:cxnLst>
                <a:cxn ang="0">
                  <a:pos x="T0" y="T1"/>
                </a:cxn>
                <a:cxn ang="0">
                  <a:pos x="T2" y="T3"/>
                </a:cxn>
                <a:cxn ang="0">
                  <a:pos x="T4" y="T5"/>
                </a:cxn>
                <a:cxn ang="0">
                  <a:pos x="T6" y="T7"/>
                </a:cxn>
                <a:cxn ang="0">
                  <a:pos x="T8" y="T9"/>
                </a:cxn>
              </a:cxnLst>
              <a:rect l="0" t="0" r="r" b="b"/>
              <a:pathLst>
                <a:path w="8" h="2">
                  <a:moveTo>
                    <a:pt x="7" y="1"/>
                  </a:moveTo>
                  <a:cubicBezTo>
                    <a:pt x="8" y="2"/>
                    <a:pt x="3" y="2"/>
                    <a:pt x="2" y="2"/>
                  </a:cubicBezTo>
                  <a:cubicBezTo>
                    <a:pt x="0" y="1"/>
                    <a:pt x="2" y="0"/>
                    <a:pt x="3" y="0"/>
                  </a:cubicBezTo>
                  <a:cubicBezTo>
                    <a:pt x="5" y="0"/>
                    <a:pt x="7" y="0"/>
                    <a:pt x="7" y="1"/>
                  </a:cubicBezTo>
                  <a:cubicBezTo>
                    <a:pt x="8" y="2"/>
                    <a:pt x="7" y="0"/>
                    <a:pt x="7"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08" name="Freeform 551">
              <a:extLst>
                <a:ext uri="{FF2B5EF4-FFF2-40B4-BE49-F238E27FC236}">
                  <a16:creationId xmlns:a16="http://schemas.microsoft.com/office/drawing/2014/main" id="{FFECEF7B-7E0C-4647-B410-9FA001ACDEDA}"/>
                </a:ext>
              </a:extLst>
            </p:cNvPr>
            <p:cNvSpPr>
              <a:spLocks/>
            </p:cNvSpPr>
            <p:nvPr/>
          </p:nvSpPr>
          <p:spPr bwMode="auto">
            <a:xfrm>
              <a:off x="8091911" y="5207233"/>
              <a:ext cx="111465" cy="92380"/>
            </a:xfrm>
            <a:custGeom>
              <a:avLst/>
              <a:gdLst>
                <a:gd name="T0" fmla="*/ 10 w 12"/>
                <a:gd name="T1" fmla="*/ 7 h 10"/>
                <a:gd name="T2" fmla="*/ 3 w 12"/>
                <a:gd name="T3" fmla="*/ 9 h 10"/>
                <a:gd name="T4" fmla="*/ 2 w 12"/>
                <a:gd name="T5" fmla="*/ 2 h 10"/>
                <a:gd name="T6" fmla="*/ 9 w 12"/>
                <a:gd name="T7" fmla="*/ 0 h 10"/>
                <a:gd name="T8" fmla="*/ 10 w 12"/>
                <a:gd name="T9" fmla="*/ 7 h 10"/>
                <a:gd name="T10" fmla="*/ 10 w 12"/>
                <a:gd name="T11" fmla="*/ 7 h 10"/>
              </a:gdLst>
              <a:ahLst/>
              <a:cxnLst>
                <a:cxn ang="0">
                  <a:pos x="T0" y="T1"/>
                </a:cxn>
                <a:cxn ang="0">
                  <a:pos x="T2" y="T3"/>
                </a:cxn>
                <a:cxn ang="0">
                  <a:pos x="T4" y="T5"/>
                </a:cxn>
                <a:cxn ang="0">
                  <a:pos x="T6" y="T7"/>
                </a:cxn>
                <a:cxn ang="0">
                  <a:pos x="T8" y="T9"/>
                </a:cxn>
                <a:cxn ang="0">
                  <a:pos x="T10" y="T11"/>
                </a:cxn>
              </a:cxnLst>
              <a:rect l="0" t="0" r="r" b="b"/>
              <a:pathLst>
                <a:path w="12" h="10">
                  <a:moveTo>
                    <a:pt x="10" y="7"/>
                  </a:moveTo>
                  <a:cubicBezTo>
                    <a:pt x="8" y="8"/>
                    <a:pt x="6" y="10"/>
                    <a:pt x="3" y="9"/>
                  </a:cubicBezTo>
                  <a:cubicBezTo>
                    <a:pt x="0" y="7"/>
                    <a:pt x="0" y="4"/>
                    <a:pt x="2" y="2"/>
                  </a:cubicBezTo>
                  <a:cubicBezTo>
                    <a:pt x="3" y="0"/>
                    <a:pt x="7" y="0"/>
                    <a:pt x="9" y="0"/>
                  </a:cubicBezTo>
                  <a:cubicBezTo>
                    <a:pt x="11" y="0"/>
                    <a:pt x="12" y="5"/>
                    <a:pt x="10" y="7"/>
                  </a:cubicBezTo>
                  <a:cubicBezTo>
                    <a:pt x="9" y="8"/>
                    <a:pt x="12" y="6"/>
                    <a:pt x="10" y="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09" name="Freeform 552">
              <a:extLst>
                <a:ext uri="{FF2B5EF4-FFF2-40B4-BE49-F238E27FC236}">
                  <a16:creationId xmlns:a16="http://schemas.microsoft.com/office/drawing/2014/main" id="{633FFD93-26F2-6A4D-A3BF-61CEBD13665B}"/>
                </a:ext>
              </a:extLst>
            </p:cNvPr>
            <p:cNvSpPr>
              <a:spLocks/>
            </p:cNvSpPr>
            <p:nvPr/>
          </p:nvSpPr>
          <p:spPr bwMode="auto">
            <a:xfrm>
              <a:off x="7989999" y="5124408"/>
              <a:ext cx="63695" cy="35042"/>
            </a:xfrm>
            <a:custGeom>
              <a:avLst/>
              <a:gdLst>
                <a:gd name="T0" fmla="*/ 1 w 7"/>
                <a:gd name="T1" fmla="*/ 4 h 4"/>
                <a:gd name="T2" fmla="*/ 5 w 7"/>
                <a:gd name="T3" fmla="*/ 0 h 4"/>
                <a:gd name="T4" fmla="*/ 1 w 7"/>
                <a:gd name="T5" fmla="*/ 4 h 4"/>
              </a:gdLst>
              <a:ahLst/>
              <a:cxnLst>
                <a:cxn ang="0">
                  <a:pos x="T0" y="T1"/>
                </a:cxn>
                <a:cxn ang="0">
                  <a:pos x="T2" y="T3"/>
                </a:cxn>
                <a:cxn ang="0">
                  <a:pos x="T4" y="T5"/>
                </a:cxn>
              </a:cxnLst>
              <a:rect l="0" t="0" r="r" b="b"/>
              <a:pathLst>
                <a:path w="7" h="4">
                  <a:moveTo>
                    <a:pt x="1" y="4"/>
                  </a:moveTo>
                  <a:cubicBezTo>
                    <a:pt x="0" y="4"/>
                    <a:pt x="4" y="0"/>
                    <a:pt x="5" y="0"/>
                  </a:cubicBezTo>
                  <a:cubicBezTo>
                    <a:pt x="7" y="1"/>
                    <a:pt x="3" y="4"/>
                    <a:pt x="1"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10" name="Freeform 553">
              <a:extLst>
                <a:ext uri="{FF2B5EF4-FFF2-40B4-BE49-F238E27FC236}">
                  <a16:creationId xmlns:a16="http://schemas.microsoft.com/office/drawing/2014/main" id="{864C0B5A-1A17-E94B-AEC3-3FD43082D10B}"/>
                </a:ext>
              </a:extLst>
            </p:cNvPr>
            <p:cNvSpPr>
              <a:spLocks/>
            </p:cNvSpPr>
            <p:nvPr/>
          </p:nvSpPr>
          <p:spPr bwMode="auto">
            <a:xfrm>
              <a:off x="8082358" y="5114850"/>
              <a:ext cx="57323" cy="28669"/>
            </a:xfrm>
            <a:custGeom>
              <a:avLst/>
              <a:gdLst>
                <a:gd name="T0" fmla="*/ 2 w 6"/>
                <a:gd name="T1" fmla="*/ 3 h 3"/>
                <a:gd name="T2" fmla="*/ 2 w 6"/>
                <a:gd name="T3" fmla="*/ 1 h 3"/>
                <a:gd name="T4" fmla="*/ 2 w 6"/>
                <a:gd name="T5" fmla="*/ 3 h 3"/>
              </a:gdLst>
              <a:ahLst/>
              <a:cxnLst>
                <a:cxn ang="0">
                  <a:pos x="T0" y="T1"/>
                </a:cxn>
                <a:cxn ang="0">
                  <a:pos x="T2" y="T3"/>
                </a:cxn>
                <a:cxn ang="0">
                  <a:pos x="T4" y="T5"/>
                </a:cxn>
              </a:cxnLst>
              <a:rect l="0" t="0" r="r" b="b"/>
              <a:pathLst>
                <a:path w="6" h="3">
                  <a:moveTo>
                    <a:pt x="2" y="3"/>
                  </a:moveTo>
                  <a:cubicBezTo>
                    <a:pt x="2" y="3"/>
                    <a:pt x="0" y="1"/>
                    <a:pt x="2" y="1"/>
                  </a:cubicBezTo>
                  <a:cubicBezTo>
                    <a:pt x="3" y="0"/>
                    <a:pt x="6" y="3"/>
                    <a:pt x="2"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11" name="Freeform 554">
              <a:extLst>
                <a:ext uri="{FF2B5EF4-FFF2-40B4-BE49-F238E27FC236}">
                  <a16:creationId xmlns:a16="http://schemas.microsoft.com/office/drawing/2014/main" id="{B2A7A686-9C88-9443-9BB7-19BF1621808B}"/>
                </a:ext>
              </a:extLst>
            </p:cNvPr>
            <p:cNvSpPr>
              <a:spLocks/>
            </p:cNvSpPr>
            <p:nvPr/>
          </p:nvSpPr>
          <p:spPr bwMode="auto">
            <a:xfrm>
              <a:off x="8028216" y="5095739"/>
              <a:ext cx="44586" cy="19114"/>
            </a:xfrm>
            <a:custGeom>
              <a:avLst/>
              <a:gdLst>
                <a:gd name="T0" fmla="*/ 0 w 5"/>
                <a:gd name="T1" fmla="*/ 1 h 2"/>
                <a:gd name="T2" fmla="*/ 4 w 5"/>
                <a:gd name="T3" fmla="*/ 0 h 2"/>
                <a:gd name="T4" fmla="*/ 0 w 5"/>
                <a:gd name="T5" fmla="*/ 1 h 2"/>
              </a:gdLst>
              <a:ahLst/>
              <a:cxnLst>
                <a:cxn ang="0">
                  <a:pos x="T0" y="T1"/>
                </a:cxn>
                <a:cxn ang="0">
                  <a:pos x="T2" y="T3"/>
                </a:cxn>
                <a:cxn ang="0">
                  <a:pos x="T4" y="T5"/>
                </a:cxn>
              </a:cxnLst>
              <a:rect l="0" t="0" r="r" b="b"/>
              <a:pathLst>
                <a:path w="5" h="2">
                  <a:moveTo>
                    <a:pt x="0" y="1"/>
                  </a:moveTo>
                  <a:cubicBezTo>
                    <a:pt x="2" y="2"/>
                    <a:pt x="5" y="1"/>
                    <a:pt x="4" y="0"/>
                  </a:cubicBezTo>
                  <a:cubicBezTo>
                    <a:pt x="2" y="0"/>
                    <a:pt x="0" y="1"/>
                    <a:pt x="0"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12" name="Freeform 555">
              <a:extLst>
                <a:ext uri="{FF2B5EF4-FFF2-40B4-BE49-F238E27FC236}">
                  <a16:creationId xmlns:a16="http://schemas.microsoft.com/office/drawing/2014/main" id="{5419C8F2-1B0F-8242-89AF-DA4473BCF043}"/>
                </a:ext>
              </a:extLst>
            </p:cNvPr>
            <p:cNvSpPr>
              <a:spLocks/>
            </p:cNvSpPr>
            <p:nvPr/>
          </p:nvSpPr>
          <p:spPr bwMode="auto">
            <a:xfrm>
              <a:off x="7913567" y="4738956"/>
              <a:ext cx="245223" cy="105124"/>
            </a:xfrm>
            <a:custGeom>
              <a:avLst/>
              <a:gdLst>
                <a:gd name="T0" fmla="*/ 25 w 26"/>
                <a:gd name="T1" fmla="*/ 9 h 11"/>
                <a:gd name="T2" fmla="*/ 18 w 26"/>
                <a:gd name="T3" fmla="*/ 8 h 11"/>
                <a:gd name="T4" fmla="*/ 10 w 26"/>
                <a:gd name="T5" fmla="*/ 10 h 11"/>
                <a:gd name="T6" fmla="*/ 3 w 26"/>
                <a:gd name="T7" fmla="*/ 6 h 11"/>
                <a:gd name="T8" fmla="*/ 2 w 26"/>
                <a:gd name="T9" fmla="*/ 1 h 11"/>
                <a:gd name="T10" fmla="*/ 8 w 26"/>
                <a:gd name="T11" fmla="*/ 2 h 11"/>
                <a:gd name="T12" fmla="*/ 17 w 26"/>
                <a:gd name="T13" fmla="*/ 2 h 11"/>
                <a:gd name="T14" fmla="*/ 22 w 26"/>
                <a:gd name="T15" fmla="*/ 5 h 11"/>
                <a:gd name="T16" fmla="*/ 25 w 26"/>
                <a:gd name="T17" fmla="*/ 9 h 11"/>
                <a:gd name="T18" fmla="*/ 25 w 26"/>
                <a:gd name="T19"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1">
                  <a:moveTo>
                    <a:pt x="25" y="9"/>
                  </a:moveTo>
                  <a:cubicBezTo>
                    <a:pt x="22" y="9"/>
                    <a:pt x="20" y="8"/>
                    <a:pt x="18" y="8"/>
                  </a:cubicBezTo>
                  <a:cubicBezTo>
                    <a:pt x="15" y="8"/>
                    <a:pt x="13" y="10"/>
                    <a:pt x="10" y="10"/>
                  </a:cubicBezTo>
                  <a:cubicBezTo>
                    <a:pt x="7" y="11"/>
                    <a:pt x="6" y="7"/>
                    <a:pt x="3" y="6"/>
                  </a:cubicBezTo>
                  <a:cubicBezTo>
                    <a:pt x="2" y="5"/>
                    <a:pt x="0" y="3"/>
                    <a:pt x="2" y="1"/>
                  </a:cubicBezTo>
                  <a:cubicBezTo>
                    <a:pt x="3" y="0"/>
                    <a:pt x="7" y="2"/>
                    <a:pt x="8" y="2"/>
                  </a:cubicBezTo>
                  <a:cubicBezTo>
                    <a:pt x="11" y="3"/>
                    <a:pt x="14" y="1"/>
                    <a:pt x="17" y="2"/>
                  </a:cubicBezTo>
                  <a:cubicBezTo>
                    <a:pt x="19" y="2"/>
                    <a:pt x="20" y="4"/>
                    <a:pt x="22" y="5"/>
                  </a:cubicBezTo>
                  <a:cubicBezTo>
                    <a:pt x="22" y="6"/>
                    <a:pt x="25" y="9"/>
                    <a:pt x="25" y="9"/>
                  </a:cubicBezTo>
                  <a:cubicBezTo>
                    <a:pt x="23" y="9"/>
                    <a:pt x="26" y="9"/>
                    <a:pt x="25" y="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13" name="Freeform 556">
              <a:extLst>
                <a:ext uri="{FF2B5EF4-FFF2-40B4-BE49-F238E27FC236}">
                  <a16:creationId xmlns:a16="http://schemas.microsoft.com/office/drawing/2014/main" id="{E70A5CE8-7BAC-6E4B-A9C8-A5E6180BB7DF}"/>
                </a:ext>
              </a:extLst>
            </p:cNvPr>
            <p:cNvSpPr>
              <a:spLocks/>
            </p:cNvSpPr>
            <p:nvPr/>
          </p:nvSpPr>
          <p:spPr bwMode="auto">
            <a:xfrm>
              <a:off x="5709742" y="6433669"/>
              <a:ext cx="270700" cy="178393"/>
            </a:xfrm>
            <a:custGeom>
              <a:avLst/>
              <a:gdLst>
                <a:gd name="T0" fmla="*/ 27 w 29"/>
                <a:gd name="T1" fmla="*/ 16 h 19"/>
                <a:gd name="T2" fmla="*/ 24 w 29"/>
                <a:gd name="T3" fmla="*/ 12 h 19"/>
                <a:gd name="T4" fmla="*/ 19 w 29"/>
                <a:gd name="T5" fmla="*/ 10 h 19"/>
                <a:gd name="T6" fmla="*/ 14 w 29"/>
                <a:gd name="T7" fmla="*/ 3 h 19"/>
                <a:gd name="T8" fmla="*/ 8 w 29"/>
                <a:gd name="T9" fmla="*/ 2 h 19"/>
                <a:gd name="T10" fmla="*/ 2 w 29"/>
                <a:gd name="T11" fmla="*/ 0 h 19"/>
                <a:gd name="T12" fmla="*/ 3 w 29"/>
                <a:gd name="T13" fmla="*/ 2 h 19"/>
                <a:gd name="T14" fmla="*/ 5 w 29"/>
                <a:gd name="T15" fmla="*/ 3 h 19"/>
                <a:gd name="T16" fmla="*/ 6 w 29"/>
                <a:gd name="T17" fmla="*/ 4 h 19"/>
                <a:gd name="T18" fmla="*/ 4 w 29"/>
                <a:gd name="T19" fmla="*/ 2 h 19"/>
                <a:gd name="T20" fmla="*/ 4 w 29"/>
                <a:gd name="T21" fmla="*/ 4 h 19"/>
                <a:gd name="T22" fmla="*/ 7 w 29"/>
                <a:gd name="T23" fmla="*/ 6 h 19"/>
                <a:gd name="T24" fmla="*/ 12 w 29"/>
                <a:gd name="T25" fmla="*/ 9 h 19"/>
                <a:gd name="T26" fmla="*/ 10 w 29"/>
                <a:gd name="T27" fmla="*/ 10 h 19"/>
                <a:gd name="T28" fmla="*/ 14 w 29"/>
                <a:gd name="T29" fmla="*/ 10 h 19"/>
                <a:gd name="T30" fmla="*/ 14 w 29"/>
                <a:gd name="T31" fmla="*/ 12 h 19"/>
                <a:gd name="T32" fmla="*/ 19 w 29"/>
                <a:gd name="T33" fmla="*/ 12 h 19"/>
                <a:gd name="T34" fmla="*/ 27 w 29"/>
                <a:gd name="T35" fmla="*/ 16 h 19"/>
                <a:gd name="T36" fmla="*/ 27 w 29"/>
                <a:gd name="T3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19">
                  <a:moveTo>
                    <a:pt x="27" y="16"/>
                  </a:moveTo>
                  <a:cubicBezTo>
                    <a:pt x="26" y="15"/>
                    <a:pt x="25" y="13"/>
                    <a:pt x="24" y="12"/>
                  </a:cubicBezTo>
                  <a:cubicBezTo>
                    <a:pt x="23" y="10"/>
                    <a:pt x="21" y="10"/>
                    <a:pt x="19" y="10"/>
                  </a:cubicBezTo>
                  <a:cubicBezTo>
                    <a:pt x="17" y="8"/>
                    <a:pt x="17" y="4"/>
                    <a:pt x="14" y="3"/>
                  </a:cubicBezTo>
                  <a:cubicBezTo>
                    <a:pt x="13" y="3"/>
                    <a:pt x="10" y="3"/>
                    <a:pt x="8" y="2"/>
                  </a:cubicBezTo>
                  <a:cubicBezTo>
                    <a:pt x="7" y="1"/>
                    <a:pt x="5" y="0"/>
                    <a:pt x="2" y="0"/>
                  </a:cubicBezTo>
                  <a:cubicBezTo>
                    <a:pt x="0" y="0"/>
                    <a:pt x="1" y="2"/>
                    <a:pt x="3" y="2"/>
                  </a:cubicBezTo>
                  <a:cubicBezTo>
                    <a:pt x="4" y="2"/>
                    <a:pt x="4" y="2"/>
                    <a:pt x="5" y="3"/>
                  </a:cubicBezTo>
                  <a:cubicBezTo>
                    <a:pt x="5" y="3"/>
                    <a:pt x="6" y="4"/>
                    <a:pt x="6" y="4"/>
                  </a:cubicBezTo>
                  <a:cubicBezTo>
                    <a:pt x="5" y="4"/>
                    <a:pt x="4" y="3"/>
                    <a:pt x="4" y="2"/>
                  </a:cubicBezTo>
                  <a:cubicBezTo>
                    <a:pt x="4" y="2"/>
                    <a:pt x="4" y="4"/>
                    <a:pt x="4" y="4"/>
                  </a:cubicBezTo>
                  <a:cubicBezTo>
                    <a:pt x="4" y="6"/>
                    <a:pt x="6" y="6"/>
                    <a:pt x="7" y="6"/>
                  </a:cubicBezTo>
                  <a:cubicBezTo>
                    <a:pt x="7" y="6"/>
                    <a:pt x="12" y="9"/>
                    <a:pt x="12" y="9"/>
                  </a:cubicBezTo>
                  <a:cubicBezTo>
                    <a:pt x="12" y="9"/>
                    <a:pt x="11" y="9"/>
                    <a:pt x="10" y="10"/>
                  </a:cubicBezTo>
                  <a:cubicBezTo>
                    <a:pt x="10" y="10"/>
                    <a:pt x="14" y="10"/>
                    <a:pt x="14" y="10"/>
                  </a:cubicBezTo>
                  <a:cubicBezTo>
                    <a:pt x="16" y="11"/>
                    <a:pt x="14" y="12"/>
                    <a:pt x="14" y="12"/>
                  </a:cubicBezTo>
                  <a:cubicBezTo>
                    <a:pt x="15" y="13"/>
                    <a:pt x="18" y="12"/>
                    <a:pt x="19" y="12"/>
                  </a:cubicBezTo>
                  <a:cubicBezTo>
                    <a:pt x="14" y="13"/>
                    <a:pt x="29" y="19"/>
                    <a:pt x="27" y="16"/>
                  </a:cubicBezTo>
                  <a:cubicBezTo>
                    <a:pt x="26" y="15"/>
                    <a:pt x="28" y="18"/>
                    <a:pt x="27" y="1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14" name="Freeform 557">
              <a:extLst>
                <a:ext uri="{FF2B5EF4-FFF2-40B4-BE49-F238E27FC236}">
                  <a16:creationId xmlns:a16="http://schemas.microsoft.com/office/drawing/2014/main" id="{1341993E-9EEB-A743-A34E-685DCC86C3FD}"/>
                </a:ext>
              </a:extLst>
            </p:cNvPr>
            <p:cNvSpPr>
              <a:spLocks/>
            </p:cNvSpPr>
            <p:nvPr/>
          </p:nvSpPr>
          <p:spPr bwMode="auto">
            <a:xfrm>
              <a:off x="5496368" y="6226607"/>
              <a:ext cx="121018" cy="130608"/>
            </a:xfrm>
            <a:custGeom>
              <a:avLst/>
              <a:gdLst>
                <a:gd name="T0" fmla="*/ 11 w 13"/>
                <a:gd name="T1" fmla="*/ 14 h 14"/>
                <a:gd name="T2" fmla="*/ 11 w 13"/>
                <a:gd name="T3" fmla="*/ 14 h 14"/>
                <a:gd name="T4" fmla="*/ 8 w 13"/>
                <a:gd name="T5" fmla="*/ 11 h 14"/>
                <a:gd name="T6" fmla="*/ 7 w 13"/>
                <a:gd name="T7" fmla="*/ 7 h 14"/>
                <a:gd name="T8" fmla="*/ 6 w 13"/>
                <a:gd name="T9" fmla="*/ 5 h 14"/>
                <a:gd name="T10" fmla="*/ 7 w 13"/>
                <a:gd name="T11" fmla="*/ 2 h 14"/>
                <a:gd name="T12" fmla="*/ 4 w 13"/>
                <a:gd name="T13" fmla="*/ 4 h 14"/>
                <a:gd name="T14" fmla="*/ 6 w 13"/>
                <a:gd name="T15" fmla="*/ 1 h 14"/>
                <a:gd name="T16" fmla="*/ 1 w 13"/>
                <a:gd name="T17" fmla="*/ 0 h 14"/>
                <a:gd name="T18" fmla="*/ 3 w 13"/>
                <a:gd name="T19" fmla="*/ 6 h 14"/>
                <a:gd name="T20" fmla="*/ 11 w 13"/>
                <a:gd name="T21" fmla="*/ 14 h 14"/>
                <a:gd name="T22" fmla="*/ 11 w 13"/>
                <a:gd name="T2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4">
                  <a:moveTo>
                    <a:pt x="11" y="14"/>
                  </a:moveTo>
                  <a:cubicBezTo>
                    <a:pt x="11" y="14"/>
                    <a:pt x="11" y="14"/>
                    <a:pt x="11" y="14"/>
                  </a:cubicBezTo>
                  <a:cubicBezTo>
                    <a:pt x="11" y="13"/>
                    <a:pt x="9" y="11"/>
                    <a:pt x="8" y="11"/>
                  </a:cubicBezTo>
                  <a:cubicBezTo>
                    <a:pt x="7" y="9"/>
                    <a:pt x="8" y="8"/>
                    <a:pt x="7" y="7"/>
                  </a:cubicBezTo>
                  <a:cubicBezTo>
                    <a:pt x="6" y="6"/>
                    <a:pt x="6" y="6"/>
                    <a:pt x="6" y="5"/>
                  </a:cubicBezTo>
                  <a:cubicBezTo>
                    <a:pt x="5" y="3"/>
                    <a:pt x="6" y="3"/>
                    <a:pt x="7" y="2"/>
                  </a:cubicBezTo>
                  <a:cubicBezTo>
                    <a:pt x="9" y="0"/>
                    <a:pt x="3" y="3"/>
                    <a:pt x="4" y="4"/>
                  </a:cubicBezTo>
                  <a:cubicBezTo>
                    <a:pt x="3" y="3"/>
                    <a:pt x="6" y="1"/>
                    <a:pt x="6" y="1"/>
                  </a:cubicBezTo>
                  <a:cubicBezTo>
                    <a:pt x="5" y="0"/>
                    <a:pt x="1" y="0"/>
                    <a:pt x="1" y="0"/>
                  </a:cubicBezTo>
                  <a:cubicBezTo>
                    <a:pt x="0" y="1"/>
                    <a:pt x="2" y="5"/>
                    <a:pt x="3" y="6"/>
                  </a:cubicBezTo>
                  <a:cubicBezTo>
                    <a:pt x="5" y="8"/>
                    <a:pt x="8" y="13"/>
                    <a:pt x="11" y="14"/>
                  </a:cubicBezTo>
                  <a:cubicBezTo>
                    <a:pt x="13" y="14"/>
                    <a:pt x="8" y="13"/>
                    <a:pt x="11" y="1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15" name="Freeform 558">
              <a:extLst>
                <a:ext uri="{FF2B5EF4-FFF2-40B4-BE49-F238E27FC236}">
                  <a16:creationId xmlns:a16="http://schemas.microsoft.com/office/drawing/2014/main" id="{8A94071C-A93C-4D45-B35B-02DFA817374E}"/>
                </a:ext>
              </a:extLst>
            </p:cNvPr>
            <p:cNvSpPr>
              <a:spLocks/>
            </p:cNvSpPr>
            <p:nvPr/>
          </p:nvSpPr>
          <p:spPr bwMode="auto">
            <a:xfrm>
              <a:off x="5505923" y="6076886"/>
              <a:ext cx="38217" cy="38227"/>
            </a:xfrm>
            <a:custGeom>
              <a:avLst/>
              <a:gdLst>
                <a:gd name="T0" fmla="*/ 3 w 4"/>
                <a:gd name="T1" fmla="*/ 3 h 4"/>
                <a:gd name="T2" fmla="*/ 2 w 4"/>
                <a:gd name="T3" fmla="*/ 1 h 4"/>
                <a:gd name="T4" fmla="*/ 3 w 4"/>
                <a:gd name="T5" fmla="*/ 3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2"/>
                    <a:pt x="0" y="2"/>
                    <a:pt x="2" y="1"/>
                  </a:cubicBezTo>
                  <a:cubicBezTo>
                    <a:pt x="3" y="0"/>
                    <a:pt x="4" y="3"/>
                    <a:pt x="3" y="3"/>
                  </a:cubicBezTo>
                  <a:cubicBezTo>
                    <a:pt x="3" y="3"/>
                    <a:pt x="3" y="3"/>
                    <a:pt x="3" y="3"/>
                  </a:cubicBezTo>
                  <a:cubicBezTo>
                    <a:pt x="2" y="2"/>
                    <a:pt x="4" y="4"/>
                    <a:pt x="3"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16" name="Freeform 559">
              <a:extLst>
                <a:ext uri="{FF2B5EF4-FFF2-40B4-BE49-F238E27FC236}">
                  <a16:creationId xmlns:a16="http://schemas.microsoft.com/office/drawing/2014/main" id="{DBB31796-384F-9144-AA67-B2BD0F9DF1CF}"/>
                </a:ext>
              </a:extLst>
            </p:cNvPr>
            <p:cNvSpPr>
              <a:spLocks/>
            </p:cNvSpPr>
            <p:nvPr/>
          </p:nvSpPr>
          <p:spPr bwMode="auto">
            <a:xfrm>
              <a:off x="5458150" y="6032291"/>
              <a:ext cx="57323" cy="54153"/>
            </a:xfrm>
            <a:custGeom>
              <a:avLst/>
              <a:gdLst>
                <a:gd name="T0" fmla="*/ 5 w 6"/>
                <a:gd name="T1" fmla="*/ 2 h 6"/>
                <a:gd name="T2" fmla="*/ 0 w 6"/>
                <a:gd name="T3" fmla="*/ 1 h 6"/>
                <a:gd name="T4" fmla="*/ 1 w 6"/>
                <a:gd name="T5" fmla="*/ 3 h 6"/>
                <a:gd name="T6" fmla="*/ 1 w 6"/>
                <a:gd name="T7" fmla="*/ 6 h 6"/>
                <a:gd name="T8" fmla="*/ 5 w 6"/>
                <a:gd name="T9" fmla="*/ 5 h 6"/>
                <a:gd name="T10" fmla="*/ 3 w 6"/>
                <a:gd name="T11" fmla="*/ 3 h 6"/>
                <a:gd name="T12" fmla="*/ 5 w 6"/>
                <a:gd name="T13" fmla="*/ 2 h 6"/>
                <a:gd name="T14" fmla="*/ 5 w 6"/>
                <a:gd name="T15" fmla="*/ 2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5" y="2"/>
                  </a:moveTo>
                  <a:cubicBezTo>
                    <a:pt x="4" y="2"/>
                    <a:pt x="1" y="0"/>
                    <a:pt x="0" y="1"/>
                  </a:cubicBezTo>
                  <a:cubicBezTo>
                    <a:pt x="1" y="0"/>
                    <a:pt x="2" y="4"/>
                    <a:pt x="1" y="3"/>
                  </a:cubicBezTo>
                  <a:cubicBezTo>
                    <a:pt x="1" y="4"/>
                    <a:pt x="1" y="5"/>
                    <a:pt x="1" y="6"/>
                  </a:cubicBezTo>
                  <a:cubicBezTo>
                    <a:pt x="1" y="5"/>
                    <a:pt x="5" y="4"/>
                    <a:pt x="5" y="5"/>
                  </a:cubicBezTo>
                  <a:cubicBezTo>
                    <a:pt x="5" y="4"/>
                    <a:pt x="4" y="4"/>
                    <a:pt x="3" y="3"/>
                  </a:cubicBezTo>
                  <a:cubicBezTo>
                    <a:pt x="4" y="4"/>
                    <a:pt x="6" y="2"/>
                    <a:pt x="5" y="2"/>
                  </a:cubicBezTo>
                  <a:cubicBezTo>
                    <a:pt x="4" y="2"/>
                    <a:pt x="6" y="2"/>
                    <a:pt x="5"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17" name="Freeform 560">
              <a:extLst>
                <a:ext uri="{FF2B5EF4-FFF2-40B4-BE49-F238E27FC236}">
                  <a16:creationId xmlns:a16="http://schemas.microsoft.com/office/drawing/2014/main" id="{BD0B8AB9-8E43-F749-8CF7-3CD8E9668107}"/>
                </a:ext>
              </a:extLst>
            </p:cNvPr>
            <p:cNvSpPr>
              <a:spLocks/>
            </p:cNvSpPr>
            <p:nvPr/>
          </p:nvSpPr>
          <p:spPr bwMode="auto">
            <a:xfrm>
              <a:off x="5432673" y="6048217"/>
              <a:ext cx="35033" cy="57338"/>
            </a:xfrm>
            <a:custGeom>
              <a:avLst/>
              <a:gdLst>
                <a:gd name="T0" fmla="*/ 2 w 4"/>
                <a:gd name="T1" fmla="*/ 0 h 6"/>
                <a:gd name="T2" fmla="*/ 2 w 4"/>
                <a:gd name="T3" fmla="*/ 2 h 6"/>
                <a:gd name="T4" fmla="*/ 2 w 4"/>
                <a:gd name="T5" fmla="*/ 5 h 6"/>
                <a:gd name="T6" fmla="*/ 3 w 4"/>
                <a:gd name="T7" fmla="*/ 3 h 6"/>
                <a:gd name="T8" fmla="*/ 2 w 4"/>
                <a:gd name="T9" fmla="*/ 0 h 6"/>
              </a:gdLst>
              <a:ahLst/>
              <a:cxnLst>
                <a:cxn ang="0">
                  <a:pos x="T0" y="T1"/>
                </a:cxn>
                <a:cxn ang="0">
                  <a:pos x="T2" y="T3"/>
                </a:cxn>
                <a:cxn ang="0">
                  <a:pos x="T4" y="T5"/>
                </a:cxn>
                <a:cxn ang="0">
                  <a:pos x="T6" y="T7"/>
                </a:cxn>
                <a:cxn ang="0">
                  <a:pos x="T8" y="T9"/>
                </a:cxn>
              </a:cxnLst>
              <a:rect l="0" t="0" r="r" b="b"/>
              <a:pathLst>
                <a:path w="4" h="6">
                  <a:moveTo>
                    <a:pt x="2" y="0"/>
                  </a:moveTo>
                  <a:cubicBezTo>
                    <a:pt x="0" y="0"/>
                    <a:pt x="2" y="1"/>
                    <a:pt x="2" y="2"/>
                  </a:cubicBezTo>
                  <a:cubicBezTo>
                    <a:pt x="2" y="3"/>
                    <a:pt x="1" y="5"/>
                    <a:pt x="2" y="5"/>
                  </a:cubicBezTo>
                  <a:cubicBezTo>
                    <a:pt x="3" y="6"/>
                    <a:pt x="3" y="3"/>
                    <a:pt x="3" y="3"/>
                  </a:cubicBezTo>
                  <a:cubicBezTo>
                    <a:pt x="3" y="2"/>
                    <a:pt x="4" y="0"/>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18" name="Freeform 561">
              <a:extLst>
                <a:ext uri="{FF2B5EF4-FFF2-40B4-BE49-F238E27FC236}">
                  <a16:creationId xmlns:a16="http://schemas.microsoft.com/office/drawing/2014/main" id="{98C9A963-EABA-8C4B-8D2E-BDC89966AC34}"/>
                </a:ext>
              </a:extLst>
            </p:cNvPr>
            <p:cNvSpPr>
              <a:spLocks/>
            </p:cNvSpPr>
            <p:nvPr/>
          </p:nvSpPr>
          <p:spPr bwMode="auto">
            <a:xfrm>
              <a:off x="5375347" y="5994061"/>
              <a:ext cx="47770" cy="101936"/>
            </a:xfrm>
            <a:custGeom>
              <a:avLst/>
              <a:gdLst>
                <a:gd name="T0" fmla="*/ 4 w 5"/>
                <a:gd name="T1" fmla="*/ 10 h 11"/>
                <a:gd name="T2" fmla="*/ 2 w 5"/>
                <a:gd name="T3" fmla="*/ 6 h 11"/>
                <a:gd name="T4" fmla="*/ 1 w 5"/>
                <a:gd name="T5" fmla="*/ 3 h 11"/>
                <a:gd name="T6" fmla="*/ 5 w 5"/>
                <a:gd name="T7" fmla="*/ 5 h 11"/>
                <a:gd name="T8" fmla="*/ 4 w 5"/>
                <a:gd name="T9" fmla="*/ 10 h 11"/>
                <a:gd name="T10" fmla="*/ 4 w 5"/>
                <a:gd name="T11" fmla="*/ 10 h 11"/>
              </a:gdLst>
              <a:ahLst/>
              <a:cxnLst>
                <a:cxn ang="0">
                  <a:pos x="T0" y="T1"/>
                </a:cxn>
                <a:cxn ang="0">
                  <a:pos x="T2" y="T3"/>
                </a:cxn>
                <a:cxn ang="0">
                  <a:pos x="T4" y="T5"/>
                </a:cxn>
                <a:cxn ang="0">
                  <a:pos x="T6" y="T7"/>
                </a:cxn>
                <a:cxn ang="0">
                  <a:pos x="T8" y="T9"/>
                </a:cxn>
                <a:cxn ang="0">
                  <a:pos x="T10" y="T11"/>
                </a:cxn>
              </a:cxnLst>
              <a:rect l="0" t="0" r="r" b="b"/>
              <a:pathLst>
                <a:path w="5" h="11">
                  <a:moveTo>
                    <a:pt x="4" y="10"/>
                  </a:moveTo>
                  <a:cubicBezTo>
                    <a:pt x="4" y="9"/>
                    <a:pt x="2" y="6"/>
                    <a:pt x="2" y="6"/>
                  </a:cubicBezTo>
                  <a:cubicBezTo>
                    <a:pt x="4" y="4"/>
                    <a:pt x="0" y="4"/>
                    <a:pt x="1" y="3"/>
                  </a:cubicBezTo>
                  <a:cubicBezTo>
                    <a:pt x="2" y="0"/>
                    <a:pt x="5" y="5"/>
                    <a:pt x="5" y="5"/>
                  </a:cubicBezTo>
                  <a:cubicBezTo>
                    <a:pt x="5" y="6"/>
                    <a:pt x="5" y="11"/>
                    <a:pt x="4" y="10"/>
                  </a:cubicBezTo>
                  <a:cubicBezTo>
                    <a:pt x="4" y="9"/>
                    <a:pt x="5" y="11"/>
                    <a:pt x="4"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19" name="Freeform 562">
              <a:extLst>
                <a:ext uri="{FF2B5EF4-FFF2-40B4-BE49-F238E27FC236}">
                  <a16:creationId xmlns:a16="http://schemas.microsoft.com/office/drawing/2014/main" id="{C27164F4-953F-B040-8D27-DBC024DB5323}"/>
                </a:ext>
              </a:extLst>
            </p:cNvPr>
            <p:cNvSpPr>
              <a:spLocks/>
            </p:cNvSpPr>
            <p:nvPr/>
          </p:nvSpPr>
          <p:spPr bwMode="auto">
            <a:xfrm>
              <a:off x="5337130" y="5955834"/>
              <a:ext cx="66879" cy="66896"/>
            </a:xfrm>
            <a:custGeom>
              <a:avLst/>
              <a:gdLst>
                <a:gd name="T0" fmla="*/ 4 w 7"/>
                <a:gd name="T1" fmla="*/ 6 h 7"/>
                <a:gd name="T2" fmla="*/ 2 w 7"/>
                <a:gd name="T3" fmla="*/ 3 h 7"/>
                <a:gd name="T4" fmla="*/ 0 w 7"/>
                <a:gd name="T5" fmla="*/ 2 h 7"/>
                <a:gd name="T6" fmla="*/ 5 w 7"/>
                <a:gd name="T7" fmla="*/ 1 h 7"/>
                <a:gd name="T8" fmla="*/ 4 w 7"/>
                <a:gd name="T9" fmla="*/ 3 h 7"/>
                <a:gd name="T10" fmla="*/ 7 w 7"/>
                <a:gd name="T11" fmla="*/ 4 h 7"/>
                <a:gd name="T12" fmla="*/ 5 w 7"/>
                <a:gd name="T13" fmla="*/ 5 h 7"/>
                <a:gd name="T14" fmla="*/ 4 w 7"/>
                <a:gd name="T15" fmla="*/ 6 h 7"/>
                <a:gd name="T16" fmla="*/ 4 w 7"/>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4" y="6"/>
                  </a:moveTo>
                  <a:cubicBezTo>
                    <a:pt x="2" y="4"/>
                    <a:pt x="1" y="4"/>
                    <a:pt x="2" y="3"/>
                  </a:cubicBezTo>
                  <a:cubicBezTo>
                    <a:pt x="2" y="2"/>
                    <a:pt x="0" y="2"/>
                    <a:pt x="0" y="2"/>
                  </a:cubicBezTo>
                  <a:cubicBezTo>
                    <a:pt x="0" y="1"/>
                    <a:pt x="4" y="0"/>
                    <a:pt x="5" y="1"/>
                  </a:cubicBezTo>
                  <a:cubicBezTo>
                    <a:pt x="5" y="1"/>
                    <a:pt x="3" y="2"/>
                    <a:pt x="4" y="3"/>
                  </a:cubicBezTo>
                  <a:cubicBezTo>
                    <a:pt x="5" y="3"/>
                    <a:pt x="7" y="4"/>
                    <a:pt x="7" y="4"/>
                  </a:cubicBezTo>
                  <a:cubicBezTo>
                    <a:pt x="7" y="5"/>
                    <a:pt x="5" y="5"/>
                    <a:pt x="5" y="5"/>
                  </a:cubicBezTo>
                  <a:cubicBezTo>
                    <a:pt x="4" y="5"/>
                    <a:pt x="5" y="7"/>
                    <a:pt x="4" y="6"/>
                  </a:cubicBezTo>
                  <a:cubicBezTo>
                    <a:pt x="2" y="5"/>
                    <a:pt x="4" y="6"/>
                    <a:pt x="4"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20" name="Freeform 563">
              <a:extLst>
                <a:ext uri="{FF2B5EF4-FFF2-40B4-BE49-F238E27FC236}">
                  <a16:creationId xmlns:a16="http://schemas.microsoft.com/office/drawing/2014/main" id="{0F5B6498-4784-164E-8911-435D50A7646B}"/>
                </a:ext>
              </a:extLst>
            </p:cNvPr>
            <p:cNvSpPr>
              <a:spLocks/>
            </p:cNvSpPr>
            <p:nvPr/>
          </p:nvSpPr>
          <p:spPr bwMode="auto">
            <a:xfrm>
              <a:off x="5404009" y="5955834"/>
              <a:ext cx="63695" cy="86010"/>
            </a:xfrm>
            <a:custGeom>
              <a:avLst/>
              <a:gdLst>
                <a:gd name="T0" fmla="*/ 3 w 7"/>
                <a:gd name="T1" fmla="*/ 8 h 9"/>
                <a:gd name="T2" fmla="*/ 4 w 7"/>
                <a:gd name="T3" fmla="*/ 6 h 9"/>
                <a:gd name="T4" fmla="*/ 2 w 7"/>
                <a:gd name="T5" fmla="*/ 4 h 9"/>
                <a:gd name="T6" fmla="*/ 3 w 7"/>
                <a:gd name="T7" fmla="*/ 1 h 9"/>
                <a:gd name="T8" fmla="*/ 6 w 7"/>
                <a:gd name="T9" fmla="*/ 5 h 9"/>
                <a:gd name="T10" fmla="*/ 3 w 7"/>
                <a:gd name="T11" fmla="*/ 8 h 9"/>
                <a:gd name="T12" fmla="*/ 3 w 7"/>
                <a:gd name="T13" fmla="*/ 8 h 9"/>
                <a:gd name="T14" fmla="*/ 3 w 7"/>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9">
                  <a:moveTo>
                    <a:pt x="3" y="8"/>
                  </a:moveTo>
                  <a:cubicBezTo>
                    <a:pt x="4" y="7"/>
                    <a:pt x="5" y="7"/>
                    <a:pt x="4" y="6"/>
                  </a:cubicBezTo>
                  <a:cubicBezTo>
                    <a:pt x="4" y="5"/>
                    <a:pt x="2" y="5"/>
                    <a:pt x="2" y="4"/>
                  </a:cubicBezTo>
                  <a:cubicBezTo>
                    <a:pt x="3" y="3"/>
                    <a:pt x="0" y="0"/>
                    <a:pt x="3" y="1"/>
                  </a:cubicBezTo>
                  <a:cubicBezTo>
                    <a:pt x="6" y="2"/>
                    <a:pt x="6" y="3"/>
                    <a:pt x="6" y="5"/>
                  </a:cubicBezTo>
                  <a:cubicBezTo>
                    <a:pt x="7" y="7"/>
                    <a:pt x="3" y="8"/>
                    <a:pt x="3" y="8"/>
                  </a:cubicBezTo>
                  <a:cubicBezTo>
                    <a:pt x="3" y="8"/>
                    <a:pt x="3" y="8"/>
                    <a:pt x="3" y="8"/>
                  </a:cubicBezTo>
                  <a:cubicBezTo>
                    <a:pt x="4" y="7"/>
                    <a:pt x="2" y="9"/>
                    <a:pt x="3" y="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21" name="Freeform 564">
              <a:extLst>
                <a:ext uri="{FF2B5EF4-FFF2-40B4-BE49-F238E27FC236}">
                  <a16:creationId xmlns:a16="http://schemas.microsoft.com/office/drawing/2014/main" id="{F40C6780-C2F3-7946-80A9-35CDB56020C4}"/>
                </a:ext>
              </a:extLst>
            </p:cNvPr>
            <p:cNvSpPr>
              <a:spLocks/>
            </p:cNvSpPr>
            <p:nvPr/>
          </p:nvSpPr>
          <p:spPr bwMode="auto">
            <a:xfrm>
              <a:off x="5384900" y="5974948"/>
              <a:ext cx="28662" cy="9556"/>
            </a:xfrm>
            <a:custGeom>
              <a:avLst/>
              <a:gdLst>
                <a:gd name="T0" fmla="*/ 2 w 3"/>
                <a:gd name="T1" fmla="*/ 1 h 1"/>
                <a:gd name="T2" fmla="*/ 0 w 3"/>
                <a:gd name="T3" fmla="*/ 0 h 1"/>
                <a:gd name="T4" fmla="*/ 3 w 3"/>
                <a:gd name="T5" fmla="*/ 0 h 1"/>
                <a:gd name="T6" fmla="*/ 2 w 3"/>
                <a:gd name="T7" fmla="*/ 1 h 1"/>
              </a:gdLst>
              <a:ahLst/>
              <a:cxnLst>
                <a:cxn ang="0">
                  <a:pos x="T0" y="T1"/>
                </a:cxn>
                <a:cxn ang="0">
                  <a:pos x="T2" y="T3"/>
                </a:cxn>
                <a:cxn ang="0">
                  <a:pos x="T4" y="T5"/>
                </a:cxn>
                <a:cxn ang="0">
                  <a:pos x="T6" y="T7"/>
                </a:cxn>
              </a:cxnLst>
              <a:rect l="0" t="0" r="r" b="b"/>
              <a:pathLst>
                <a:path w="3" h="1">
                  <a:moveTo>
                    <a:pt x="2" y="1"/>
                  </a:moveTo>
                  <a:cubicBezTo>
                    <a:pt x="1" y="1"/>
                    <a:pt x="0" y="1"/>
                    <a:pt x="0" y="0"/>
                  </a:cubicBezTo>
                  <a:cubicBezTo>
                    <a:pt x="0" y="0"/>
                    <a:pt x="2" y="0"/>
                    <a:pt x="3" y="0"/>
                  </a:cubicBezTo>
                  <a:cubicBezTo>
                    <a:pt x="3" y="0"/>
                    <a:pt x="2" y="1"/>
                    <a:pt x="2"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22" name="Freeform 565">
              <a:extLst>
                <a:ext uri="{FF2B5EF4-FFF2-40B4-BE49-F238E27FC236}">
                  <a16:creationId xmlns:a16="http://schemas.microsoft.com/office/drawing/2014/main" id="{59CB0A8F-10C8-F541-82D7-A9F36A976CBF}"/>
                </a:ext>
              </a:extLst>
            </p:cNvPr>
            <p:cNvSpPr>
              <a:spLocks/>
            </p:cNvSpPr>
            <p:nvPr/>
          </p:nvSpPr>
          <p:spPr bwMode="auto">
            <a:xfrm>
              <a:off x="4486812" y="5984506"/>
              <a:ext cx="124202" cy="63711"/>
            </a:xfrm>
            <a:custGeom>
              <a:avLst/>
              <a:gdLst>
                <a:gd name="T0" fmla="*/ 10 w 13"/>
                <a:gd name="T1" fmla="*/ 1 h 7"/>
                <a:gd name="T2" fmla="*/ 7 w 13"/>
                <a:gd name="T3" fmla="*/ 1 h 7"/>
                <a:gd name="T4" fmla="*/ 5 w 13"/>
                <a:gd name="T5" fmla="*/ 1 h 7"/>
                <a:gd name="T6" fmla="*/ 5 w 13"/>
                <a:gd name="T7" fmla="*/ 4 h 7"/>
                <a:gd name="T8" fmla="*/ 1 w 13"/>
                <a:gd name="T9" fmla="*/ 3 h 7"/>
                <a:gd name="T10" fmla="*/ 1 w 13"/>
                <a:gd name="T11" fmla="*/ 6 h 7"/>
                <a:gd name="T12" fmla="*/ 11 w 13"/>
                <a:gd name="T13" fmla="*/ 4 h 7"/>
                <a:gd name="T14" fmla="*/ 9 w 13"/>
                <a:gd name="T15" fmla="*/ 3 h 7"/>
                <a:gd name="T16" fmla="*/ 12 w 13"/>
                <a:gd name="T17" fmla="*/ 3 h 7"/>
                <a:gd name="T18" fmla="*/ 10 w 13"/>
                <a:gd name="T19" fmla="*/ 1 h 7"/>
                <a:gd name="T20" fmla="*/ 10 w 13"/>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7">
                  <a:moveTo>
                    <a:pt x="10" y="1"/>
                  </a:moveTo>
                  <a:cubicBezTo>
                    <a:pt x="9" y="1"/>
                    <a:pt x="8" y="1"/>
                    <a:pt x="7" y="1"/>
                  </a:cubicBezTo>
                  <a:cubicBezTo>
                    <a:pt x="6" y="1"/>
                    <a:pt x="6" y="1"/>
                    <a:pt x="5" y="1"/>
                  </a:cubicBezTo>
                  <a:cubicBezTo>
                    <a:pt x="3" y="2"/>
                    <a:pt x="4" y="4"/>
                    <a:pt x="5" y="4"/>
                  </a:cubicBezTo>
                  <a:cubicBezTo>
                    <a:pt x="4" y="4"/>
                    <a:pt x="2" y="1"/>
                    <a:pt x="1" y="3"/>
                  </a:cubicBezTo>
                  <a:cubicBezTo>
                    <a:pt x="0" y="4"/>
                    <a:pt x="0" y="5"/>
                    <a:pt x="1" y="6"/>
                  </a:cubicBezTo>
                  <a:cubicBezTo>
                    <a:pt x="2" y="7"/>
                    <a:pt x="10" y="5"/>
                    <a:pt x="11" y="4"/>
                  </a:cubicBezTo>
                  <a:cubicBezTo>
                    <a:pt x="11" y="4"/>
                    <a:pt x="10" y="3"/>
                    <a:pt x="9" y="3"/>
                  </a:cubicBezTo>
                  <a:cubicBezTo>
                    <a:pt x="10" y="3"/>
                    <a:pt x="12" y="3"/>
                    <a:pt x="12" y="3"/>
                  </a:cubicBezTo>
                  <a:cubicBezTo>
                    <a:pt x="13" y="2"/>
                    <a:pt x="11" y="0"/>
                    <a:pt x="10" y="1"/>
                  </a:cubicBezTo>
                  <a:cubicBezTo>
                    <a:pt x="9" y="1"/>
                    <a:pt x="11" y="0"/>
                    <a:pt x="10"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23" name="Freeform 566">
              <a:extLst>
                <a:ext uri="{FF2B5EF4-FFF2-40B4-BE49-F238E27FC236}">
                  <a16:creationId xmlns:a16="http://schemas.microsoft.com/office/drawing/2014/main" id="{78B99A52-9231-BA47-A058-8132935F236B}"/>
                </a:ext>
              </a:extLst>
            </p:cNvPr>
            <p:cNvSpPr>
              <a:spLocks/>
            </p:cNvSpPr>
            <p:nvPr/>
          </p:nvSpPr>
          <p:spPr bwMode="auto">
            <a:xfrm>
              <a:off x="4534582" y="5927165"/>
              <a:ext cx="76432" cy="66896"/>
            </a:xfrm>
            <a:custGeom>
              <a:avLst/>
              <a:gdLst>
                <a:gd name="T0" fmla="*/ 2 w 8"/>
                <a:gd name="T1" fmla="*/ 6 h 7"/>
                <a:gd name="T2" fmla="*/ 5 w 8"/>
                <a:gd name="T3" fmla="*/ 4 h 7"/>
                <a:gd name="T4" fmla="*/ 8 w 8"/>
                <a:gd name="T5" fmla="*/ 4 h 7"/>
                <a:gd name="T6" fmla="*/ 5 w 8"/>
                <a:gd name="T7" fmla="*/ 2 h 7"/>
                <a:gd name="T8" fmla="*/ 2 w 8"/>
                <a:gd name="T9" fmla="*/ 6 h 7"/>
                <a:gd name="T10" fmla="*/ 2 w 8"/>
                <a:gd name="T11" fmla="*/ 6 h 7"/>
                <a:gd name="T12" fmla="*/ 2 w 8"/>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8" h="7">
                  <a:moveTo>
                    <a:pt x="2" y="6"/>
                  </a:moveTo>
                  <a:cubicBezTo>
                    <a:pt x="3" y="5"/>
                    <a:pt x="4" y="5"/>
                    <a:pt x="5" y="4"/>
                  </a:cubicBezTo>
                  <a:cubicBezTo>
                    <a:pt x="6" y="4"/>
                    <a:pt x="8" y="4"/>
                    <a:pt x="8" y="4"/>
                  </a:cubicBezTo>
                  <a:cubicBezTo>
                    <a:pt x="8" y="4"/>
                    <a:pt x="7" y="0"/>
                    <a:pt x="5" y="2"/>
                  </a:cubicBezTo>
                  <a:cubicBezTo>
                    <a:pt x="5" y="2"/>
                    <a:pt x="1" y="5"/>
                    <a:pt x="2" y="6"/>
                  </a:cubicBezTo>
                  <a:cubicBezTo>
                    <a:pt x="2" y="6"/>
                    <a:pt x="2" y="6"/>
                    <a:pt x="2" y="6"/>
                  </a:cubicBezTo>
                  <a:cubicBezTo>
                    <a:pt x="4" y="5"/>
                    <a:pt x="0" y="7"/>
                    <a:pt x="2"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24" name="Freeform 567">
              <a:extLst>
                <a:ext uri="{FF2B5EF4-FFF2-40B4-BE49-F238E27FC236}">
                  <a16:creationId xmlns:a16="http://schemas.microsoft.com/office/drawing/2014/main" id="{C90644F4-4980-4F4B-945D-08A56748AD6A}"/>
                </a:ext>
              </a:extLst>
            </p:cNvPr>
            <p:cNvSpPr>
              <a:spLocks/>
            </p:cNvSpPr>
            <p:nvPr/>
          </p:nvSpPr>
          <p:spPr bwMode="auto">
            <a:xfrm>
              <a:off x="4002734" y="6182007"/>
              <a:ext cx="92356" cy="35042"/>
            </a:xfrm>
            <a:custGeom>
              <a:avLst/>
              <a:gdLst>
                <a:gd name="T0" fmla="*/ 9 w 10"/>
                <a:gd name="T1" fmla="*/ 2 h 4"/>
                <a:gd name="T2" fmla="*/ 9 w 10"/>
                <a:gd name="T3" fmla="*/ 1 h 4"/>
                <a:gd name="T4" fmla="*/ 6 w 10"/>
                <a:gd name="T5" fmla="*/ 0 h 4"/>
                <a:gd name="T6" fmla="*/ 2 w 10"/>
                <a:gd name="T7" fmla="*/ 2 h 4"/>
                <a:gd name="T8" fmla="*/ 3 w 10"/>
                <a:gd name="T9" fmla="*/ 4 h 4"/>
                <a:gd name="T10" fmla="*/ 9 w 10"/>
                <a:gd name="T11" fmla="*/ 2 h 4"/>
                <a:gd name="T12" fmla="*/ 9 w 10"/>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9" y="2"/>
                  </a:moveTo>
                  <a:cubicBezTo>
                    <a:pt x="10" y="2"/>
                    <a:pt x="8" y="1"/>
                    <a:pt x="9" y="1"/>
                  </a:cubicBezTo>
                  <a:cubicBezTo>
                    <a:pt x="8" y="0"/>
                    <a:pt x="7" y="0"/>
                    <a:pt x="6" y="0"/>
                  </a:cubicBezTo>
                  <a:cubicBezTo>
                    <a:pt x="5" y="1"/>
                    <a:pt x="3" y="1"/>
                    <a:pt x="2" y="2"/>
                  </a:cubicBezTo>
                  <a:cubicBezTo>
                    <a:pt x="0" y="3"/>
                    <a:pt x="2" y="4"/>
                    <a:pt x="3" y="4"/>
                  </a:cubicBezTo>
                  <a:cubicBezTo>
                    <a:pt x="5" y="4"/>
                    <a:pt x="7" y="1"/>
                    <a:pt x="9" y="2"/>
                  </a:cubicBezTo>
                  <a:cubicBezTo>
                    <a:pt x="10" y="2"/>
                    <a:pt x="7" y="1"/>
                    <a:pt x="9"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25" name="Freeform 568">
              <a:extLst>
                <a:ext uri="{FF2B5EF4-FFF2-40B4-BE49-F238E27FC236}">
                  <a16:creationId xmlns:a16="http://schemas.microsoft.com/office/drawing/2014/main" id="{24DE4608-7ECB-E34A-ABE4-4EA5E68C8FEC}"/>
                </a:ext>
              </a:extLst>
            </p:cNvPr>
            <p:cNvSpPr>
              <a:spLocks/>
            </p:cNvSpPr>
            <p:nvPr/>
          </p:nvSpPr>
          <p:spPr bwMode="auto">
            <a:xfrm>
              <a:off x="3891269" y="6236163"/>
              <a:ext cx="54139" cy="47785"/>
            </a:xfrm>
            <a:custGeom>
              <a:avLst/>
              <a:gdLst>
                <a:gd name="T0" fmla="*/ 6 w 6"/>
                <a:gd name="T1" fmla="*/ 2 h 5"/>
                <a:gd name="T2" fmla="*/ 3 w 6"/>
                <a:gd name="T3" fmla="*/ 2 h 5"/>
                <a:gd name="T4" fmla="*/ 3 w 6"/>
                <a:gd name="T5" fmla="*/ 4 h 5"/>
                <a:gd name="T6" fmla="*/ 0 w 6"/>
                <a:gd name="T7" fmla="*/ 5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6" y="0"/>
                    <a:pt x="4" y="1"/>
                    <a:pt x="3" y="2"/>
                  </a:cubicBezTo>
                  <a:cubicBezTo>
                    <a:pt x="3" y="2"/>
                    <a:pt x="3" y="3"/>
                    <a:pt x="3" y="4"/>
                  </a:cubicBezTo>
                  <a:cubicBezTo>
                    <a:pt x="2" y="4"/>
                    <a:pt x="0" y="5"/>
                    <a:pt x="0" y="5"/>
                  </a:cubicBezTo>
                  <a:cubicBezTo>
                    <a:pt x="0" y="5"/>
                    <a:pt x="6" y="5"/>
                    <a:pt x="6"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26" name="Freeform 569">
              <a:extLst>
                <a:ext uri="{FF2B5EF4-FFF2-40B4-BE49-F238E27FC236}">
                  <a16:creationId xmlns:a16="http://schemas.microsoft.com/office/drawing/2014/main" id="{304AE260-247D-DD4F-B2B8-137AD9FD7CD7}"/>
                </a:ext>
              </a:extLst>
            </p:cNvPr>
            <p:cNvSpPr>
              <a:spLocks/>
            </p:cNvSpPr>
            <p:nvPr/>
          </p:nvSpPr>
          <p:spPr bwMode="auto">
            <a:xfrm>
              <a:off x="7066431" y="5076623"/>
              <a:ext cx="194268" cy="121050"/>
            </a:xfrm>
            <a:custGeom>
              <a:avLst/>
              <a:gdLst>
                <a:gd name="T0" fmla="*/ 19 w 21"/>
                <a:gd name="T1" fmla="*/ 9 h 13"/>
                <a:gd name="T2" fmla="*/ 18 w 21"/>
                <a:gd name="T3" fmla="*/ 7 h 13"/>
                <a:gd name="T4" fmla="*/ 14 w 21"/>
                <a:gd name="T5" fmla="*/ 4 h 13"/>
                <a:gd name="T6" fmla="*/ 8 w 21"/>
                <a:gd name="T7" fmla="*/ 1 h 13"/>
                <a:gd name="T8" fmla="*/ 5 w 21"/>
                <a:gd name="T9" fmla="*/ 6 h 13"/>
                <a:gd name="T10" fmla="*/ 0 w 21"/>
                <a:gd name="T11" fmla="*/ 8 h 13"/>
                <a:gd name="T12" fmla="*/ 7 w 21"/>
                <a:gd name="T13" fmla="*/ 11 h 13"/>
                <a:gd name="T14" fmla="*/ 15 w 21"/>
                <a:gd name="T15" fmla="*/ 12 h 13"/>
                <a:gd name="T16" fmla="*/ 20 w 21"/>
                <a:gd name="T17" fmla="*/ 9 h 13"/>
                <a:gd name="T18" fmla="*/ 19 w 21"/>
                <a:gd name="T19" fmla="*/ 9 h 13"/>
                <a:gd name="T20" fmla="*/ 19 w 21"/>
                <a:gd name="T21"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3">
                  <a:moveTo>
                    <a:pt x="19" y="9"/>
                  </a:moveTo>
                  <a:cubicBezTo>
                    <a:pt x="15" y="10"/>
                    <a:pt x="19" y="8"/>
                    <a:pt x="18" y="7"/>
                  </a:cubicBezTo>
                  <a:cubicBezTo>
                    <a:pt x="17" y="7"/>
                    <a:pt x="15" y="4"/>
                    <a:pt x="14" y="4"/>
                  </a:cubicBezTo>
                  <a:cubicBezTo>
                    <a:pt x="12" y="4"/>
                    <a:pt x="10" y="1"/>
                    <a:pt x="8" y="1"/>
                  </a:cubicBezTo>
                  <a:cubicBezTo>
                    <a:pt x="6" y="0"/>
                    <a:pt x="6" y="5"/>
                    <a:pt x="5" y="6"/>
                  </a:cubicBezTo>
                  <a:cubicBezTo>
                    <a:pt x="4" y="6"/>
                    <a:pt x="0" y="6"/>
                    <a:pt x="0" y="8"/>
                  </a:cubicBezTo>
                  <a:cubicBezTo>
                    <a:pt x="1" y="10"/>
                    <a:pt x="6" y="11"/>
                    <a:pt x="7" y="11"/>
                  </a:cubicBezTo>
                  <a:cubicBezTo>
                    <a:pt x="9" y="12"/>
                    <a:pt x="13" y="13"/>
                    <a:pt x="15" y="12"/>
                  </a:cubicBezTo>
                  <a:cubicBezTo>
                    <a:pt x="15" y="12"/>
                    <a:pt x="20" y="10"/>
                    <a:pt x="20" y="9"/>
                  </a:cubicBezTo>
                  <a:cubicBezTo>
                    <a:pt x="20" y="9"/>
                    <a:pt x="19" y="9"/>
                    <a:pt x="19" y="9"/>
                  </a:cubicBezTo>
                  <a:cubicBezTo>
                    <a:pt x="18" y="10"/>
                    <a:pt x="21" y="9"/>
                    <a:pt x="19" y="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27" name="Freeform 570">
              <a:extLst>
                <a:ext uri="{FF2B5EF4-FFF2-40B4-BE49-F238E27FC236}">
                  <a16:creationId xmlns:a16="http://schemas.microsoft.com/office/drawing/2014/main" id="{64F00D9F-78E6-0145-96EA-8C0F27EE6229}"/>
                </a:ext>
              </a:extLst>
            </p:cNvPr>
            <p:cNvSpPr>
              <a:spLocks/>
            </p:cNvSpPr>
            <p:nvPr/>
          </p:nvSpPr>
          <p:spPr bwMode="auto">
            <a:xfrm>
              <a:off x="6999554" y="5133964"/>
              <a:ext cx="47770" cy="35042"/>
            </a:xfrm>
            <a:custGeom>
              <a:avLst/>
              <a:gdLst>
                <a:gd name="T0" fmla="*/ 2 w 5"/>
                <a:gd name="T1" fmla="*/ 4 h 4"/>
                <a:gd name="T2" fmla="*/ 4 w 5"/>
                <a:gd name="T3" fmla="*/ 1 h 4"/>
                <a:gd name="T4" fmla="*/ 2 w 5"/>
                <a:gd name="T5" fmla="*/ 4 h 4"/>
                <a:gd name="T6" fmla="*/ 2 w 5"/>
                <a:gd name="T7" fmla="*/ 4 h 4"/>
              </a:gdLst>
              <a:ahLst/>
              <a:cxnLst>
                <a:cxn ang="0">
                  <a:pos x="T0" y="T1"/>
                </a:cxn>
                <a:cxn ang="0">
                  <a:pos x="T2" y="T3"/>
                </a:cxn>
                <a:cxn ang="0">
                  <a:pos x="T4" y="T5"/>
                </a:cxn>
                <a:cxn ang="0">
                  <a:pos x="T6" y="T7"/>
                </a:cxn>
              </a:cxnLst>
              <a:rect l="0" t="0" r="r" b="b"/>
              <a:pathLst>
                <a:path w="5" h="4">
                  <a:moveTo>
                    <a:pt x="2" y="4"/>
                  </a:moveTo>
                  <a:cubicBezTo>
                    <a:pt x="0" y="4"/>
                    <a:pt x="4" y="0"/>
                    <a:pt x="4" y="1"/>
                  </a:cubicBezTo>
                  <a:cubicBezTo>
                    <a:pt x="5" y="1"/>
                    <a:pt x="3" y="4"/>
                    <a:pt x="2" y="4"/>
                  </a:cubicBezTo>
                  <a:cubicBezTo>
                    <a:pt x="1" y="4"/>
                    <a:pt x="4" y="4"/>
                    <a:pt x="2"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28" name="Freeform 571">
              <a:extLst>
                <a:ext uri="{FF2B5EF4-FFF2-40B4-BE49-F238E27FC236}">
                  <a16:creationId xmlns:a16="http://schemas.microsoft.com/office/drawing/2014/main" id="{F1ECBB3C-36D2-2643-A33B-831F94959517}"/>
                </a:ext>
              </a:extLst>
            </p:cNvPr>
            <p:cNvSpPr>
              <a:spLocks/>
            </p:cNvSpPr>
            <p:nvPr/>
          </p:nvSpPr>
          <p:spPr bwMode="auto">
            <a:xfrm>
              <a:off x="6942228" y="5169003"/>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1"/>
                    <a:pt x="1" y="0"/>
                  </a:cubicBezTo>
                  <a:cubicBezTo>
                    <a:pt x="2" y="0"/>
                    <a:pt x="2" y="2"/>
                    <a:pt x="1"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29" name="Freeform 572">
              <a:extLst>
                <a:ext uri="{FF2B5EF4-FFF2-40B4-BE49-F238E27FC236}">
                  <a16:creationId xmlns:a16="http://schemas.microsoft.com/office/drawing/2014/main" id="{1C9CBF44-C19E-2C48-990F-555F5E1FD645}"/>
                </a:ext>
              </a:extLst>
            </p:cNvPr>
            <p:cNvSpPr>
              <a:spLocks/>
            </p:cNvSpPr>
            <p:nvPr/>
          </p:nvSpPr>
          <p:spPr bwMode="auto">
            <a:xfrm>
              <a:off x="6139678" y="4777183"/>
              <a:ext cx="859874" cy="420492"/>
            </a:xfrm>
            <a:custGeom>
              <a:avLst/>
              <a:gdLst>
                <a:gd name="T0" fmla="*/ 76 w 92"/>
                <a:gd name="T1" fmla="*/ 41 h 45"/>
                <a:gd name="T2" fmla="*/ 71 w 92"/>
                <a:gd name="T3" fmla="*/ 39 h 45"/>
                <a:gd name="T4" fmla="*/ 61 w 92"/>
                <a:gd name="T5" fmla="*/ 38 h 45"/>
                <a:gd name="T6" fmla="*/ 45 w 92"/>
                <a:gd name="T7" fmla="*/ 43 h 45"/>
                <a:gd name="T8" fmla="*/ 29 w 92"/>
                <a:gd name="T9" fmla="*/ 41 h 45"/>
                <a:gd name="T10" fmla="*/ 21 w 92"/>
                <a:gd name="T11" fmla="*/ 38 h 45"/>
                <a:gd name="T12" fmla="*/ 10 w 92"/>
                <a:gd name="T13" fmla="*/ 31 h 45"/>
                <a:gd name="T14" fmla="*/ 40 w 92"/>
                <a:gd name="T15" fmla="*/ 29 h 45"/>
                <a:gd name="T16" fmla="*/ 9 w 92"/>
                <a:gd name="T17" fmla="*/ 26 h 45"/>
                <a:gd name="T18" fmla="*/ 16 w 92"/>
                <a:gd name="T19" fmla="*/ 19 h 45"/>
                <a:gd name="T20" fmla="*/ 14 w 92"/>
                <a:gd name="T21" fmla="*/ 18 h 45"/>
                <a:gd name="T22" fmla="*/ 7 w 92"/>
                <a:gd name="T23" fmla="*/ 17 h 45"/>
                <a:gd name="T24" fmla="*/ 4 w 92"/>
                <a:gd name="T25" fmla="*/ 11 h 45"/>
                <a:gd name="T26" fmla="*/ 8 w 92"/>
                <a:gd name="T27" fmla="*/ 7 h 45"/>
                <a:gd name="T28" fmla="*/ 24 w 92"/>
                <a:gd name="T29" fmla="*/ 1 h 45"/>
                <a:gd name="T30" fmla="*/ 29 w 92"/>
                <a:gd name="T31" fmla="*/ 7 h 45"/>
                <a:gd name="T32" fmla="*/ 39 w 92"/>
                <a:gd name="T33" fmla="*/ 6 h 45"/>
                <a:gd name="T34" fmla="*/ 43 w 92"/>
                <a:gd name="T35" fmla="*/ 8 h 45"/>
                <a:gd name="T36" fmla="*/ 47 w 92"/>
                <a:gd name="T37" fmla="*/ 9 h 45"/>
                <a:gd name="T38" fmla="*/ 43 w 92"/>
                <a:gd name="T39" fmla="*/ 4 h 45"/>
                <a:gd name="T40" fmla="*/ 54 w 92"/>
                <a:gd name="T41" fmla="*/ 10 h 45"/>
                <a:gd name="T42" fmla="*/ 60 w 92"/>
                <a:gd name="T43" fmla="*/ 14 h 45"/>
                <a:gd name="T44" fmla="*/ 59 w 92"/>
                <a:gd name="T45" fmla="*/ 1 h 45"/>
                <a:gd name="T46" fmla="*/ 69 w 92"/>
                <a:gd name="T47" fmla="*/ 6 h 45"/>
                <a:gd name="T48" fmla="*/ 74 w 92"/>
                <a:gd name="T49" fmla="*/ 19 h 45"/>
                <a:gd name="T50" fmla="*/ 82 w 92"/>
                <a:gd name="T51" fmla="*/ 26 h 45"/>
                <a:gd name="T52" fmla="*/ 92 w 92"/>
                <a:gd name="T53" fmla="*/ 33 h 45"/>
                <a:gd name="T54" fmla="*/ 83 w 92"/>
                <a:gd name="T55" fmla="*/ 35 h 45"/>
                <a:gd name="T56" fmla="*/ 81 w 92"/>
                <a:gd name="T57" fmla="*/ 36 h 45"/>
                <a:gd name="T58" fmla="*/ 85 w 92"/>
                <a:gd name="T59" fmla="*/ 36 h 45"/>
                <a:gd name="T60" fmla="*/ 89 w 92"/>
                <a:gd name="T61" fmla="*/ 39 h 45"/>
                <a:gd name="T62" fmla="*/ 83 w 92"/>
                <a:gd name="T63" fmla="*/ 4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45">
                  <a:moveTo>
                    <a:pt x="83" y="41"/>
                  </a:moveTo>
                  <a:cubicBezTo>
                    <a:pt x="81" y="41"/>
                    <a:pt x="79" y="41"/>
                    <a:pt x="76" y="41"/>
                  </a:cubicBezTo>
                  <a:cubicBezTo>
                    <a:pt x="75" y="41"/>
                    <a:pt x="74" y="41"/>
                    <a:pt x="73" y="41"/>
                  </a:cubicBezTo>
                  <a:cubicBezTo>
                    <a:pt x="72" y="41"/>
                    <a:pt x="72" y="40"/>
                    <a:pt x="71" y="39"/>
                  </a:cubicBezTo>
                  <a:cubicBezTo>
                    <a:pt x="70" y="39"/>
                    <a:pt x="66" y="40"/>
                    <a:pt x="65" y="38"/>
                  </a:cubicBezTo>
                  <a:cubicBezTo>
                    <a:pt x="65" y="35"/>
                    <a:pt x="63" y="37"/>
                    <a:pt x="61" y="38"/>
                  </a:cubicBezTo>
                  <a:cubicBezTo>
                    <a:pt x="58" y="40"/>
                    <a:pt x="56" y="39"/>
                    <a:pt x="54" y="40"/>
                  </a:cubicBezTo>
                  <a:cubicBezTo>
                    <a:pt x="51" y="41"/>
                    <a:pt x="48" y="42"/>
                    <a:pt x="45" y="43"/>
                  </a:cubicBezTo>
                  <a:cubicBezTo>
                    <a:pt x="41" y="43"/>
                    <a:pt x="35" y="45"/>
                    <a:pt x="31" y="43"/>
                  </a:cubicBezTo>
                  <a:cubicBezTo>
                    <a:pt x="31" y="43"/>
                    <a:pt x="29" y="42"/>
                    <a:pt x="29" y="41"/>
                  </a:cubicBezTo>
                  <a:cubicBezTo>
                    <a:pt x="29" y="40"/>
                    <a:pt x="29" y="38"/>
                    <a:pt x="27" y="38"/>
                  </a:cubicBezTo>
                  <a:cubicBezTo>
                    <a:pt x="25" y="38"/>
                    <a:pt x="23" y="38"/>
                    <a:pt x="21" y="38"/>
                  </a:cubicBezTo>
                  <a:cubicBezTo>
                    <a:pt x="19" y="38"/>
                    <a:pt x="17" y="38"/>
                    <a:pt x="15" y="36"/>
                  </a:cubicBezTo>
                  <a:cubicBezTo>
                    <a:pt x="14" y="36"/>
                    <a:pt x="9" y="32"/>
                    <a:pt x="10" y="31"/>
                  </a:cubicBezTo>
                  <a:cubicBezTo>
                    <a:pt x="16" y="28"/>
                    <a:pt x="23" y="29"/>
                    <a:pt x="28" y="29"/>
                  </a:cubicBezTo>
                  <a:cubicBezTo>
                    <a:pt x="29" y="29"/>
                    <a:pt x="40" y="29"/>
                    <a:pt x="40" y="29"/>
                  </a:cubicBezTo>
                  <a:cubicBezTo>
                    <a:pt x="40" y="27"/>
                    <a:pt x="26" y="25"/>
                    <a:pt x="25" y="25"/>
                  </a:cubicBezTo>
                  <a:cubicBezTo>
                    <a:pt x="20" y="25"/>
                    <a:pt x="14" y="28"/>
                    <a:pt x="9" y="26"/>
                  </a:cubicBezTo>
                  <a:cubicBezTo>
                    <a:pt x="7" y="25"/>
                    <a:pt x="3" y="23"/>
                    <a:pt x="7" y="21"/>
                  </a:cubicBezTo>
                  <a:cubicBezTo>
                    <a:pt x="10" y="20"/>
                    <a:pt x="13" y="19"/>
                    <a:pt x="16" y="19"/>
                  </a:cubicBezTo>
                  <a:cubicBezTo>
                    <a:pt x="18" y="18"/>
                    <a:pt x="20" y="18"/>
                    <a:pt x="21" y="18"/>
                  </a:cubicBezTo>
                  <a:cubicBezTo>
                    <a:pt x="19" y="19"/>
                    <a:pt x="16" y="18"/>
                    <a:pt x="14" y="18"/>
                  </a:cubicBezTo>
                  <a:cubicBezTo>
                    <a:pt x="13" y="18"/>
                    <a:pt x="7" y="19"/>
                    <a:pt x="6" y="18"/>
                  </a:cubicBezTo>
                  <a:cubicBezTo>
                    <a:pt x="6" y="18"/>
                    <a:pt x="7" y="17"/>
                    <a:pt x="7" y="17"/>
                  </a:cubicBezTo>
                  <a:cubicBezTo>
                    <a:pt x="7" y="16"/>
                    <a:pt x="0" y="17"/>
                    <a:pt x="1" y="15"/>
                  </a:cubicBezTo>
                  <a:cubicBezTo>
                    <a:pt x="2" y="14"/>
                    <a:pt x="3" y="12"/>
                    <a:pt x="4" y="11"/>
                  </a:cubicBezTo>
                  <a:cubicBezTo>
                    <a:pt x="8" y="10"/>
                    <a:pt x="4" y="10"/>
                    <a:pt x="4" y="9"/>
                  </a:cubicBezTo>
                  <a:cubicBezTo>
                    <a:pt x="4" y="9"/>
                    <a:pt x="7" y="7"/>
                    <a:pt x="8" y="7"/>
                  </a:cubicBezTo>
                  <a:cubicBezTo>
                    <a:pt x="10" y="6"/>
                    <a:pt x="11" y="5"/>
                    <a:pt x="13" y="4"/>
                  </a:cubicBezTo>
                  <a:cubicBezTo>
                    <a:pt x="17" y="2"/>
                    <a:pt x="20" y="1"/>
                    <a:pt x="24" y="1"/>
                  </a:cubicBezTo>
                  <a:cubicBezTo>
                    <a:pt x="29" y="1"/>
                    <a:pt x="24" y="7"/>
                    <a:pt x="24" y="7"/>
                  </a:cubicBezTo>
                  <a:cubicBezTo>
                    <a:pt x="26" y="8"/>
                    <a:pt x="28" y="8"/>
                    <a:pt x="29" y="7"/>
                  </a:cubicBezTo>
                  <a:cubicBezTo>
                    <a:pt x="30" y="7"/>
                    <a:pt x="30" y="4"/>
                    <a:pt x="31" y="4"/>
                  </a:cubicBezTo>
                  <a:cubicBezTo>
                    <a:pt x="33" y="4"/>
                    <a:pt x="37" y="4"/>
                    <a:pt x="39" y="6"/>
                  </a:cubicBezTo>
                  <a:cubicBezTo>
                    <a:pt x="42" y="8"/>
                    <a:pt x="35" y="11"/>
                    <a:pt x="40" y="10"/>
                  </a:cubicBezTo>
                  <a:cubicBezTo>
                    <a:pt x="41" y="10"/>
                    <a:pt x="42" y="9"/>
                    <a:pt x="43" y="8"/>
                  </a:cubicBezTo>
                  <a:cubicBezTo>
                    <a:pt x="44" y="8"/>
                    <a:pt x="44" y="8"/>
                    <a:pt x="45" y="8"/>
                  </a:cubicBezTo>
                  <a:cubicBezTo>
                    <a:pt x="46" y="8"/>
                    <a:pt x="46" y="8"/>
                    <a:pt x="47" y="9"/>
                  </a:cubicBezTo>
                  <a:cubicBezTo>
                    <a:pt x="48" y="9"/>
                    <a:pt x="48" y="7"/>
                    <a:pt x="48" y="6"/>
                  </a:cubicBezTo>
                  <a:cubicBezTo>
                    <a:pt x="47" y="6"/>
                    <a:pt x="44" y="4"/>
                    <a:pt x="43" y="4"/>
                  </a:cubicBezTo>
                  <a:cubicBezTo>
                    <a:pt x="45" y="3"/>
                    <a:pt x="49" y="5"/>
                    <a:pt x="50" y="6"/>
                  </a:cubicBezTo>
                  <a:cubicBezTo>
                    <a:pt x="53" y="7"/>
                    <a:pt x="53" y="8"/>
                    <a:pt x="54" y="10"/>
                  </a:cubicBezTo>
                  <a:cubicBezTo>
                    <a:pt x="54" y="11"/>
                    <a:pt x="54" y="16"/>
                    <a:pt x="56" y="16"/>
                  </a:cubicBezTo>
                  <a:cubicBezTo>
                    <a:pt x="57" y="16"/>
                    <a:pt x="61" y="16"/>
                    <a:pt x="60" y="14"/>
                  </a:cubicBezTo>
                  <a:cubicBezTo>
                    <a:pt x="59" y="10"/>
                    <a:pt x="57" y="7"/>
                    <a:pt x="56" y="3"/>
                  </a:cubicBezTo>
                  <a:cubicBezTo>
                    <a:pt x="55" y="0"/>
                    <a:pt x="58" y="1"/>
                    <a:pt x="59" y="1"/>
                  </a:cubicBezTo>
                  <a:cubicBezTo>
                    <a:pt x="62" y="2"/>
                    <a:pt x="62" y="0"/>
                    <a:pt x="64" y="1"/>
                  </a:cubicBezTo>
                  <a:cubicBezTo>
                    <a:pt x="66" y="3"/>
                    <a:pt x="69" y="4"/>
                    <a:pt x="69" y="6"/>
                  </a:cubicBezTo>
                  <a:cubicBezTo>
                    <a:pt x="70" y="9"/>
                    <a:pt x="71" y="11"/>
                    <a:pt x="73" y="13"/>
                  </a:cubicBezTo>
                  <a:cubicBezTo>
                    <a:pt x="74" y="16"/>
                    <a:pt x="75" y="17"/>
                    <a:pt x="74" y="19"/>
                  </a:cubicBezTo>
                  <a:cubicBezTo>
                    <a:pt x="73" y="22"/>
                    <a:pt x="76" y="25"/>
                    <a:pt x="78" y="26"/>
                  </a:cubicBezTo>
                  <a:cubicBezTo>
                    <a:pt x="79" y="26"/>
                    <a:pt x="81" y="26"/>
                    <a:pt x="82" y="26"/>
                  </a:cubicBezTo>
                  <a:cubicBezTo>
                    <a:pt x="83" y="27"/>
                    <a:pt x="84" y="28"/>
                    <a:pt x="85" y="28"/>
                  </a:cubicBezTo>
                  <a:cubicBezTo>
                    <a:pt x="88" y="29"/>
                    <a:pt x="92" y="29"/>
                    <a:pt x="92" y="33"/>
                  </a:cubicBezTo>
                  <a:cubicBezTo>
                    <a:pt x="92" y="35"/>
                    <a:pt x="83" y="32"/>
                    <a:pt x="83" y="32"/>
                  </a:cubicBezTo>
                  <a:cubicBezTo>
                    <a:pt x="83" y="33"/>
                    <a:pt x="83" y="34"/>
                    <a:pt x="83" y="35"/>
                  </a:cubicBezTo>
                  <a:cubicBezTo>
                    <a:pt x="83" y="35"/>
                    <a:pt x="80" y="35"/>
                    <a:pt x="80" y="35"/>
                  </a:cubicBezTo>
                  <a:cubicBezTo>
                    <a:pt x="81" y="35"/>
                    <a:pt x="81" y="36"/>
                    <a:pt x="81" y="36"/>
                  </a:cubicBezTo>
                  <a:cubicBezTo>
                    <a:pt x="81" y="37"/>
                    <a:pt x="81" y="38"/>
                    <a:pt x="81" y="38"/>
                  </a:cubicBezTo>
                  <a:cubicBezTo>
                    <a:pt x="81" y="38"/>
                    <a:pt x="85" y="36"/>
                    <a:pt x="85" y="36"/>
                  </a:cubicBezTo>
                  <a:cubicBezTo>
                    <a:pt x="87" y="36"/>
                    <a:pt x="86" y="37"/>
                    <a:pt x="86" y="38"/>
                  </a:cubicBezTo>
                  <a:cubicBezTo>
                    <a:pt x="86" y="38"/>
                    <a:pt x="88" y="38"/>
                    <a:pt x="89" y="39"/>
                  </a:cubicBezTo>
                  <a:cubicBezTo>
                    <a:pt x="89" y="39"/>
                    <a:pt x="83" y="41"/>
                    <a:pt x="83" y="41"/>
                  </a:cubicBezTo>
                  <a:cubicBezTo>
                    <a:pt x="81" y="41"/>
                    <a:pt x="86" y="41"/>
                    <a:pt x="83" y="4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30" name="Freeform 573">
              <a:extLst>
                <a:ext uri="{FF2B5EF4-FFF2-40B4-BE49-F238E27FC236}">
                  <a16:creationId xmlns:a16="http://schemas.microsoft.com/office/drawing/2014/main" id="{603233A8-B892-A842-91D3-28EE36051E14}"/>
                </a:ext>
              </a:extLst>
            </p:cNvPr>
            <p:cNvSpPr>
              <a:spLocks/>
            </p:cNvSpPr>
            <p:nvPr/>
          </p:nvSpPr>
          <p:spPr bwMode="auto">
            <a:xfrm>
              <a:off x="6709745" y="4738956"/>
              <a:ext cx="130574" cy="86010"/>
            </a:xfrm>
            <a:custGeom>
              <a:avLst/>
              <a:gdLst>
                <a:gd name="T0" fmla="*/ 9 w 14"/>
                <a:gd name="T1" fmla="*/ 8 h 9"/>
                <a:gd name="T2" fmla="*/ 5 w 14"/>
                <a:gd name="T3" fmla="*/ 5 h 9"/>
                <a:gd name="T4" fmla="*/ 0 w 14"/>
                <a:gd name="T5" fmla="*/ 3 h 9"/>
                <a:gd name="T6" fmla="*/ 4 w 14"/>
                <a:gd name="T7" fmla="*/ 0 h 9"/>
                <a:gd name="T8" fmla="*/ 10 w 14"/>
                <a:gd name="T9" fmla="*/ 1 h 9"/>
                <a:gd name="T10" fmla="*/ 12 w 14"/>
                <a:gd name="T11" fmla="*/ 4 h 9"/>
                <a:gd name="T12" fmla="*/ 9 w 14"/>
                <a:gd name="T13" fmla="*/ 8 h 9"/>
                <a:gd name="T14" fmla="*/ 9 w 14"/>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9">
                  <a:moveTo>
                    <a:pt x="9" y="8"/>
                  </a:moveTo>
                  <a:cubicBezTo>
                    <a:pt x="7" y="8"/>
                    <a:pt x="6" y="5"/>
                    <a:pt x="5" y="5"/>
                  </a:cubicBezTo>
                  <a:cubicBezTo>
                    <a:pt x="4" y="4"/>
                    <a:pt x="0" y="3"/>
                    <a:pt x="0" y="3"/>
                  </a:cubicBezTo>
                  <a:cubicBezTo>
                    <a:pt x="1" y="2"/>
                    <a:pt x="3" y="1"/>
                    <a:pt x="4" y="0"/>
                  </a:cubicBezTo>
                  <a:cubicBezTo>
                    <a:pt x="6" y="0"/>
                    <a:pt x="8" y="0"/>
                    <a:pt x="10" y="1"/>
                  </a:cubicBezTo>
                  <a:cubicBezTo>
                    <a:pt x="12" y="2"/>
                    <a:pt x="14" y="2"/>
                    <a:pt x="12" y="4"/>
                  </a:cubicBezTo>
                  <a:cubicBezTo>
                    <a:pt x="11" y="5"/>
                    <a:pt x="10" y="9"/>
                    <a:pt x="9" y="8"/>
                  </a:cubicBezTo>
                  <a:cubicBezTo>
                    <a:pt x="8" y="8"/>
                    <a:pt x="9" y="8"/>
                    <a:pt x="9" y="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31" name="Freeform 574">
              <a:extLst>
                <a:ext uri="{FF2B5EF4-FFF2-40B4-BE49-F238E27FC236}">
                  <a16:creationId xmlns:a16="http://schemas.microsoft.com/office/drawing/2014/main" id="{91983AC9-CA51-4A4B-8F52-04BD0CE28E9D}"/>
                </a:ext>
              </a:extLst>
            </p:cNvPr>
            <p:cNvSpPr>
              <a:spLocks/>
            </p:cNvSpPr>
            <p:nvPr/>
          </p:nvSpPr>
          <p:spPr bwMode="auto">
            <a:xfrm>
              <a:off x="6916751" y="4700729"/>
              <a:ext cx="296178" cy="273958"/>
            </a:xfrm>
            <a:custGeom>
              <a:avLst/>
              <a:gdLst>
                <a:gd name="T0" fmla="*/ 18 w 32"/>
                <a:gd name="T1" fmla="*/ 27 h 29"/>
                <a:gd name="T2" fmla="*/ 10 w 32"/>
                <a:gd name="T3" fmla="*/ 19 h 29"/>
                <a:gd name="T4" fmla="*/ 1 w 32"/>
                <a:gd name="T5" fmla="*/ 15 h 29"/>
                <a:gd name="T6" fmla="*/ 0 w 32"/>
                <a:gd name="T7" fmla="*/ 13 h 29"/>
                <a:gd name="T8" fmla="*/ 4 w 32"/>
                <a:gd name="T9" fmla="*/ 12 h 29"/>
                <a:gd name="T10" fmla="*/ 11 w 32"/>
                <a:gd name="T11" fmla="*/ 14 h 29"/>
                <a:gd name="T12" fmla="*/ 11 w 32"/>
                <a:gd name="T13" fmla="*/ 12 h 29"/>
                <a:gd name="T14" fmla="*/ 13 w 32"/>
                <a:gd name="T15" fmla="*/ 11 h 29"/>
                <a:gd name="T16" fmla="*/ 7 w 32"/>
                <a:gd name="T17" fmla="*/ 8 h 29"/>
                <a:gd name="T18" fmla="*/ 7 w 32"/>
                <a:gd name="T19" fmla="*/ 6 h 29"/>
                <a:gd name="T20" fmla="*/ 10 w 32"/>
                <a:gd name="T21" fmla="*/ 7 h 29"/>
                <a:gd name="T22" fmla="*/ 11 w 32"/>
                <a:gd name="T23" fmla="*/ 5 h 29"/>
                <a:gd name="T24" fmla="*/ 8 w 32"/>
                <a:gd name="T25" fmla="*/ 4 h 29"/>
                <a:gd name="T26" fmla="*/ 10 w 32"/>
                <a:gd name="T27" fmla="*/ 3 h 29"/>
                <a:gd name="T28" fmla="*/ 14 w 32"/>
                <a:gd name="T29" fmla="*/ 4 h 29"/>
                <a:gd name="T30" fmla="*/ 13 w 32"/>
                <a:gd name="T31" fmla="*/ 3 h 29"/>
                <a:gd name="T32" fmla="*/ 19 w 32"/>
                <a:gd name="T33" fmla="*/ 5 h 29"/>
                <a:gd name="T34" fmla="*/ 18 w 32"/>
                <a:gd name="T35" fmla="*/ 3 h 29"/>
                <a:gd name="T36" fmla="*/ 19 w 32"/>
                <a:gd name="T37" fmla="*/ 3 h 29"/>
                <a:gd name="T38" fmla="*/ 17 w 32"/>
                <a:gd name="T39" fmla="*/ 2 h 29"/>
                <a:gd name="T40" fmla="*/ 25 w 32"/>
                <a:gd name="T41" fmla="*/ 1 h 29"/>
                <a:gd name="T42" fmla="*/ 23 w 32"/>
                <a:gd name="T43" fmla="*/ 3 h 29"/>
                <a:gd name="T44" fmla="*/ 28 w 32"/>
                <a:gd name="T45" fmla="*/ 4 h 29"/>
                <a:gd name="T46" fmla="*/ 27 w 32"/>
                <a:gd name="T47" fmla="*/ 7 h 29"/>
                <a:gd name="T48" fmla="*/ 26 w 32"/>
                <a:gd name="T49" fmla="*/ 8 h 29"/>
                <a:gd name="T50" fmla="*/ 23 w 32"/>
                <a:gd name="T51" fmla="*/ 10 h 29"/>
                <a:gd name="T52" fmla="*/ 21 w 32"/>
                <a:gd name="T53" fmla="*/ 13 h 29"/>
                <a:gd name="T54" fmla="*/ 24 w 32"/>
                <a:gd name="T55" fmla="*/ 11 h 29"/>
                <a:gd name="T56" fmla="*/ 26 w 32"/>
                <a:gd name="T57" fmla="*/ 13 h 29"/>
                <a:gd name="T58" fmla="*/ 29 w 32"/>
                <a:gd name="T59" fmla="*/ 13 h 29"/>
                <a:gd name="T60" fmla="*/ 28 w 32"/>
                <a:gd name="T61" fmla="*/ 10 h 29"/>
                <a:gd name="T62" fmla="*/ 30 w 32"/>
                <a:gd name="T63" fmla="*/ 11 h 29"/>
                <a:gd name="T64" fmla="*/ 30 w 32"/>
                <a:gd name="T65" fmla="*/ 14 h 29"/>
                <a:gd name="T66" fmla="*/ 31 w 32"/>
                <a:gd name="T67" fmla="*/ 17 h 29"/>
                <a:gd name="T68" fmla="*/ 28 w 32"/>
                <a:gd name="T69" fmla="*/ 23 h 29"/>
                <a:gd name="T70" fmla="*/ 22 w 32"/>
                <a:gd name="T71" fmla="*/ 23 h 29"/>
                <a:gd name="T72" fmla="*/ 21 w 32"/>
                <a:gd name="T73" fmla="*/ 23 h 29"/>
                <a:gd name="T74" fmla="*/ 23 w 32"/>
                <a:gd name="T75" fmla="*/ 26 h 29"/>
                <a:gd name="T76" fmla="*/ 18 w 32"/>
                <a:gd name="T77" fmla="*/ 27 h 29"/>
                <a:gd name="T78" fmla="*/ 18 w 32"/>
                <a:gd name="T79" fmla="*/ 2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2" h="29">
                  <a:moveTo>
                    <a:pt x="18" y="27"/>
                  </a:moveTo>
                  <a:cubicBezTo>
                    <a:pt x="15" y="25"/>
                    <a:pt x="13" y="21"/>
                    <a:pt x="10" y="19"/>
                  </a:cubicBezTo>
                  <a:cubicBezTo>
                    <a:pt x="7" y="18"/>
                    <a:pt x="4" y="16"/>
                    <a:pt x="1" y="15"/>
                  </a:cubicBezTo>
                  <a:cubicBezTo>
                    <a:pt x="0" y="14"/>
                    <a:pt x="0" y="14"/>
                    <a:pt x="0" y="13"/>
                  </a:cubicBezTo>
                  <a:cubicBezTo>
                    <a:pt x="0" y="10"/>
                    <a:pt x="2" y="11"/>
                    <a:pt x="4" y="12"/>
                  </a:cubicBezTo>
                  <a:cubicBezTo>
                    <a:pt x="6" y="13"/>
                    <a:pt x="8" y="15"/>
                    <a:pt x="11" y="14"/>
                  </a:cubicBezTo>
                  <a:cubicBezTo>
                    <a:pt x="12" y="14"/>
                    <a:pt x="11" y="12"/>
                    <a:pt x="11" y="12"/>
                  </a:cubicBezTo>
                  <a:cubicBezTo>
                    <a:pt x="11" y="11"/>
                    <a:pt x="13" y="12"/>
                    <a:pt x="13" y="11"/>
                  </a:cubicBezTo>
                  <a:cubicBezTo>
                    <a:pt x="14" y="10"/>
                    <a:pt x="7" y="8"/>
                    <a:pt x="7" y="8"/>
                  </a:cubicBezTo>
                  <a:cubicBezTo>
                    <a:pt x="5" y="7"/>
                    <a:pt x="6" y="6"/>
                    <a:pt x="7" y="6"/>
                  </a:cubicBezTo>
                  <a:cubicBezTo>
                    <a:pt x="9" y="5"/>
                    <a:pt x="9" y="6"/>
                    <a:pt x="10" y="7"/>
                  </a:cubicBezTo>
                  <a:cubicBezTo>
                    <a:pt x="10" y="7"/>
                    <a:pt x="11" y="5"/>
                    <a:pt x="11" y="5"/>
                  </a:cubicBezTo>
                  <a:cubicBezTo>
                    <a:pt x="12" y="5"/>
                    <a:pt x="8" y="4"/>
                    <a:pt x="8" y="4"/>
                  </a:cubicBezTo>
                  <a:cubicBezTo>
                    <a:pt x="8" y="4"/>
                    <a:pt x="10" y="3"/>
                    <a:pt x="10" y="3"/>
                  </a:cubicBezTo>
                  <a:cubicBezTo>
                    <a:pt x="11" y="3"/>
                    <a:pt x="13" y="4"/>
                    <a:pt x="14" y="4"/>
                  </a:cubicBezTo>
                  <a:cubicBezTo>
                    <a:pt x="14" y="4"/>
                    <a:pt x="13" y="3"/>
                    <a:pt x="13" y="3"/>
                  </a:cubicBezTo>
                  <a:cubicBezTo>
                    <a:pt x="14" y="2"/>
                    <a:pt x="18" y="5"/>
                    <a:pt x="19" y="5"/>
                  </a:cubicBezTo>
                  <a:cubicBezTo>
                    <a:pt x="20" y="4"/>
                    <a:pt x="18" y="4"/>
                    <a:pt x="18" y="3"/>
                  </a:cubicBezTo>
                  <a:cubicBezTo>
                    <a:pt x="18" y="3"/>
                    <a:pt x="19" y="3"/>
                    <a:pt x="19" y="3"/>
                  </a:cubicBezTo>
                  <a:cubicBezTo>
                    <a:pt x="19" y="3"/>
                    <a:pt x="17" y="3"/>
                    <a:pt x="17" y="2"/>
                  </a:cubicBezTo>
                  <a:cubicBezTo>
                    <a:pt x="17" y="2"/>
                    <a:pt x="24" y="0"/>
                    <a:pt x="25" y="1"/>
                  </a:cubicBezTo>
                  <a:cubicBezTo>
                    <a:pt x="26" y="1"/>
                    <a:pt x="23" y="2"/>
                    <a:pt x="23" y="3"/>
                  </a:cubicBezTo>
                  <a:cubicBezTo>
                    <a:pt x="24" y="4"/>
                    <a:pt x="27" y="3"/>
                    <a:pt x="28" y="4"/>
                  </a:cubicBezTo>
                  <a:cubicBezTo>
                    <a:pt x="28" y="5"/>
                    <a:pt x="24" y="7"/>
                    <a:pt x="27" y="7"/>
                  </a:cubicBezTo>
                  <a:cubicBezTo>
                    <a:pt x="28" y="7"/>
                    <a:pt x="27" y="8"/>
                    <a:pt x="26" y="8"/>
                  </a:cubicBezTo>
                  <a:cubicBezTo>
                    <a:pt x="25" y="8"/>
                    <a:pt x="24" y="8"/>
                    <a:pt x="23" y="10"/>
                  </a:cubicBezTo>
                  <a:cubicBezTo>
                    <a:pt x="23" y="10"/>
                    <a:pt x="21" y="13"/>
                    <a:pt x="21" y="13"/>
                  </a:cubicBezTo>
                  <a:cubicBezTo>
                    <a:pt x="22" y="13"/>
                    <a:pt x="23" y="11"/>
                    <a:pt x="24" y="11"/>
                  </a:cubicBezTo>
                  <a:cubicBezTo>
                    <a:pt x="25" y="11"/>
                    <a:pt x="25" y="12"/>
                    <a:pt x="26" y="13"/>
                  </a:cubicBezTo>
                  <a:cubicBezTo>
                    <a:pt x="27" y="13"/>
                    <a:pt x="30" y="17"/>
                    <a:pt x="29" y="13"/>
                  </a:cubicBezTo>
                  <a:cubicBezTo>
                    <a:pt x="29" y="12"/>
                    <a:pt x="27" y="11"/>
                    <a:pt x="28" y="10"/>
                  </a:cubicBezTo>
                  <a:cubicBezTo>
                    <a:pt x="29" y="10"/>
                    <a:pt x="30" y="10"/>
                    <a:pt x="30" y="11"/>
                  </a:cubicBezTo>
                  <a:cubicBezTo>
                    <a:pt x="30" y="12"/>
                    <a:pt x="29" y="13"/>
                    <a:pt x="30" y="14"/>
                  </a:cubicBezTo>
                  <a:cubicBezTo>
                    <a:pt x="31" y="15"/>
                    <a:pt x="32" y="16"/>
                    <a:pt x="31" y="17"/>
                  </a:cubicBezTo>
                  <a:cubicBezTo>
                    <a:pt x="29" y="19"/>
                    <a:pt x="32" y="22"/>
                    <a:pt x="28" y="23"/>
                  </a:cubicBezTo>
                  <a:cubicBezTo>
                    <a:pt x="28" y="23"/>
                    <a:pt x="21" y="25"/>
                    <a:pt x="22" y="23"/>
                  </a:cubicBezTo>
                  <a:cubicBezTo>
                    <a:pt x="22" y="22"/>
                    <a:pt x="21" y="22"/>
                    <a:pt x="21" y="23"/>
                  </a:cubicBezTo>
                  <a:cubicBezTo>
                    <a:pt x="22" y="24"/>
                    <a:pt x="22" y="25"/>
                    <a:pt x="23" y="26"/>
                  </a:cubicBezTo>
                  <a:cubicBezTo>
                    <a:pt x="23" y="28"/>
                    <a:pt x="19" y="27"/>
                    <a:pt x="18" y="27"/>
                  </a:cubicBezTo>
                  <a:cubicBezTo>
                    <a:pt x="17" y="26"/>
                    <a:pt x="22" y="29"/>
                    <a:pt x="18" y="2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32" name="Freeform 575">
              <a:extLst>
                <a:ext uri="{FF2B5EF4-FFF2-40B4-BE49-F238E27FC236}">
                  <a16:creationId xmlns:a16="http://schemas.microsoft.com/office/drawing/2014/main" id="{AEA4BA2D-E43C-234F-B649-FC71E6FCDFB8}"/>
                </a:ext>
              </a:extLst>
            </p:cNvPr>
            <p:cNvSpPr>
              <a:spLocks/>
            </p:cNvSpPr>
            <p:nvPr/>
          </p:nvSpPr>
          <p:spPr bwMode="auto">
            <a:xfrm>
              <a:off x="7232037" y="4700729"/>
              <a:ext cx="261145" cy="207060"/>
            </a:xfrm>
            <a:custGeom>
              <a:avLst/>
              <a:gdLst>
                <a:gd name="T0" fmla="*/ 7 w 28"/>
                <a:gd name="T1" fmla="*/ 22 h 22"/>
                <a:gd name="T2" fmla="*/ 3 w 28"/>
                <a:gd name="T3" fmla="*/ 19 h 22"/>
                <a:gd name="T4" fmla="*/ 1 w 28"/>
                <a:gd name="T5" fmla="*/ 11 h 22"/>
                <a:gd name="T6" fmla="*/ 1 w 28"/>
                <a:gd name="T7" fmla="*/ 4 h 22"/>
                <a:gd name="T8" fmla="*/ 6 w 28"/>
                <a:gd name="T9" fmla="*/ 4 h 22"/>
                <a:gd name="T10" fmla="*/ 5 w 28"/>
                <a:gd name="T11" fmla="*/ 1 h 22"/>
                <a:gd name="T12" fmla="*/ 16 w 28"/>
                <a:gd name="T13" fmla="*/ 2 h 22"/>
                <a:gd name="T14" fmla="*/ 25 w 28"/>
                <a:gd name="T15" fmla="*/ 3 h 22"/>
                <a:gd name="T16" fmla="*/ 23 w 28"/>
                <a:gd name="T17" fmla="*/ 8 h 22"/>
                <a:gd name="T18" fmla="*/ 19 w 28"/>
                <a:gd name="T19" fmla="*/ 13 h 22"/>
                <a:gd name="T20" fmla="*/ 12 w 28"/>
                <a:gd name="T21" fmla="*/ 13 h 22"/>
                <a:gd name="T22" fmla="*/ 10 w 28"/>
                <a:gd name="T23" fmla="*/ 14 h 22"/>
                <a:gd name="T24" fmla="*/ 11 w 28"/>
                <a:gd name="T25" fmla="*/ 17 h 22"/>
                <a:gd name="T26" fmla="*/ 7 w 28"/>
                <a:gd name="T27" fmla="*/ 22 h 22"/>
                <a:gd name="T28" fmla="*/ 7 w 28"/>
                <a:gd name="T2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22">
                  <a:moveTo>
                    <a:pt x="7" y="22"/>
                  </a:moveTo>
                  <a:cubicBezTo>
                    <a:pt x="5" y="21"/>
                    <a:pt x="3" y="21"/>
                    <a:pt x="3" y="19"/>
                  </a:cubicBezTo>
                  <a:cubicBezTo>
                    <a:pt x="3" y="16"/>
                    <a:pt x="0" y="14"/>
                    <a:pt x="1" y="11"/>
                  </a:cubicBezTo>
                  <a:cubicBezTo>
                    <a:pt x="1" y="9"/>
                    <a:pt x="0" y="6"/>
                    <a:pt x="1" y="4"/>
                  </a:cubicBezTo>
                  <a:cubicBezTo>
                    <a:pt x="2" y="4"/>
                    <a:pt x="6" y="5"/>
                    <a:pt x="6" y="4"/>
                  </a:cubicBezTo>
                  <a:cubicBezTo>
                    <a:pt x="6" y="3"/>
                    <a:pt x="0" y="3"/>
                    <a:pt x="5" y="1"/>
                  </a:cubicBezTo>
                  <a:cubicBezTo>
                    <a:pt x="9" y="0"/>
                    <a:pt x="12" y="1"/>
                    <a:pt x="16" y="2"/>
                  </a:cubicBezTo>
                  <a:cubicBezTo>
                    <a:pt x="19" y="2"/>
                    <a:pt x="22" y="2"/>
                    <a:pt x="25" y="3"/>
                  </a:cubicBezTo>
                  <a:cubicBezTo>
                    <a:pt x="28" y="4"/>
                    <a:pt x="25" y="6"/>
                    <a:pt x="23" y="8"/>
                  </a:cubicBezTo>
                  <a:cubicBezTo>
                    <a:pt x="22" y="10"/>
                    <a:pt x="21" y="12"/>
                    <a:pt x="19" y="13"/>
                  </a:cubicBezTo>
                  <a:cubicBezTo>
                    <a:pt x="18" y="15"/>
                    <a:pt x="14" y="13"/>
                    <a:pt x="12" y="13"/>
                  </a:cubicBezTo>
                  <a:cubicBezTo>
                    <a:pt x="12" y="13"/>
                    <a:pt x="9" y="13"/>
                    <a:pt x="10" y="14"/>
                  </a:cubicBezTo>
                  <a:cubicBezTo>
                    <a:pt x="10" y="15"/>
                    <a:pt x="12" y="15"/>
                    <a:pt x="11" y="17"/>
                  </a:cubicBezTo>
                  <a:cubicBezTo>
                    <a:pt x="10" y="17"/>
                    <a:pt x="8" y="22"/>
                    <a:pt x="7" y="22"/>
                  </a:cubicBezTo>
                  <a:cubicBezTo>
                    <a:pt x="5" y="21"/>
                    <a:pt x="8" y="22"/>
                    <a:pt x="7" y="2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33" name="Freeform 576">
              <a:extLst>
                <a:ext uri="{FF2B5EF4-FFF2-40B4-BE49-F238E27FC236}">
                  <a16:creationId xmlns:a16="http://schemas.microsoft.com/office/drawing/2014/main" id="{44C28CB9-1B8C-EB40-82A0-525DA1BEFE08}"/>
                </a:ext>
              </a:extLst>
            </p:cNvPr>
            <p:cNvSpPr>
              <a:spLocks/>
            </p:cNvSpPr>
            <p:nvPr/>
          </p:nvSpPr>
          <p:spPr bwMode="auto">
            <a:xfrm>
              <a:off x="5833947" y="4675245"/>
              <a:ext cx="503186" cy="308998"/>
            </a:xfrm>
            <a:custGeom>
              <a:avLst/>
              <a:gdLst>
                <a:gd name="T0" fmla="*/ 52 w 54"/>
                <a:gd name="T1" fmla="*/ 10 h 33"/>
                <a:gd name="T2" fmla="*/ 45 w 54"/>
                <a:gd name="T3" fmla="*/ 4 h 33"/>
                <a:gd name="T4" fmla="*/ 41 w 54"/>
                <a:gd name="T5" fmla="*/ 3 h 33"/>
                <a:gd name="T6" fmla="*/ 35 w 54"/>
                <a:gd name="T7" fmla="*/ 4 h 33"/>
                <a:gd name="T8" fmla="*/ 32 w 54"/>
                <a:gd name="T9" fmla="*/ 3 h 33"/>
                <a:gd name="T10" fmla="*/ 27 w 54"/>
                <a:gd name="T11" fmla="*/ 1 h 33"/>
                <a:gd name="T12" fmla="*/ 20 w 54"/>
                <a:gd name="T13" fmla="*/ 0 h 33"/>
                <a:gd name="T14" fmla="*/ 11 w 54"/>
                <a:gd name="T15" fmla="*/ 1 h 33"/>
                <a:gd name="T16" fmla="*/ 8 w 54"/>
                <a:gd name="T17" fmla="*/ 3 h 33"/>
                <a:gd name="T18" fmla="*/ 7 w 54"/>
                <a:gd name="T19" fmla="*/ 11 h 33"/>
                <a:gd name="T20" fmla="*/ 7 w 54"/>
                <a:gd name="T21" fmla="*/ 15 h 33"/>
                <a:gd name="T22" fmla="*/ 4 w 54"/>
                <a:gd name="T23" fmla="*/ 18 h 33"/>
                <a:gd name="T24" fmla="*/ 0 w 54"/>
                <a:gd name="T25" fmla="*/ 24 h 33"/>
                <a:gd name="T26" fmla="*/ 7 w 54"/>
                <a:gd name="T27" fmla="*/ 26 h 33"/>
                <a:gd name="T28" fmla="*/ 15 w 54"/>
                <a:gd name="T29" fmla="*/ 32 h 33"/>
                <a:gd name="T30" fmla="*/ 19 w 54"/>
                <a:gd name="T31" fmla="*/ 30 h 33"/>
                <a:gd name="T32" fmla="*/ 25 w 54"/>
                <a:gd name="T33" fmla="*/ 29 h 33"/>
                <a:gd name="T34" fmla="*/ 28 w 54"/>
                <a:gd name="T35" fmla="*/ 26 h 33"/>
                <a:gd name="T36" fmla="*/ 31 w 54"/>
                <a:gd name="T37" fmla="*/ 21 h 33"/>
                <a:gd name="T38" fmla="*/ 37 w 54"/>
                <a:gd name="T39" fmla="*/ 17 h 33"/>
                <a:gd name="T40" fmla="*/ 46 w 54"/>
                <a:gd name="T41" fmla="*/ 13 h 33"/>
                <a:gd name="T42" fmla="*/ 52 w 54"/>
                <a:gd name="T43" fmla="*/ 10 h 33"/>
                <a:gd name="T44" fmla="*/ 52 w 54"/>
                <a:gd name="T45" fmla="*/ 1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4" h="33">
                  <a:moveTo>
                    <a:pt x="52" y="10"/>
                  </a:moveTo>
                  <a:cubicBezTo>
                    <a:pt x="50" y="8"/>
                    <a:pt x="48" y="6"/>
                    <a:pt x="45" y="4"/>
                  </a:cubicBezTo>
                  <a:cubicBezTo>
                    <a:pt x="44" y="4"/>
                    <a:pt x="42" y="3"/>
                    <a:pt x="41" y="3"/>
                  </a:cubicBezTo>
                  <a:cubicBezTo>
                    <a:pt x="38" y="2"/>
                    <a:pt x="37" y="3"/>
                    <a:pt x="35" y="4"/>
                  </a:cubicBezTo>
                  <a:cubicBezTo>
                    <a:pt x="34" y="4"/>
                    <a:pt x="33" y="3"/>
                    <a:pt x="32" y="3"/>
                  </a:cubicBezTo>
                  <a:cubicBezTo>
                    <a:pt x="31" y="2"/>
                    <a:pt x="29" y="2"/>
                    <a:pt x="27" y="1"/>
                  </a:cubicBezTo>
                  <a:cubicBezTo>
                    <a:pt x="25" y="1"/>
                    <a:pt x="22" y="0"/>
                    <a:pt x="20" y="0"/>
                  </a:cubicBezTo>
                  <a:cubicBezTo>
                    <a:pt x="17" y="0"/>
                    <a:pt x="14" y="1"/>
                    <a:pt x="11" y="1"/>
                  </a:cubicBezTo>
                  <a:cubicBezTo>
                    <a:pt x="9" y="2"/>
                    <a:pt x="6" y="1"/>
                    <a:pt x="8" y="3"/>
                  </a:cubicBezTo>
                  <a:cubicBezTo>
                    <a:pt x="10" y="7"/>
                    <a:pt x="10" y="8"/>
                    <a:pt x="7" y="11"/>
                  </a:cubicBezTo>
                  <a:cubicBezTo>
                    <a:pt x="5" y="13"/>
                    <a:pt x="7" y="14"/>
                    <a:pt x="7" y="15"/>
                  </a:cubicBezTo>
                  <a:cubicBezTo>
                    <a:pt x="6" y="16"/>
                    <a:pt x="4" y="16"/>
                    <a:pt x="4" y="18"/>
                  </a:cubicBezTo>
                  <a:cubicBezTo>
                    <a:pt x="3" y="20"/>
                    <a:pt x="1" y="22"/>
                    <a:pt x="0" y="24"/>
                  </a:cubicBezTo>
                  <a:cubicBezTo>
                    <a:pt x="0" y="25"/>
                    <a:pt x="6" y="26"/>
                    <a:pt x="7" y="26"/>
                  </a:cubicBezTo>
                  <a:cubicBezTo>
                    <a:pt x="10" y="28"/>
                    <a:pt x="12" y="32"/>
                    <a:pt x="15" y="32"/>
                  </a:cubicBezTo>
                  <a:cubicBezTo>
                    <a:pt x="16" y="33"/>
                    <a:pt x="18" y="31"/>
                    <a:pt x="19" y="30"/>
                  </a:cubicBezTo>
                  <a:cubicBezTo>
                    <a:pt x="21" y="29"/>
                    <a:pt x="23" y="30"/>
                    <a:pt x="25" y="29"/>
                  </a:cubicBezTo>
                  <a:cubicBezTo>
                    <a:pt x="27" y="29"/>
                    <a:pt x="27" y="28"/>
                    <a:pt x="28" y="26"/>
                  </a:cubicBezTo>
                  <a:cubicBezTo>
                    <a:pt x="28" y="24"/>
                    <a:pt x="28" y="23"/>
                    <a:pt x="31" y="21"/>
                  </a:cubicBezTo>
                  <a:cubicBezTo>
                    <a:pt x="33" y="20"/>
                    <a:pt x="34" y="18"/>
                    <a:pt x="37" y="17"/>
                  </a:cubicBezTo>
                  <a:cubicBezTo>
                    <a:pt x="40" y="15"/>
                    <a:pt x="43" y="14"/>
                    <a:pt x="46" y="13"/>
                  </a:cubicBezTo>
                  <a:cubicBezTo>
                    <a:pt x="46" y="13"/>
                    <a:pt x="53" y="10"/>
                    <a:pt x="52" y="10"/>
                  </a:cubicBezTo>
                  <a:cubicBezTo>
                    <a:pt x="51" y="9"/>
                    <a:pt x="54" y="11"/>
                    <a:pt x="52"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34" name="Freeform 577">
              <a:extLst>
                <a:ext uri="{FF2B5EF4-FFF2-40B4-BE49-F238E27FC236}">
                  <a16:creationId xmlns:a16="http://schemas.microsoft.com/office/drawing/2014/main" id="{2D6A2A0B-7F79-3F45-9AD4-ABE3C0AE0865}"/>
                </a:ext>
              </a:extLst>
            </p:cNvPr>
            <p:cNvSpPr>
              <a:spLocks/>
            </p:cNvSpPr>
            <p:nvPr/>
          </p:nvSpPr>
          <p:spPr bwMode="auto">
            <a:xfrm>
              <a:off x="6811655" y="4589235"/>
              <a:ext cx="66879" cy="38227"/>
            </a:xfrm>
            <a:custGeom>
              <a:avLst/>
              <a:gdLst>
                <a:gd name="T0" fmla="*/ 4 w 7"/>
                <a:gd name="T1" fmla="*/ 4 h 4"/>
                <a:gd name="T2" fmla="*/ 1 w 7"/>
                <a:gd name="T3" fmla="*/ 3 h 4"/>
                <a:gd name="T4" fmla="*/ 3 w 7"/>
                <a:gd name="T5" fmla="*/ 0 h 4"/>
                <a:gd name="T6" fmla="*/ 4 w 7"/>
                <a:gd name="T7" fmla="*/ 4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3" y="4"/>
                    <a:pt x="1" y="4"/>
                    <a:pt x="1" y="3"/>
                  </a:cubicBezTo>
                  <a:cubicBezTo>
                    <a:pt x="0" y="2"/>
                    <a:pt x="3" y="0"/>
                    <a:pt x="3" y="0"/>
                  </a:cubicBezTo>
                  <a:cubicBezTo>
                    <a:pt x="6" y="0"/>
                    <a:pt x="7" y="4"/>
                    <a:pt x="4" y="4"/>
                  </a:cubicBezTo>
                  <a:cubicBezTo>
                    <a:pt x="1" y="3"/>
                    <a:pt x="6" y="4"/>
                    <a:pt x="4"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35" name="Freeform 578">
              <a:extLst>
                <a:ext uri="{FF2B5EF4-FFF2-40B4-BE49-F238E27FC236}">
                  <a16:creationId xmlns:a16="http://schemas.microsoft.com/office/drawing/2014/main" id="{98A01800-D1D0-5445-8F52-B27528A4D47D}"/>
                </a:ext>
              </a:extLst>
            </p:cNvPr>
            <p:cNvSpPr>
              <a:spLocks/>
            </p:cNvSpPr>
            <p:nvPr/>
          </p:nvSpPr>
          <p:spPr bwMode="auto">
            <a:xfrm>
              <a:off x="6235221" y="4420403"/>
              <a:ext cx="560509" cy="264400"/>
            </a:xfrm>
            <a:custGeom>
              <a:avLst/>
              <a:gdLst>
                <a:gd name="T0" fmla="*/ 50 w 60"/>
                <a:gd name="T1" fmla="*/ 22 h 28"/>
                <a:gd name="T2" fmla="*/ 48 w 60"/>
                <a:gd name="T3" fmla="*/ 21 h 28"/>
                <a:gd name="T4" fmla="*/ 46 w 60"/>
                <a:gd name="T5" fmla="*/ 23 h 28"/>
                <a:gd name="T6" fmla="*/ 43 w 60"/>
                <a:gd name="T7" fmla="*/ 22 h 28"/>
                <a:gd name="T8" fmla="*/ 40 w 60"/>
                <a:gd name="T9" fmla="*/ 23 h 28"/>
                <a:gd name="T10" fmla="*/ 24 w 60"/>
                <a:gd name="T11" fmla="*/ 27 h 28"/>
                <a:gd name="T12" fmla="*/ 19 w 60"/>
                <a:gd name="T13" fmla="*/ 28 h 28"/>
                <a:gd name="T14" fmla="*/ 17 w 60"/>
                <a:gd name="T15" fmla="*/ 24 h 28"/>
                <a:gd name="T16" fmla="*/ 24 w 60"/>
                <a:gd name="T17" fmla="*/ 22 h 28"/>
                <a:gd name="T18" fmla="*/ 29 w 60"/>
                <a:gd name="T19" fmla="*/ 22 h 28"/>
                <a:gd name="T20" fmla="*/ 31 w 60"/>
                <a:gd name="T21" fmla="*/ 20 h 28"/>
                <a:gd name="T22" fmla="*/ 24 w 60"/>
                <a:gd name="T23" fmla="*/ 20 h 28"/>
                <a:gd name="T24" fmla="*/ 19 w 60"/>
                <a:gd name="T25" fmla="*/ 21 h 28"/>
                <a:gd name="T26" fmla="*/ 19 w 60"/>
                <a:gd name="T27" fmla="*/ 19 h 28"/>
                <a:gd name="T28" fmla="*/ 12 w 60"/>
                <a:gd name="T29" fmla="*/ 21 h 28"/>
                <a:gd name="T30" fmla="*/ 11 w 60"/>
                <a:gd name="T31" fmla="*/ 22 h 28"/>
                <a:gd name="T32" fmla="*/ 9 w 60"/>
                <a:gd name="T33" fmla="*/ 23 h 28"/>
                <a:gd name="T34" fmla="*/ 5 w 60"/>
                <a:gd name="T35" fmla="*/ 21 h 28"/>
                <a:gd name="T36" fmla="*/ 0 w 60"/>
                <a:gd name="T37" fmla="*/ 20 h 28"/>
                <a:gd name="T38" fmla="*/ 4 w 60"/>
                <a:gd name="T39" fmla="*/ 18 h 28"/>
                <a:gd name="T40" fmla="*/ 9 w 60"/>
                <a:gd name="T41" fmla="*/ 17 h 28"/>
                <a:gd name="T42" fmla="*/ 11 w 60"/>
                <a:gd name="T43" fmla="*/ 16 h 28"/>
                <a:gd name="T44" fmla="*/ 5 w 60"/>
                <a:gd name="T45" fmla="*/ 16 h 28"/>
                <a:gd name="T46" fmla="*/ 4 w 60"/>
                <a:gd name="T47" fmla="*/ 14 h 28"/>
                <a:gd name="T48" fmla="*/ 12 w 60"/>
                <a:gd name="T49" fmla="*/ 13 h 28"/>
                <a:gd name="T50" fmla="*/ 4 w 60"/>
                <a:gd name="T51" fmla="*/ 12 h 28"/>
                <a:gd name="T52" fmla="*/ 13 w 60"/>
                <a:gd name="T53" fmla="*/ 10 h 28"/>
                <a:gd name="T54" fmla="*/ 9 w 60"/>
                <a:gd name="T55" fmla="*/ 8 h 28"/>
                <a:gd name="T56" fmla="*/ 14 w 60"/>
                <a:gd name="T57" fmla="*/ 6 h 28"/>
                <a:gd name="T58" fmla="*/ 17 w 60"/>
                <a:gd name="T59" fmla="*/ 10 h 28"/>
                <a:gd name="T60" fmla="*/ 25 w 60"/>
                <a:gd name="T61" fmla="*/ 11 h 28"/>
                <a:gd name="T62" fmla="*/ 29 w 60"/>
                <a:gd name="T63" fmla="*/ 14 h 28"/>
                <a:gd name="T64" fmla="*/ 32 w 60"/>
                <a:gd name="T65" fmla="*/ 17 h 28"/>
                <a:gd name="T66" fmla="*/ 39 w 60"/>
                <a:gd name="T67" fmla="*/ 16 h 28"/>
                <a:gd name="T68" fmla="*/ 37 w 60"/>
                <a:gd name="T69" fmla="*/ 13 h 28"/>
                <a:gd name="T70" fmla="*/ 38 w 60"/>
                <a:gd name="T71" fmla="*/ 9 h 28"/>
                <a:gd name="T72" fmla="*/ 36 w 60"/>
                <a:gd name="T73" fmla="*/ 8 h 28"/>
                <a:gd name="T74" fmla="*/ 38 w 60"/>
                <a:gd name="T75" fmla="*/ 5 h 28"/>
                <a:gd name="T76" fmla="*/ 43 w 60"/>
                <a:gd name="T77" fmla="*/ 3 h 28"/>
                <a:gd name="T78" fmla="*/ 44 w 60"/>
                <a:gd name="T79" fmla="*/ 7 h 28"/>
                <a:gd name="T80" fmla="*/ 45 w 60"/>
                <a:gd name="T81" fmla="*/ 9 h 28"/>
                <a:gd name="T82" fmla="*/ 44 w 60"/>
                <a:gd name="T83" fmla="*/ 10 h 28"/>
                <a:gd name="T84" fmla="*/ 47 w 60"/>
                <a:gd name="T85" fmla="*/ 11 h 28"/>
                <a:gd name="T86" fmla="*/ 51 w 60"/>
                <a:gd name="T87" fmla="*/ 14 h 28"/>
                <a:gd name="T88" fmla="*/ 53 w 60"/>
                <a:gd name="T89" fmla="*/ 13 h 28"/>
                <a:gd name="T90" fmla="*/ 57 w 60"/>
                <a:gd name="T91" fmla="*/ 12 h 28"/>
                <a:gd name="T92" fmla="*/ 59 w 60"/>
                <a:gd name="T93" fmla="*/ 15 h 28"/>
                <a:gd name="T94" fmla="*/ 58 w 60"/>
                <a:gd name="T95" fmla="*/ 20 h 28"/>
                <a:gd name="T96" fmla="*/ 50 w 60"/>
                <a:gd name="T97" fmla="*/ 22 h 28"/>
                <a:gd name="T98" fmla="*/ 50 w 60"/>
                <a:gd name="T99"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 h="28">
                  <a:moveTo>
                    <a:pt x="50" y="22"/>
                  </a:moveTo>
                  <a:cubicBezTo>
                    <a:pt x="49" y="22"/>
                    <a:pt x="49" y="21"/>
                    <a:pt x="48" y="21"/>
                  </a:cubicBezTo>
                  <a:cubicBezTo>
                    <a:pt x="48" y="21"/>
                    <a:pt x="46" y="22"/>
                    <a:pt x="46" y="23"/>
                  </a:cubicBezTo>
                  <a:cubicBezTo>
                    <a:pt x="45" y="23"/>
                    <a:pt x="44" y="23"/>
                    <a:pt x="43" y="22"/>
                  </a:cubicBezTo>
                  <a:cubicBezTo>
                    <a:pt x="42" y="22"/>
                    <a:pt x="41" y="22"/>
                    <a:pt x="40" y="23"/>
                  </a:cubicBezTo>
                  <a:cubicBezTo>
                    <a:pt x="35" y="25"/>
                    <a:pt x="30" y="26"/>
                    <a:pt x="24" y="27"/>
                  </a:cubicBezTo>
                  <a:cubicBezTo>
                    <a:pt x="23" y="27"/>
                    <a:pt x="20" y="28"/>
                    <a:pt x="19" y="28"/>
                  </a:cubicBezTo>
                  <a:cubicBezTo>
                    <a:pt x="17" y="27"/>
                    <a:pt x="13" y="26"/>
                    <a:pt x="17" y="24"/>
                  </a:cubicBezTo>
                  <a:cubicBezTo>
                    <a:pt x="19" y="24"/>
                    <a:pt x="22" y="22"/>
                    <a:pt x="24" y="22"/>
                  </a:cubicBezTo>
                  <a:cubicBezTo>
                    <a:pt x="26" y="22"/>
                    <a:pt x="28" y="22"/>
                    <a:pt x="29" y="22"/>
                  </a:cubicBezTo>
                  <a:cubicBezTo>
                    <a:pt x="29" y="22"/>
                    <a:pt x="32" y="20"/>
                    <a:pt x="31" y="20"/>
                  </a:cubicBezTo>
                  <a:cubicBezTo>
                    <a:pt x="30" y="19"/>
                    <a:pt x="25" y="20"/>
                    <a:pt x="24" y="20"/>
                  </a:cubicBezTo>
                  <a:cubicBezTo>
                    <a:pt x="22" y="21"/>
                    <a:pt x="21" y="21"/>
                    <a:pt x="19" y="21"/>
                  </a:cubicBezTo>
                  <a:cubicBezTo>
                    <a:pt x="17" y="21"/>
                    <a:pt x="19" y="20"/>
                    <a:pt x="19" y="19"/>
                  </a:cubicBezTo>
                  <a:cubicBezTo>
                    <a:pt x="19" y="16"/>
                    <a:pt x="13" y="21"/>
                    <a:pt x="12" y="21"/>
                  </a:cubicBezTo>
                  <a:cubicBezTo>
                    <a:pt x="12" y="21"/>
                    <a:pt x="11" y="22"/>
                    <a:pt x="11" y="22"/>
                  </a:cubicBezTo>
                  <a:cubicBezTo>
                    <a:pt x="9" y="20"/>
                    <a:pt x="9" y="22"/>
                    <a:pt x="9" y="23"/>
                  </a:cubicBezTo>
                  <a:cubicBezTo>
                    <a:pt x="9" y="23"/>
                    <a:pt x="6" y="21"/>
                    <a:pt x="5" y="21"/>
                  </a:cubicBezTo>
                  <a:cubicBezTo>
                    <a:pt x="4" y="21"/>
                    <a:pt x="0" y="22"/>
                    <a:pt x="0" y="20"/>
                  </a:cubicBezTo>
                  <a:cubicBezTo>
                    <a:pt x="0" y="18"/>
                    <a:pt x="2" y="19"/>
                    <a:pt x="4" y="18"/>
                  </a:cubicBezTo>
                  <a:cubicBezTo>
                    <a:pt x="6" y="18"/>
                    <a:pt x="8" y="18"/>
                    <a:pt x="9" y="17"/>
                  </a:cubicBezTo>
                  <a:cubicBezTo>
                    <a:pt x="9" y="17"/>
                    <a:pt x="12" y="16"/>
                    <a:pt x="11" y="16"/>
                  </a:cubicBezTo>
                  <a:cubicBezTo>
                    <a:pt x="9" y="15"/>
                    <a:pt x="6" y="16"/>
                    <a:pt x="5" y="16"/>
                  </a:cubicBezTo>
                  <a:cubicBezTo>
                    <a:pt x="2" y="16"/>
                    <a:pt x="0" y="14"/>
                    <a:pt x="4" y="14"/>
                  </a:cubicBezTo>
                  <a:cubicBezTo>
                    <a:pt x="6" y="14"/>
                    <a:pt x="10" y="13"/>
                    <a:pt x="12" y="13"/>
                  </a:cubicBezTo>
                  <a:cubicBezTo>
                    <a:pt x="11" y="13"/>
                    <a:pt x="4" y="14"/>
                    <a:pt x="4" y="12"/>
                  </a:cubicBezTo>
                  <a:cubicBezTo>
                    <a:pt x="3" y="10"/>
                    <a:pt x="12" y="11"/>
                    <a:pt x="13" y="10"/>
                  </a:cubicBezTo>
                  <a:cubicBezTo>
                    <a:pt x="13" y="10"/>
                    <a:pt x="9" y="9"/>
                    <a:pt x="9" y="8"/>
                  </a:cubicBezTo>
                  <a:cubicBezTo>
                    <a:pt x="8" y="7"/>
                    <a:pt x="14" y="6"/>
                    <a:pt x="14" y="6"/>
                  </a:cubicBezTo>
                  <a:cubicBezTo>
                    <a:pt x="17" y="6"/>
                    <a:pt x="15" y="10"/>
                    <a:pt x="17" y="10"/>
                  </a:cubicBezTo>
                  <a:cubicBezTo>
                    <a:pt x="20" y="10"/>
                    <a:pt x="22" y="10"/>
                    <a:pt x="25" y="11"/>
                  </a:cubicBezTo>
                  <a:cubicBezTo>
                    <a:pt x="26" y="12"/>
                    <a:pt x="28" y="13"/>
                    <a:pt x="29" y="14"/>
                  </a:cubicBezTo>
                  <a:cubicBezTo>
                    <a:pt x="31" y="16"/>
                    <a:pt x="30" y="17"/>
                    <a:pt x="32" y="17"/>
                  </a:cubicBezTo>
                  <a:cubicBezTo>
                    <a:pt x="35" y="17"/>
                    <a:pt x="37" y="17"/>
                    <a:pt x="39" y="16"/>
                  </a:cubicBezTo>
                  <a:cubicBezTo>
                    <a:pt x="43" y="15"/>
                    <a:pt x="37" y="14"/>
                    <a:pt x="37" y="13"/>
                  </a:cubicBezTo>
                  <a:cubicBezTo>
                    <a:pt x="37" y="13"/>
                    <a:pt x="45" y="12"/>
                    <a:pt x="38" y="9"/>
                  </a:cubicBezTo>
                  <a:cubicBezTo>
                    <a:pt x="37" y="9"/>
                    <a:pt x="35" y="9"/>
                    <a:pt x="36" y="8"/>
                  </a:cubicBezTo>
                  <a:cubicBezTo>
                    <a:pt x="37" y="7"/>
                    <a:pt x="38" y="6"/>
                    <a:pt x="38" y="5"/>
                  </a:cubicBezTo>
                  <a:cubicBezTo>
                    <a:pt x="39" y="4"/>
                    <a:pt x="43" y="0"/>
                    <a:pt x="43" y="3"/>
                  </a:cubicBezTo>
                  <a:cubicBezTo>
                    <a:pt x="43" y="4"/>
                    <a:pt x="44" y="5"/>
                    <a:pt x="44" y="7"/>
                  </a:cubicBezTo>
                  <a:cubicBezTo>
                    <a:pt x="45" y="7"/>
                    <a:pt x="45" y="8"/>
                    <a:pt x="45" y="9"/>
                  </a:cubicBezTo>
                  <a:cubicBezTo>
                    <a:pt x="46" y="10"/>
                    <a:pt x="44" y="9"/>
                    <a:pt x="44" y="10"/>
                  </a:cubicBezTo>
                  <a:cubicBezTo>
                    <a:pt x="44" y="12"/>
                    <a:pt x="47" y="10"/>
                    <a:pt x="47" y="11"/>
                  </a:cubicBezTo>
                  <a:cubicBezTo>
                    <a:pt x="47" y="13"/>
                    <a:pt x="50" y="14"/>
                    <a:pt x="51" y="14"/>
                  </a:cubicBezTo>
                  <a:cubicBezTo>
                    <a:pt x="53" y="14"/>
                    <a:pt x="53" y="15"/>
                    <a:pt x="53" y="13"/>
                  </a:cubicBezTo>
                  <a:cubicBezTo>
                    <a:pt x="53" y="11"/>
                    <a:pt x="55" y="11"/>
                    <a:pt x="57" y="12"/>
                  </a:cubicBezTo>
                  <a:cubicBezTo>
                    <a:pt x="58" y="12"/>
                    <a:pt x="60" y="14"/>
                    <a:pt x="59" y="15"/>
                  </a:cubicBezTo>
                  <a:cubicBezTo>
                    <a:pt x="59" y="16"/>
                    <a:pt x="58" y="19"/>
                    <a:pt x="58" y="20"/>
                  </a:cubicBezTo>
                  <a:cubicBezTo>
                    <a:pt x="57" y="21"/>
                    <a:pt x="51" y="22"/>
                    <a:pt x="50" y="22"/>
                  </a:cubicBezTo>
                  <a:cubicBezTo>
                    <a:pt x="48" y="21"/>
                    <a:pt x="51" y="22"/>
                    <a:pt x="50" y="2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36" name="Freeform 579">
              <a:extLst>
                <a:ext uri="{FF2B5EF4-FFF2-40B4-BE49-F238E27FC236}">
                  <a16:creationId xmlns:a16="http://schemas.microsoft.com/office/drawing/2014/main" id="{0324D828-814D-9B43-BCC8-FBADD09DA5CB}"/>
                </a:ext>
              </a:extLst>
            </p:cNvPr>
            <p:cNvSpPr>
              <a:spLocks/>
            </p:cNvSpPr>
            <p:nvPr/>
          </p:nvSpPr>
          <p:spPr bwMode="auto">
            <a:xfrm>
              <a:off x="6139678" y="4525526"/>
              <a:ext cx="95541" cy="63711"/>
            </a:xfrm>
            <a:custGeom>
              <a:avLst/>
              <a:gdLst>
                <a:gd name="T0" fmla="*/ 9 w 10"/>
                <a:gd name="T1" fmla="*/ 1 h 7"/>
                <a:gd name="T2" fmla="*/ 0 w 10"/>
                <a:gd name="T3" fmla="*/ 5 h 7"/>
                <a:gd name="T4" fmla="*/ 6 w 10"/>
                <a:gd name="T5" fmla="*/ 5 h 7"/>
                <a:gd name="T6" fmla="*/ 9 w 10"/>
                <a:gd name="T7" fmla="*/ 1 h 7"/>
                <a:gd name="T8" fmla="*/ 9 w 10"/>
                <a:gd name="T9" fmla="*/ 1 h 7"/>
              </a:gdLst>
              <a:ahLst/>
              <a:cxnLst>
                <a:cxn ang="0">
                  <a:pos x="T0" y="T1"/>
                </a:cxn>
                <a:cxn ang="0">
                  <a:pos x="T2" y="T3"/>
                </a:cxn>
                <a:cxn ang="0">
                  <a:pos x="T4" y="T5"/>
                </a:cxn>
                <a:cxn ang="0">
                  <a:pos x="T6" y="T7"/>
                </a:cxn>
                <a:cxn ang="0">
                  <a:pos x="T8" y="T9"/>
                </a:cxn>
              </a:cxnLst>
              <a:rect l="0" t="0" r="r" b="b"/>
              <a:pathLst>
                <a:path w="10" h="7">
                  <a:moveTo>
                    <a:pt x="9" y="1"/>
                  </a:moveTo>
                  <a:cubicBezTo>
                    <a:pt x="8" y="1"/>
                    <a:pt x="0" y="5"/>
                    <a:pt x="0" y="5"/>
                  </a:cubicBezTo>
                  <a:cubicBezTo>
                    <a:pt x="2" y="6"/>
                    <a:pt x="5" y="7"/>
                    <a:pt x="6" y="5"/>
                  </a:cubicBezTo>
                  <a:cubicBezTo>
                    <a:pt x="7" y="4"/>
                    <a:pt x="9" y="0"/>
                    <a:pt x="9" y="1"/>
                  </a:cubicBezTo>
                  <a:cubicBezTo>
                    <a:pt x="7" y="1"/>
                    <a:pt x="10" y="0"/>
                    <a:pt x="9"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37" name="Freeform 580">
              <a:extLst>
                <a:ext uri="{FF2B5EF4-FFF2-40B4-BE49-F238E27FC236}">
                  <a16:creationId xmlns:a16="http://schemas.microsoft.com/office/drawing/2014/main" id="{6E602314-ABD9-1B42-BECF-F9627525CDBE}"/>
                </a:ext>
              </a:extLst>
            </p:cNvPr>
            <p:cNvSpPr>
              <a:spLocks/>
            </p:cNvSpPr>
            <p:nvPr/>
          </p:nvSpPr>
          <p:spPr bwMode="auto">
            <a:xfrm>
              <a:off x="5974074" y="4385363"/>
              <a:ext cx="343950" cy="159279"/>
            </a:xfrm>
            <a:custGeom>
              <a:avLst/>
              <a:gdLst>
                <a:gd name="T0" fmla="*/ 30 w 37"/>
                <a:gd name="T1" fmla="*/ 12 h 17"/>
                <a:gd name="T2" fmla="*/ 27 w 37"/>
                <a:gd name="T3" fmla="*/ 13 h 17"/>
                <a:gd name="T4" fmla="*/ 26 w 37"/>
                <a:gd name="T5" fmla="*/ 10 h 17"/>
                <a:gd name="T6" fmla="*/ 23 w 37"/>
                <a:gd name="T7" fmla="*/ 8 h 17"/>
                <a:gd name="T8" fmla="*/ 22 w 37"/>
                <a:gd name="T9" fmla="*/ 10 h 17"/>
                <a:gd name="T10" fmla="*/ 21 w 37"/>
                <a:gd name="T11" fmla="*/ 9 h 17"/>
                <a:gd name="T12" fmla="*/ 20 w 37"/>
                <a:gd name="T13" fmla="*/ 13 h 17"/>
                <a:gd name="T14" fmla="*/ 17 w 37"/>
                <a:gd name="T15" fmla="*/ 14 h 17"/>
                <a:gd name="T16" fmla="*/ 16 w 37"/>
                <a:gd name="T17" fmla="*/ 16 h 17"/>
                <a:gd name="T18" fmla="*/ 12 w 37"/>
                <a:gd name="T19" fmla="*/ 17 h 17"/>
                <a:gd name="T20" fmla="*/ 10 w 37"/>
                <a:gd name="T21" fmla="*/ 15 h 17"/>
                <a:gd name="T22" fmla="*/ 5 w 37"/>
                <a:gd name="T23" fmla="*/ 16 h 17"/>
                <a:gd name="T24" fmla="*/ 1 w 37"/>
                <a:gd name="T25" fmla="*/ 17 h 17"/>
                <a:gd name="T26" fmla="*/ 2 w 37"/>
                <a:gd name="T27" fmla="*/ 13 h 17"/>
                <a:gd name="T28" fmla="*/ 0 w 37"/>
                <a:gd name="T29" fmla="*/ 14 h 17"/>
                <a:gd name="T30" fmla="*/ 6 w 37"/>
                <a:gd name="T31" fmla="*/ 12 h 17"/>
                <a:gd name="T32" fmla="*/ 9 w 37"/>
                <a:gd name="T33" fmla="*/ 10 h 17"/>
                <a:gd name="T34" fmla="*/ 13 w 37"/>
                <a:gd name="T35" fmla="*/ 7 h 17"/>
                <a:gd name="T36" fmla="*/ 18 w 37"/>
                <a:gd name="T37" fmla="*/ 3 h 17"/>
                <a:gd name="T38" fmla="*/ 24 w 37"/>
                <a:gd name="T39" fmla="*/ 3 h 17"/>
                <a:gd name="T40" fmla="*/ 30 w 37"/>
                <a:gd name="T41" fmla="*/ 3 h 17"/>
                <a:gd name="T42" fmla="*/ 32 w 37"/>
                <a:gd name="T43" fmla="*/ 0 h 17"/>
                <a:gd name="T44" fmla="*/ 36 w 37"/>
                <a:gd name="T45" fmla="*/ 2 h 17"/>
                <a:gd name="T46" fmla="*/ 34 w 37"/>
                <a:gd name="T47" fmla="*/ 4 h 17"/>
                <a:gd name="T48" fmla="*/ 34 w 37"/>
                <a:gd name="T49" fmla="*/ 7 h 17"/>
                <a:gd name="T50" fmla="*/ 35 w 37"/>
                <a:gd name="T51" fmla="*/ 9 h 17"/>
                <a:gd name="T52" fmla="*/ 31 w 37"/>
                <a:gd name="T53" fmla="*/ 10 h 17"/>
                <a:gd name="T54" fmla="*/ 30 w 37"/>
                <a:gd name="T55" fmla="*/ 12 h 17"/>
                <a:gd name="T56" fmla="*/ 30 w 37"/>
                <a:gd name="T57"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17">
                  <a:moveTo>
                    <a:pt x="30" y="12"/>
                  </a:moveTo>
                  <a:cubicBezTo>
                    <a:pt x="29" y="13"/>
                    <a:pt x="27" y="13"/>
                    <a:pt x="27" y="13"/>
                  </a:cubicBezTo>
                  <a:cubicBezTo>
                    <a:pt x="24" y="13"/>
                    <a:pt x="25" y="11"/>
                    <a:pt x="26" y="10"/>
                  </a:cubicBezTo>
                  <a:cubicBezTo>
                    <a:pt x="27" y="8"/>
                    <a:pt x="24" y="7"/>
                    <a:pt x="23" y="8"/>
                  </a:cubicBezTo>
                  <a:cubicBezTo>
                    <a:pt x="23" y="9"/>
                    <a:pt x="23" y="10"/>
                    <a:pt x="22" y="10"/>
                  </a:cubicBezTo>
                  <a:cubicBezTo>
                    <a:pt x="22" y="10"/>
                    <a:pt x="21" y="10"/>
                    <a:pt x="21" y="9"/>
                  </a:cubicBezTo>
                  <a:cubicBezTo>
                    <a:pt x="20" y="10"/>
                    <a:pt x="21" y="12"/>
                    <a:pt x="20" y="13"/>
                  </a:cubicBezTo>
                  <a:cubicBezTo>
                    <a:pt x="19" y="15"/>
                    <a:pt x="18" y="13"/>
                    <a:pt x="17" y="14"/>
                  </a:cubicBezTo>
                  <a:cubicBezTo>
                    <a:pt x="16" y="14"/>
                    <a:pt x="17" y="16"/>
                    <a:pt x="16" y="16"/>
                  </a:cubicBezTo>
                  <a:cubicBezTo>
                    <a:pt x="16" y="17"/>
                    <a:pt x="13" y="17"/>
                    <a:pt x="12" y="17"/>
                  </a:cubicBezTo>
                  <a:cubicBezTo>
                    <a:pt x="11" y="16"/>
                    <a:pt x="11" y="14"/>
                    <a:pt x="10" y="15"/>
                  </a:cubicBezTo>
                  <a:cubicBezTo>
                    <a:pt x="8" y="16"/>
                    <a:pt x="7" y="16"/>
                    <a:pt x="5" y="16"/>
                  </a:cubicBezTo>
                  <a:cubicBezTo>
                    <a:pt x="4" y="16"/>
                    <a:pt x="2" y="17"/>
                    <a:pt x="1" y="17"/>
                  </a:cubicBezTo>
                  <a:cubicBezTo>
                    <a:pt x="0" y="17"/>
                    <a:pt x="3" y="14"/>
                    <a:pt x="2" y="13"/>
                  </a:cubicBezTo>
                  <a:cubicBezTo>
                    <a:pt x="2" y="13"/>
                    <a:pt x="1" y="14"/>
                    <a:pt x="0" y="14"/>
                  </a:cubicBezTo>
                  <a:cubicBezTo>
                    <a:pt x="0" y="13"/>
                    <a:pt x="5" y="12"/>
                    <a:pt x="6" y="12"/>
                  </a:cubicBezTo>
                  <a:cubicBezTo>
                    <a:pt x="8" y="12"/>
                    <a:pt x="8" y="11"/>
                    <a:pt x="9" y="10"/>
                  </a:cubicBezTo>
                  <a:cubicBezTo>
                    <a:pt x="11" y="8"/>
                    <a:pt x="12" y="8"/>
                    <a:pt x="13" y="7"/>
                  </a:cubicBezTo>
                  <a:cubicBezTo>
                    <a:pt x="15" y="5"/>
                    <a:pt x="16" y="3"/>
                    <a:pt x="18" y="3"/>
                  </a:cubicBezTo>
                  <a:cubicBezTo>
                    <a:pt x="20" y="2"/>
                    <a:pt x="22" y="2"/>
                    <a:pt x="24" y="3"/>
                  </a:cubicBezTo>
                  <a:cubicBezTo>
                    <a:pt x="26" y="3"/>
                    <a:pt x="29" y="4"/>
                    <a:pt x="30" y="3"/>
                  </a:cubicBezTo>
                  <a:cubicBezTo>
                    <a:pt x="31" y="2"/>
                    <a:pt x="30" y="0"/>
                    <a:pt x="32" y="0"/>
                  </a:cubicBezTo>
                  <a:cubicBezTo>
                    <a:pt x="32" y="0"/>
                    <a:pt x="36" y="1"/>
                    <a:pt x="36" y="2"/>
                  </a:cubicBezTo>
                  <a:cubicBezTo>
                    <a:pt x="37" y="2"/>
                    <a:pt x="34" y="3"/>
                    <a:pt x="34" y="4"/>
                  </a:cubicBezTo>
                  <a:cubicBezTo>
                    <a:pt x="34" y="5"/>
                    <a:pt x="37" y="6"/>
                    <a:pt x="34" y="7"/>
                  </a:cubicBezTo>
                  <a:cubicBezTo>
                    <a:pt x="33" y="8"/>
                    <a:pt x="36" y="9"/>
                    <a:pt x="35" y="9"/>
                  </a:cubicBezTo>
                  <a:cubicBezTo>
                    <a:pt x="33" y="10"/>
                    <a:pt x="32" y="10"/>
                    <a:pt x="31" y="10"/>
                  </a:cubicBezTo>
                  <a:cubicBezTo>
                    <a:pt x="31" y="11"/>
                    <a:pt x="31" y="11"/>
                    <a:pt x="30" y="12"/>
                  </a:cubicBezTo>
                  <a:cubicBezTo>
                    <a:pt x="29" y="13"/>
                    <a:pt x="31" y="11"/>
                    <a:pt x="30" y="1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38" name="Freeform 581">
              <a:extLst>
                <a:ext uri="{FF2B5EF4-FFF2-40B4-BE49-F238E27FC236}">
                  <a16:creationId xmlns:a16="http://schemas.microsoft.com/office/drawing/2014/main" id="{18E85571-C4BD-B742-AEB0-A3C0A0D228FD}"/>
                </a:ext>
              </a:extLst>
            </p:cNvPr>
            <p:cNvSpPr>
              <a:spLocks/>
            </p:cNvSpPr>
            <p:nvPr/>
          </p:nvSpPr>
          <p:spPr bwMode="auto">
            <a:xfrm>
              <a:off x="6346686" y="4449069"/>
              <a:ext cx="73248" cy="19114"/>
            </a:xfrm>
            <a:custGeom>
              <a:avLst/>
              <a:gdLst>
                <a:gd name="T0" fmla="*/ 6 w 8"/>
                <a:gd name="T1" fmla="*/ 2 h 2"/>
                <a:gd name="T2" fmla="*/ 3 w 8"/>
                <a:gd name="T3" fmla="*/ 0 h 2"/>
                <a:gd name="T4" fmla="*/ 6 w 8"/>
                <a:gd name="T5" fmla="*/ 2 h 2"/>
              </a:gdLst>
              <a:ahLst/>
              <a:cxnLst>
                <a:cxn ang="0">
                  <a:pos x="T0" y="T1"/>
                </a:cxn>
                <a:cxn ang="0">
                  <a:pos x="T2" y="T3"/>
                </a:cxn>
                <a:cxn ang="0">
                  <a:pos x="T4" y="T5"/>
                </a:cxn>
              </a:cxnLst>
              <a:rect l="0" t="0" r="r" b="b"/>
              <a:pathLst>
                <a:path w="8" h="2">
                  <a:moveTo>
                    <a:pt x="6" y="2"/>
                  </a:moveTo>
                  <a:cubicBezTo>
                    <a:pt x="4" y="2"/>
                    <a:pt x="0" y="1"/>
                    <a:pt x="3" y="0"/>
                  </a:cubicBezTo>
                  <a:cubicBezTo>
                    <a:pt x="5" y="0"/>
                    <a:pt x="8" y="2"/>
                    <a:pt x="6"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39" name="Freeform 582">
              <a:extLst>
                <a:ext uri="{FF2B5EF4-FFF2-40B4-BE49-F238E27FC236}">
                  <a16:creationId xmlns:a16="http://schemas.microsoft.com/office/drawing/2014/main" id="{A00BAD5B-70A0-144B-B9AF-E5D472D5B40F}"/>
                </a:ext>
              </a:extLst>
            </p:cNvPr>
            <p:cNvSpPr>
              <a:spLocks/>
            </p:cNvSpPr>
            <p:nvPr/>
          </p:nvSpPr>
          <p:spPr bwMode="auto">
            <a:xfrm>
              <a:off x="6410381" y="4318467"/>
              <a:ext cx="197453" cy="92380"/>
            </a:xfrm>
            <a:custGeom>
              <a:avLst/>
              <a:gdLst>
                <a:gd name="T0" fmla="*/ 7 w 21"/>
                <a:gd name="T1" fmla="*/ 9 h 10"/>
                <a:gd name="T2" fmla="*/ 2 w 21"/>
                <a:gd name="T3" fmla="*/ 4 h 10"/>
                <a:gd name="T4" fmla="*/ 9 w 21"/>
                <a:gd name="T5" fmla="*/ 2 h 10"/>
                <a:gd name="T6" fmla="*/ 17 w 21"/>
                <a:gd name="T7" fmla="*/ 0 h 10"/>
                <a:gd name="T8" fmla="*/ 19 w 21"/>
                <a:gd name="T9" fmla="*/ 2 h 10"/>
                <a:gd name="T10" fmla="*/ 14 w 21"/>
                <a:gd name="T11" fmla="*/ 4 h 10"/>
                <a:gd name="T12" fmla="*/ 15 w 21"/>
                <a:gd name="T13" fmla="*/ 7 h 10"/>
                <a:gd name="T14" fmla="*/ 7 w 21"/>
                <a:gd name="T15" fmla="*/ 9 h 10"/>
                <a:gd name="T16" fmla="*/ 7 w 21"/>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
                  <a:moveTo>
                    <a:pt x="7" y="9"/>
                  </a:moveTo>
                  <a:cubicBezTo>
                    <a:pt x="6" y="9"/>
                    <a:pt x="0" y="6"/>
                    <a:pt x="2" y="4"/>
                  </a:cubicBezTo>
                  <a:cubicBezTo>
                    <a:pt x="4" y="2"/>
                    <a:pt x="7" y="2"/>
                    <a:pt x="9" y="2"/>
                  </a:cubicBezTo>
                  <a:cubicBezTo>
                    <a:pt x="12" y="1"/>
                    <a:pt x="15" y="0"/>
                    <a:pt x="17" y="0"/>
                  </a:cubicBezTo>
                  <a:cubicBezTo>
                    <a:pt x="18" y="0"/>
                    <a:pt x="21" y="1"/>
                    <a:pt x="19" y="2"/>
                  </a:cubicBezTo>
                  <a:cubicBezTo>
                    <a:pt x="18" y="3"/>
                    <a:pt x="15" y="2"/>
                    <a:pt x="14" y="4"/>
                  </a:cubicBezTo>
                  <a:cubicBezTo>
                    <a:pt x="14" y="4"/>
                    <a:pt x="19" y="6"/>
                    <a:pt x="15" y="7"/>
                  </a:cubicBezTo>
                  <a:cubicBezTo>
                    <a:pt x="13" y="8"/>
                    <a:pt x="10" y="10"/>
                    <a:pt x="7" y="9"/>
                  </a:cubicBezTo>
                  <a:cubicBezTo>
                    <a:pt x="5" y="9"/>
                    <a:pt x="9" y="10"/>
                    <a:pt x="7" y="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40" name="Freeform 583">
              <a:extLst>
                <a:ext uri="{FF2B5EF4-FFF2-40B4-BE49-F238E27FC236}">
                  <a16:creationId xmlns:a16="http://schemas.microsoft.com/office/drawing/2014/main" id="{B7F4A4F3-C586-BD41-8667-F7B393C4D530}"/>
                </a:ext>
              </a:extLst>
            </p:cNvPr>
            <p:cNvSpPr>
              <a:spLocks/>
            </p:cNvSpPr>
            <p:nvPr/>
          </p:nvSpPr>
          <p:spPr bwMode="auto">
            <a:xfrm>
              <a:off x="6327577" y="4337578"/>
              <a:ext cx="73248" cy="38227"/>
            </a:xfrm>
            <a:custGeom>
              <a:avLst/>
              <a:gdLst>
                <a:gd name="T0" fmla="*/ 6 w 8"/>
                <a:gd name="T1" fmla="*/ 4 h 4"/>
                <a:gd name="T2" fmla="*/ 3 w 8"/>
                <a:gd name="T3" fmla="*/ 0 h 4"/>
                <a:gd name="T4" fmla="*/ 6 w 8"/>
                <a:gd name="T5" fmla="*/ 4 h 4"/>
              </a:gdLst>
              <a:ahLst/>
              <a:cxnLst>
                <a:cxn ang="0">
                  <a:pos x="T0" y="T1"/>
                </a:cxn>
                <a:cxn ang="0">
                  <a:pos x="T2" y="T3"/>
                </a:cxn>
                <a:cxn ang="0">
                  <a:pos x="T4" y="T5"/>
                </a:cxn>
              </a:cxnLst>
              <a:rect l="0" t="0" r="r" b="b"/>
              <a:pathLst>
                <a:path w="8" h="4">
                  <a:moveTo>
                    <a:pt x="6" y="4"/>
                  </a:moveTo>
                  <a:cubicBezTo>
                    <a:pt x="4" y="4"/>
                    <a:pt x="0" y="0"/>
                    <a:pt x="3" y="0"/>
                  </a:cubicBezTo>
                  <a:cubicBezTo>
                    <a:pt x="6" y="0"/>
                    <a:pt x="8" y="3"/>
                    <a:pt x="6"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41" name="Freeform 584">
              <a:extLst>
                <a:ext uri="{FF2B5EF4-FFF2-40B4-BE49-F238E27FC236}">
                  <a16:creationId xmlns:a16="http://schemas.microsoft.com/office/drawing/2014/main" id="{8A15FE40-C7A2-6C4A-854C-ABAC6CD2133D}"/>
                </a:ext>
              </a:extLst>
            </p:cNvPr>
            <p:cNvSpPr>
              <a:spLocks/>
            </p:cNvSpPr>
            <p:nvPr/>
          </p:nvSpPr>
          <p:spPr bwMode="auto">
            <a:xfrm>
              <a:off x="6429489" y="4251568"/>
              <a:ext cx="197453" cy="66896"/>
            </a:xfrm>
            <a:custGeom>
              <a:avLst/>
              <a:gdLst>
                <a:gd name="T0" fmla="*/ 1 w 21"/>
                <a:gd name="T1" fmla="*/ 5 h 7"/>
                <a:gd name="T2" fmla="*/ 4 w 21"/>
                <a:gd name="T3" fmla="*/ 4 h 7"/>
                <a:gd name="T4" fmla="*/ 9 w 21"/>
                <a:gd name="T5" fmla="*/ 1 h 7"/>
                <a:gd name="T6" fmla="*/ 18 w 21"/>
                <a:gd name="T7" fmla="*/ 3 h 7"/>
                <a:gd name="T8" fmla="*/ 11 w 21"/>
                <a:gd name="T9" fmla="*/ 6 h 7"/>
                <a:gd name="T10" fmla="*/ 6 w 21"/>
                <a:gd name="T11" fmla="*/ 6 h 7"/>
                <a:gd name="T12" fmla="*/ 1 w 21"/>
                <a:gd name="T13" fmla="*/ 5 h 7"/>
                <a:gd name="T14" fmla="*/ 1 w 21"/>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7">
                  <a:moveTo>
                    <a:pt x="1" y="5"/>
                  </a:moveTo>
                  <a:cubicBezTo>
                    <a:pt x="0" y="5"/>
                    <a:pt x="3" y="4"/>
                    <a:pt x="4" y="4"/>
                  </a:cubicBezTo>
                  <a:cubicBezTo>
                    <a:pt x="6" y="3"/>
                    <a:pt x="7" y="2"/>
                    <a:pt x="9" y="1"/>
                  </a:cubicBezTo>
                  <a:cubicBezTo>
                    <a:pt x="12" y="0"/>
                    <a:pt x="15" y="1"/>
                    <a:pt x="18" y="3"/>
                  </a:cubicBezTo>
                  <a:cubicBezTo>
                    <a:pt x="21" y="6"/>
                    <a:pt x="12" y="6"/>
                    <a:pt x="11" y="6"/>
                  </a:cubicBezTo>
                  <a:cubicBezTo>
                    <a:pt x="9" y="6"/>
                    <a:pt x="8" y="7"/>
                    <a:pt x="6" y="6"/>
                  </a:cubicBezTo>
                  <a:cubicBezTo>
                    <a:pt x="4" y="5"/>
                    <a:pt x="2" y="6"/>
                    <a:pt x="1" y="5"/>
                  </a:cubicBezTo>
                  <a:cubicBezTo>
                    <a:pt x="0" y="4"/>
                    <a:pt x="2" y="6"/>
                    <a:pt x="1"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42" name="Freeform 585">
              <a:extLst>
                <a:ext uri="{FF2B5EF4-FFF2-40B4-BE49-F238E27FC236}">
                  <a16:creationId xmlns:a16="http://schemas.microsoft.com/office/drawing/2014/main" id="{D8E4C1E7-3FF7-F542-93AF-B9F2BBC1FBD2}"/>
                </a:ext>
              </a:extLst>
            </p:cNvPr>
            <p:cNvSpPr>
              <a:spLocks/>
            </p:cNvSpPr>
            <p:nvPr/>
          </p:nvSpPr>
          <p:spPr bwMode="auto">
            <a:xfrm>
              <a:off x="6907195" y="4449069"/>
              <a:ext cx="261145" cy="178393"/>
            </a:xfrm>
            <a:custGeom>
              <a:avLst/>
              <a:gdLst>
                <a:gd name="T0" fmla="*/ 22 w 28"/>
                <a:gd name="T1" fmla="*/ 19 h 19"/>
                <a:gd name="T2" fmla="*/ 15 w 28"/>
                <a:gd name="T3" fmla="*/ 19 h 19"/>
                <a:gd name="T4" fmla="*/ 15 w 28"/>
                <a:gd name="T5" fmla="*/ 17 h 19"/>
                <a:gd name="T6" fmla="*/ 12 w 28"/>
                <a:gd name="T7" fmla="*/ 15 h 19"/>
                <a:gd name="T8" fmla="*/ 17 w 28"/>
                <a:gd name="T9" fmla="*/ 13 h 19"/>
                <a:gd name="T10" fmla="*/ 16 w 28"/>
                <a:gd name="T11" fmla="*/ 12 h 19"/>
                <a:gd name="T12" fmla="*/ 9 w 28"/>
                <a:gd name="T13" fmla="*/ 13 h 19"/>
                <a:gd name="T14" fmla="*/ 2 w 28"/>
                <a:gd name="T15" fmla="*/ 13 h 19"/>
                <a:gd name="T16" fmla="*/ 1 w 28"/>
                <a:gd name="T17" fmla="*/ 12 h 19"/>
                <a:gd name="T18" fmla="*/ 7 w 28"/>
                <a:gd name="T19" fmla="*/ 10 h 19"/>
                <a:gd name="T20" fmla="*/ 4 w 28"/>
                <a:gd name="T21" fmla="*/ 8 h 19"/>
                <a:gd name="T22" fmla="*/ 7 w 28"/>
                <a:gd name="T23" fmla="*/ 6 h 19"/>
                <a:gd name="T24" fmla="*/ 3 w 28"/>
                <a:gd name="T25" fmla="*/ 6 h 19"/>
                <a:gd name="T26" fmla="*/ 7 w 28"/>
                <a:gd name="T27" fmla="*/ 4 h 19"/>
                <a:gd name="T28" fmla="*/ 13 w 28"/>
                <a:gd name="T29" fmla="*/ 8 h 19"/>
                <a:gd name="T30" fmla="*/ 16 w 28"/>
                <a:gd name="T31" fmla="*/ 9 h 19"/>
                <a:gd name="T32" fmla="*/ 13 w 28"/>
                <a:gd name="T33" fmla="*/ 7 h 19"/>
                <a:gd name="T34" fmla="*/ 14 w 28"/>
                <a:gd name="T35" fmla="*/ 5 h 19"/>
                <a:gd name="T36" fmla="*/ 11 w 28"/>
                <a:gd name="T37" fmla="*/ 4 h 19"/>
                <a:gd name="T38" fmla="*/ 11 w 28"/>
                <a:gd name="T39" fmla="*/ 2 h 19"/>
                <a:gd name="T40" fmla="*/ 7 w 28"/>
                <a:gd name="T41" fmla="*/ 3 h 19"/>
                <a:gd name="T42" fmla="*/ 13 w 28"/>
                <a:gd name="T43" fmla="*/ 1 h 19"/>
                <a:gd name="T44" fmla="*/ 12 w 28"/>
                <a:gd name="T45" fmla="*/ 2 h 19"/>
                <a:gd name="T46" fmla="*/ 15 w 28"/>
                <a:gd name="T47" fmla="*/ 3 h 19"/>
                <a:gd name="T48" fmla="*/ 21 w 28"/>
                <a:gd name="T49" fmla="*/ 2 h 19"/>
                <a:gd name="T50" fmla="*/ 26 w 28"/>
                <a:gd name="T51" fmla="*/ 8 h 19"/>
                <a:gd name="T52" fmla="*/ 27 w 28"/>
                <a:gd name="T53" fmla="*/ 12 h 19"/>
                <a:gd name="T54" fmla="*/ 26 w 28"/>
                <a:gd name="T55" fmla="*/ 14 h 19"/>
                <a:gd name="T56" fmla="*/ 26 w 28"/>
                <a:gd name="T57" fmla="*/ 17 h 19"/>
                <a:gd name="T58" fmla="*/ 22 w 28"/>
                <a:gd name="T5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 h="19">
                  <a:moveTo>
                    <a:pt x="22" y="19"/>
                  </a:moveTo>
                  <a:cubicBezTo>
                    <a:pt x="20" y="19"/>
                    <a:pt x="17" y="19"/>
                    <a:pt x="15" y="19"/>
                  </a:cubicBezTo>
                  <a:cubicBezTo>
                    <a:pt x="12" y="19"/>
                    <a:pt x="15" y="18"/>
                    <a:pt x="15" y="17"/>
                  </a:cubicBezTo>
                  <a:cubicBezTo>
                    <a:pt x="16" y="16"/>
                    <a:pt x="11" y="16"/>
                    <a:pt x="12" y="15"/>
                  </a:cubicBezTo>
                  <a:cubicBezTo>
                    <a:pt x="13" y="14"/>
                    <a:pt x="15" y="13"/>
                    <a:pt x="17" y="13"/>
                  </a:cubicBezTo>
                  <a:cubicBezTo>
                    <a:pt x="18" y="12"/>
                    <a:pt x="17" y="12"/>
                    <a:pt x="16" y="12"/>
                  </a:cubicBezTo>
                  <a:cubicBezTo>
                    <a:pt x="14" y="11"/>
                    <a:pt x="12" y="12"/>
                    <a:pt x="9" y="13"/>
                  </a:cubicBezTo>
                  <a:cubicBezTo>
                    <a:pt x="7" y="13"/>
                    <a:pt x="5" y="13"/>
                    <a:pt x="2" y="13"/>
                  </a:cubicBezTo>
                  <a:cubicBezTo>
                    <a:pt x="2" y="14"/>
                    <a:pt x="0" y="14"/>
                    <a:pt x="1" y="12"/>
                  </a:cubicBezTo>
                  <a:cubicBezTo>
                    <a:pt x="3" y="10"/>
                    <a:pt x="5" y="11"/>
                    <a:pt x="7" y="10"/>
                  </a:cubicBezTo>
                  <a:cubicBezTo>
                    <a:pt x="11" y="9"/>
                    <a:pt x="4" y="9"/>
                    <a:pt x="4" y="8"/>
                  </a:cubicBezTo>
                  <a:cubicBezTo>
                    <a:pt x="3" y="8"/>
                    <a:pt x="7" y="6"/>
                    <a:pt x="7" y="6"/>
                  </a:cubicBezTo>
                  <a:cubicBezTo>
                    <a:pt x="7" y="6"/>
                    <a:pt x="4" y="6"/>
                    <a:pt x="3" y="6"/>
                  </a:cubicBezTo>
                  <a:cubicBezTo>
                    <a:pt x="3" y="5"/>
                    <a:pt x="6" y="4"/>
                    <a:pt x="7" y="4"/>
                  </a:cubicBezTo>
                  <a:cubicBezTo>
                    <a:pt x="9" y="4"/>
                    <a:pt x="11" y="7"/>
                    <a:pt x="13" y="8"/>
                  </a:cubicBezTo>
                  <a:cubicBezTo>
                    <a:pt x="14" y="8"/>
                    <a:pt x="15" y="10"/>
                    <a:pt x="16" y="9"/>
                  </a:cubicBezTo>
                  <a:cubicBezTo>
                    <a:pt x="19" y="7"/>
                    <a:pt x="13" y="7"/>
                    <a:pt x="13" y="7"/>
                  </a:cubicBezTo>
                  <a:cubicBezTo>
                    <a:pt x="14" y="7"/>
                    <a:pt x="18" y="6"/>
                    <a:pt x="14" y="5"/>
                  </a:cubicBezTo>
                  <a:cubicBezTo>
                    <a:pt x="13" y="5"/>
                    <a:pt x="12" y="5"/>
                    <a:pt x="11" y="4"/>
                  </a:cubicBezTo>
                  <a:cubicBezTo>
                    <a:pt x="9" y="3"/>
                    <a:pt x="11" y="3"/>
                    <a:pt x="11" y="2"/>
                  </a:cubicBezTo>
                  <a:cubicBezTo>
                    <a:pt x="10" y="2"/>
                    <a:pt x="7" y="3"/>
                    <a:pt x="7" y="3"/>
                  </a:cubicBezTo>
                  <a:cubicBezTo>
                    <a:pt x="6" y="2"/>
                    <a:pt x="13" y="1"/>
                    <a:pt x="13" y="1"/>
                  </a:cubicBezTo>
                  <a:cubicBezTo>
                    <a:pt x="13" y="1"/>
                    <a:pt x="12" y="2"/>
                    <a:pt x="12" y="2"/>
                  </a:cubicBezTo>
                  <a:cubicBezTo>
                    <a:pt x="11" y="3"/>
                    <a:pt x="14" y="3"/>
                    <a:pt x="15" y="3"/>
                  </a:cubicBezTo>
                  <a:cubicBezTo>
                    <a:pt x="18" y="4"/>
                    <a:pt x="19" y="4"/>
                    <a:pt x="21" y="2"/>
                  </a:cubicBezTo>
                  <a:cubicBezTo>
                    <a:pt x="24" y="0"/>
                    <a:pt x="27" y="6"/>
                    <a:pt x="26" y="8"/>
                  </a:cubicBezTo>
                  <a:cubicBezTo>
                    <a:pt x="26" y="10"/>
                    <a:pt x="26" y="11"/>
                    <a:pt x="27" y="12"/>
                  </a:cubicBezTo>
                  <a:cubicBezTo>
                    <a:pt x="28" y="14"/>
                    <a:pt x="28" y="15"/>
                    <a:pt x="26" y="14"/>
                  </a:cubicBezTo>
                  <a:cubicBezTo>
                    <a:pt x="24" y="12"/>
                    <a:pt x="25" y="16"/>
                    <a:pt x="26" y="17"/>
                  </a:cubicBezTo>
                  <a:cubicBezTo>
                    <a:pt x="27" y="18"/>
                    <a:pt x="23" y="19"/>
                    <a:pt x="22" y="1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43" name="Freeform 586">
              <a:extLst>
                <a:ext uri="{FF2B5EF4-FFF2-40B4-BE49-F238E27FC236}">
                  <a16:creationId xmlns:a16="http://schemas.microsoft.com/office/drawing/2014/main" id="{B6B61B0B-23FB-D144-924D-E6ACCB5DA4AF}"/>
                </a:ext>
              </a:extLst>
            </p:cNvPr>
            <p:cNvSpPr>
              <a:spLocks/>
            </p:cNvSpPr>
            <p:nvPr/>
          </p:nvSpPr>
          <p:spPr bwMode="auto">
            <a:xfrm>
              <a:off x="6878534" y="4535082"/>
              <a:ext cx="82803" cy="25484"/>
            </a:xfrm>
            <a:custGeom>
              <a:avLst/>
              <a:gdLst>
                <a:gd name="T0" fmla="*/ 1 w 9"/>
                <a:gd name="T1" fmla="*/ 3 h 3"/>
                <a:gd name="T2" fmla="*/ 7 w 9"/>
                <a:gd name="T3" fmla="*/ 0 h 3"/>
                <a:gd name="T4" fmla="*/ 1 w 9"/>
                <a:gd name="T5" fmla="*/ 3 h 3"/>
              </a:gdLst>
              <a:ahLst/>
              <a:cxnLst>
                <a:cxn ang="0">
                  <a:pos x="T0" y="T1"/>
                </a:cxn>
                <a:cxn ang="0">
                  <a:pos x="T2" y="T3"/>
                </a:cxn>
                <a:cxn ang="0">
                  <a:pos x="T4" y="T5"/>
                </a:cxn>
              </a:cxnLst>
              <a:rect l="0" t="0" r="r" b="b"/>
              <a:pathLst>
                <a:path w="9" h="3">
                  <a:moveTo>
                    <a:pt x="1" y="3"/>
                  </a:moveTo>
                  <a:cubicBezTo>
                    <a:pt x="4" y="2"/>
                    <a:pt x="9" y="0"/>
                    <a:pt x="7" y="0"/>
                  </a:cubicBezTo>
                  <a:cubicBezTo>
                    <a:pt x="4" y="0"/>
                    <a:pt x="0" y="3"/>
                    <a:pt x="1"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44" name="Freeform 587">
              <a:extLst>
                <a:ext uri="{FF2B5EF4-FFF2-40B4-BE49-F238E27FC236}">
                  <a16:creationId xmlns:a16="http://schemas.microsoft.com/office/drawing/2014/main" id="{136D1AB4-0C07-5848-90F2-4C1BC4B9E8C3}"/>
                </a:ext>
              </a:extLst>
            </p:cNvPr>
            <p:cNvSpPr>
              <a:spLocks/>
            </p:cNvSpPr>
            <p:nvPr/>
          </p:nvSpPr>
          <p:spPr bwMode="auto">
            <a:xfrm>
              <a:off x="6859425" y="4525526"/>
              <a:ext cx="76432" cy="19114"/>
            </a:xfrm>
            <a:custGeom>
              <a:avLst/>
              <a:gdLst>
                <a:gd name="T0" fmla="*/ 1 w 8"/>
                <a:gd name="T1" fmla="*/ 2 h 2"/>
                <a:gd name="T2" fmla="*/ 6 w 8"/>
                <a:gd name="T3" fmla="*/ 0 h 2"/>
                <a:gd name="T4" fmla="*/ 1 w 8"/>
                <a:gd name="T5" fmla="*/ 2 h 2"/>
              </a:gdLst>
              <a:ahLst/>
              <a:cxnLst>
                <a:cxn ang="0">
                  <a:pos x="T0" y="T1"/>
                </a:cxn>
                <a:cxn ang="0">
                  <a:pos x="T2" y="T3"/>
                </a:cxn>
                <a:cxn ang="0">
                  <a:pos x="T4" y="T5"/>
                </a:cxn>
              </a:cxnLst>
              <a:rect l="0" t="0" r="r" b="b"/>
              <a:pathLst>
                <a:path w="8" h="2">
                  <a:moveTo>
                    <a:pt x="1" y="2"/>
                  </a:moveTo>
                  <a:cubicBezTo>
                    <a:pt x="0" y="2"/>
                    <a:pt x="4" y="0"/>
                    <a:pt x="6" y="0"/>
                  </a:cubicBezTo>
                  <a:cubicBezTo>
                    <a:pt x="8" y="0"/>
                    <a:pt x="4" y="2"/>
                    <a:pt x="1"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45" name="Freeform 588">
              <a:extLst>
                <a:ext uri="{FF2B5EF4-FFF2-40B4-BE49-F238E27FC236}">
                  <a16:creationId xmlns:a16="http://schemas.microsoft.com/office/drawing/2014/main" id="{18CD7223-01D4-2A41-B9D1-BCDEBE9C3104}"/>
                </a:ext>
              </a:extLst>
            </p:cNvPr>
            <p:cNvSpPr>
              <a:spLocks/>
            </p:cNvSpPr>
            <p:nvPr/>
          </p:nvSpPr>
          <p:spPr bwMode="auto">
            <a:xfrm>
              <a:off x="6821208" y="4496854"/>
              <a:ext cx="95541" cy="47785"/>
            </a:xfrm>
            <a:custGeom>
              <a:avLst/>
              <a:gdLst>
                <a:gd name="T0" fmla="*/ 2 w 10"/>
                <a:gd name="T1" fmla="*/ 3 h 5"/>
                <a:gd name="T2" fmla="*/ 10 w 10"/>
                <a:gd name="T3" fmla="*/ 1 h 5"/>
                <a:gd name="T4" fmla="*/ 2 w 10"/>
                <a:gd name="T5" fmla="*/ 3 h 5"/>
              </a:gdLst>
              <a:ahLst/>
              <a:cxnLst>
                <a:cxn ang="0">
                  <a:pos x="T0" y="T1"/>
                </a:cxn>
                <a:cxn ang="0">
                  <a:pos x="T2" y="T3"/>
                </a:cxn>
                <a:cxn ang="0">
                  <a:pos x="T4" y="T5"/>
                </a:cxn>
              </a:cxnLst>
              <a:rect l="0" t="0" r="r" b="b"/>
              <a:pathLst>
                <a:path w="10" h="5">
                  <a:moveTo>
                    <a:pt x="2" y="3"/>
                  </a:moveTo>
                  <a:cubicBezTo>
                    <a:pt x="0" y="2"/>
                    <a:pt x="10" y="0"/>
                    <a:pt x="10" y="1"/>
                  </a:cubicBezTo>
                  <a:cubicBezTo>
                    <a:pt x="10" y="2"/>
                    <a:pt x="6" y="5"/>
                    <a:pt x="2"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46" name="Freeform 589">
              <a:extLst>
                <a:ext uri="{FF2B5EF4-FFF2-40B4-BE49-F238E27FC236}">
                  <a16:creationId xmlns:a16="http://schemas.microsoft.com/office/drawing/2014/main" id="{DD829735-97B9-4C40-B949-74A5ED3E29EC}"/>
                </a:ext>
              </a:extLst>
            </p:cNvPr>
            <p:cNvSpPr>
              <a:spLocks/>
            </p:cNvSpPr>
            <p:nvPr/>
          </p:nvSpPr>
          <p:spPr bwMode="auto">
            <a:xfrm>
              <a:off x="6830763" y="4458630"/>
              <a:ext cx="66879" cy="47785"/>
            </a:xfrm>
            <a:custGeom>
              <a:avLst/>
              <a:gdLst>
                <a:gd name="T0" fmla="*/ 1 w 7"/>
                <a:gd name="T1" fmla="*/ 5 h 5"/>
                <a:gd name="T2" fmla="*/ 0 w 7"/>
                <a:gd name="T3" fmla="*/ 1 h 5"/>
                <a:gd name="T4" fmla="*/ 4 w 7"/>
                <a:gd name="T5" fmla="*/ 2 h 5"/>
                <a:gd name="T6" fmla="*/ 7 w 7"/>
                <a:gd name="T7" fmla="*/ 4 h 5"/>
                <a:gd name="T8" fmla="*/ 1 w 7"/>
                <a:gd name="T9" fmla="*/ 5 h 5"/>
                <a:gd name="T10" fmla="*/ 1 w 7"/>
                <a:gd name="T11" fmla="*/ 5 h 5"/>
              </a:gdLst>
              <a:ahLst/>
              <a:cxnLst>
                <a:cxn ang="0">
                  <a:pos x="T0" y="T1"/>
                </a:cxn>
                <a:cxn ang="0">
                  <a:pos x="T2" y="T3"/>
                </a:cxn>
                <a:cxn ang="0">
                  <a:pos x="T4" y="T5"/>
                </a:cxn>
                <a:cxn ang="0">
                  <a:pos x="T6" y="T7"/>
                </a:cxn>
                <a:cxn ang="0">
                  <a:pos x="T8" y="T9"/>
                </a:cxn>
                <a:cxn ang="0">
                  <a:pos x="T10" y="T11"/>
                </a:cxn>
              </a:cxnLst>
              <a:rect l="0" t="0" r="r" b="b"/>
              <a:pathLst>
                <a:path w="7" h="5">
                  <a:moveTo>
                    <a:pt x="1" y="5"/>
                  </a:moveTo>
                  <a:cubicBezTo>
                    <a:pt x="0" y="4"/>
                    <a:pt x="0" y="2"/>
                    <a:pt x="0" y="1"/>
                  </a:cubicBezTo>
                  <a:cubicBezTo>
                    <a:pt x="1" y="0"/>
                    <a:pt x="3" y="1"/>
                    <a:pt x="4" y="2"/>
                  </a:cubicBezTo>
                  <a:cubicBezTo>
                    <a:pt x="4" y="2"/>
                    <a:pt x="7" y="3"/>
                    <a:pt x="7" y="4"/>
                  </a:cubicBezTo>
                  <a:cubicBezTo>
                    <a:pt x="7" y="4"/>
                    <a:pt x="2" y="5"/>
                    <a:pt x="1" y="5"/>
                  </a:cubicBezTo>
                  <a:cubicBezTo>
                    <a:pt x="0" y="4"/>
                    <a:pt x="4" y="5"/>
                    <a:pt x="1"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47" name="Freeform 590">
              <a:extLst>
                <a:ext uri="{FF2B5EF4-FFF2-40B4-BE49-F238E27FC236}">
                  <a16:creationId xmlns:a16="http://schemas.microsoft.com/office/drawing/2014/main" id="{600CA3BE-D5B4-304D-BF49-269D111730FC}"/>
                </a:ext>
              </a:extLst>
            </p:cNvPr>
            <p:cNvSpPr>
              <a:spLocks/>
            </p:cNvSpPr>
            <p:nvPr/>
          </p:nvSpPr>
          <p:spPr bwMode="auto">
            <a:xfrm>
              <a:off x="6738407" y="4347133"/>
              <a:ext cx="111465" cy="82827"/>
            </a:xfrm>
            <a:custGeom>
              <a:avLst/>
              <a:gdLst>
                <a:gd name="T0" fmla="*/ 8 w 12"/>
                <a:gd name="T1" fmla="*/ 8 h 9"/>
                <a:gd name="T2" fmla="*/ 3 w 12"/>
                <a:gd name="T3" fmla="*/ 1 h 9"/>
                <a:gd name="T4" fmla="*/ 8 w 12"/>
                <a:gd name="T5" fmla="*/ 8 h 9"/>
              </a:gdLst>
              <a:ahLst/>
              <a:cxnLst>
                <a:cxn ang="0">
                  <a:pos x="T0" y="T1"/>
                </a:cxn>
                <a:cxn ang="0">
                  <a:pos x="T2" y="T3"/>
                </a:cxn>
                <a:cxn ang="0">
                  <a:pos x="T4" y="T5"/>
                </a:cxn>
              </a:cxnLst>
              <a:rect l="0" t="0" r="r" b="b"/>
              <a:pathLst>
                <a:path w="12" h="9">
                  <a:moveTo>
                    <a:pt x="8" y="8"/>
                  </a:moveTo>
                  <a:cubicBezTo>
                    <a:pt x="6" y="9"/>
                    <a:pt x="0" y="0"/>
                    <a:pt x="3" y="1"/>
                  </a:cubicBezTo>
                  <a:cubicBezTo>
                    <a:pt x="6" y="3"/>
                    <a:pt x="12" y="8"/>
                    <a:pt x="8" y="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48" name="Freeform 591">
              <a:extLst>
                <a:ext uri="{FF2B5EF4-FFF2-40B4-BE49-F238E27FC236}">
                  <a16:creationId xmlns:a16="http://schemas.microsoft.com/office/drawing/2014/main" id="{9D3D7400-AC30-524C-A40D-AE7CAA9C0855}"/>
                </a:ext>
              </a:extLst>
            </p:cNvPr>
            <p:cNvSpPr>
              <a:spLocks/>
            </p:cNvSpPr>
            <p:nvPr/>
          </p:nvSpPr>
          <p:spPr bwMode="auto">
            <a:xfrm>
              <a:off x="6916751" y="4337578"/>
              <a:ext cx="82803" cy="28669"/>
            </a:xfrm>
            <a:custGeom>
              <a:avLst/>
              <a:gdLst>
                <a:gd name="T0" fmla="*/ 2 w 9"/>
                <a:gd name="T1" fmla="*/ 1 h 3"/>
                <a:gd name="T2" fmla="*/ 8 w 9"/>
                <a:gd name="T3" fmla="*/ 2 h 3"/>
                <a:gd name="T4" fmla="*/ 2 w 9"/>
                <a:gd name="T5" fmla="*/ 1 h 3"/>
              </a:gdLst>
              <a:ahLst/>
              <a:cxnLst>
                <a:cxn ang="0">
                  <a:pos x="T0" y="T1"/>
                </a:cxn>
                <a:cxn ang="0">
                  <a:pos x="T2" y="T3"/>
                </a:cxn>
                <a:cxn ang="0">
                  <a:pos x="T4" y="T5"/>
                </a:cxn>
              </a:cxnLst>
              <a:rect l="0" t="0" r="r" b="b"/>
              <a:pathLst>
                <a:path w="9" h="3">
                  <a:moveTo>
                    <a:pt x="2" y="1"/>
                  </a:moveTo>
                  <a:cubicBezTo>
                    <a:pt x="5" y="0"/>
                    <a:pt x="9" y="2"/>
                    <a:pt x="8" y="2"/>
                  </a:cubicBezTo>
                  <a:cubicBezTo>
                    <a:pt x="3" y="3"/>
                    <a:pt x="0" y="2"/>
                    <a:pt x="2"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49" name="Freeform 592">
              <a:extLst>
                <a:ext uri="{FF2B5EF4-FFF2-40B4-BE49-F238E27FC236}">
                  <a16:creationId xmlns:a16="http://schemas.microsoft.com/office/drawing/2014/main" id="{6D2A090E-8576-884A-9538-E454256BFED5}"/>
                </a:ext>
              </a:extLst>
            </p:cNvPr>
            <p:cNvSpPr>
              <a:spLocks/>
            </p:cNvSpPr>
            <p:nvPr/>
          </p:nvSpPr>
          <p:spPr bwMode="auto">
            <a:xfrm>
              <a:off x="6757513" y="4187857"/>
              <a:ext cx="334395" cy="178393"/>
            </a:xfrm>
            <a:custGeom>
              <a:avLst/>
              <a:gdLst>
                <a:gd name="T0" fmla="*/ 28 w 36"/>
                <a:gd name="T1" fmla="*/ 17 h 19"/>
                <a:gd name="T2" fmla="*/ 27 w 36"/>
                <a:gd name="T3" fmla="*/ 15 h 19"/>
                <a:gd name="T4" fmla="*/ 22 w 36"/>
                <a:gd name="T5" fmla="*/ 13 h 19"/>
                <a:gd name="T6" fmla="*/ 14 w 36"/>
                <a:gd name="T7" fmla="*/ 14 h 19"/>
                <a:gd name="T8" fmla="*/ 18 w 36"/>
                <a:gd name="T9" fmla="*/ 12 h 19"/>
                <a:gd name="T10" fmla="*/ 8 w 36"/>
                <a:gd name="T11" fmla="*/ 12 h 19"/>
                <a:gd name="T12" fmla="*/ 13 w 36"/>
                <a:gd name="T13" fmla="*/ 10 h 19"/>
                <a:gd name="T14" fmla="*/ 12 w 36"/>
                <a:gd name="T15" fmla="*/ 9 h 19"/>
                <a:gd name="T16" fmla="*/ 13 w 36"/>
                <a:gd name="T17" fmla="*/ 8 h 19"/>
                <a:gd name="T18" fmla="*/ 11 w 36"/>
                <a:gd name="T19" fmla="*/ 8 h 19"/>
                <a:gd name="T20" fmla="*/ 10 w 36"/>
                <a:gd name="T21" fmla="*/ 6 h 19"/>
                <a:gd name="T22" fmla="*/ 6 w 36"/>
                <a:gd name="T23" fmla="*/ 6 h 19"/>
                <a:gd name="T24" fmla="*/ 3 w 36"/>
                <a:gd name="T25" fmla="*/ 5 h 19"/>
                <a:gd name="T26" fmla="*/ 9 w 36"/>
                <a:gd name="T27" fmla="*/ 2 h 19"/>
                <a:gd name="T28" fmla="*/ 16 w 36"/>
                <a:gd name="T29" fmla="*/ 1 h 19"/>
                <a:gd name="T30" fmla="*/ 18 w 36"/>
                <a:gd name="T31" fmla="*/ 5 h 19"/>
                <a:gd name="T32" fmla="*/ 22 w 36"/>
                <a:gd name="T33" fmla="*/ 4 h 19"/>
                <a:gd name="T34" fmla="*/ 25 w 36"/>
                <a:gd name="T35" fmla="*/ 7 h 19"/>
                <a:gd name="T36" fmla="*/ 30 w 36"/>
                <a:gd name="T37" fmla="*/ 7 h 19"/>
                <a:gd name="T38" fmla="*/ 33 w 36"/>
                <a:gd name="T39" fmla="*/ 12 h 19"/>
                <a:gd name="T40" fmla="*/ 34 w 36"/>
                <a:gd name="T41" fmla="*/ 16 h 19"/>
                <a:gd name="T42" fmla="*/ 28 w 36"/>
                <a:gd name="T43" fmla="*/ 17 h 19"/>
                <a:gd name="T44" fmla="*/ 28 w 36"/>
                <a:gd name="T45" fmla="*/ 1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 h="19">
                  <a:moveTo>
                    <a:pt x="28" y="17"/>
                  </a:moveTo>
                  <a:cubicBezTo>
                    <a:pt x="27" y="17"/>
                    <a:pt x="27" y="16"/>
                    <a:pt x="27" y="15"/>
                  </a:cubicBezTo>
                  <a:cubicBezTo>
                    <a:pt x="26" y="14"/>
                    <a:pt x="23" y="13"/>
                    <a:pt x="22" y="13"/>
                  </a:cubicBezTo>
                  <a:cubicBezTo>
                    <a:pt x="21" y="13"/>
                    <a:pt x="14" y="15"/>
                    <a:pt x="14" y="14"/>
                  </a:cubicBezTo>
                  <a:cubicBezTo>
                    <a:pt x="14" y="14"/>
                    <a:pt x="18" y="12"/>
                    <a:pt x="18" y="12"/>
                  </a:cubicBezTo>
                  <a:cubicBezTo>
                    <a:pt x="15" y="11"/>
                    <a:pt x="11" y="14"/>
                    <a:pt x="8" y="12"/>
                  </a:cubicBezTo>
                  <a:cubicBezTo>
                    <a:pt x="2" y="9"/>
                    <a:pt x="13" y="10"/>
                    <a:pt x="13" y="10"/>
                  </a:cubicBezTo>
                  <a:cubicBezTo>
                    <a:pt x="13" y="10"/>
                    <a:pt x="12" y="9"/>
                    <a:pt x="12" y="9"/>
                  </a:cubicBezTo>
                  <a:cubicBezTo>
                    <a:pt x="12" y="9"/>
                    <a:pt x="13" y="8"/>
                    <a:pt x="13" y="8"/>
                  </a:cubicBezTo>
                  <a:cubicBezTo>
                    <a:pt x="14" y="7"/>
                    <a:pt x="11" y="8"/>
                    <a:pt x="11" y="8"/>
                  </a:cubicBezTo>
                  <a:cubicBezTo>
                    <a:pt x="10" y="7"/>
                    <a:pt x="12" y="6"/>
                    <a:pt x="10" y="6"/>
                  </a:cubicBezTo>
                  <a:cubicBezTo>
                    <a:pt x="9" y="6"/>
                    <a:pt x="7" y="7"/>
                    <a:pt x="6" y="6"/>
                  </a:cubicBezTo>
                  <a:cubicBezTo>
                    <a:pt x="6" y="5"/>
                    <a:pt x="4" y="6"/>
                    <a:pt x="3" y="5"/>
                  </a:cubicBezTo>
                  <a:cubicBezTo>
                    <a:pt x="0" y="0"/>
                    <a:pt x="7" y="2"/>
                    <a:pt x="9" y="2"/>
                  </a:cubicBezTo>
                  <a:cubicBezTo>
                    <a:pt x="11" y="1"/>
                    <a:pt x="14" y="0"/>
                    <a:pt x="16" y="1"/>
                  </a:cubicBezTo>
                  <a:cubicBezTo>
                    <a:pt x="19" y="2"/>
                    <a:pt x="14" y="7"/>
                    <a:pt x="18" y="5"/>
                  </a:cubicBezTo>
                  <a:cubicBezTo>
                    <a:pt x="19" y="5"/>
                    <a:pt x="21" y="3"/>
                    <a:pt x="22" y="4"/>
                  </a:cubicBezTo>
                  <a:cubicBezTo>
                    <a:pt x="23" y="5"/>
                    <a:pt x="24" y="7"/>
                    <a:pt x="25" y="7"/>
                  </a:cubicBezTo>
                  <a:cubicBezTo>
                    <a:pt x="26" y="7"/>
                    <a:pt x="29" y="6"/>
                    <a:pt x="30" y="7"/>
                  </a:cubicBezTo>
                  <a:cubicBezTo>
                    <a:pt x="32" y="8"/>
                    <a:pt x="32" y="11"/>
                    <a:pt x="33" y="12"/>
                  </a:cubicBezTo>
                  <a:cubicBezTo>
                    <a:pt x="34" y="14"/>
                    <a:pt x="36" y="15"/>
                    <a:pt x="34" y="16"/>
                  </a:cubicBezTo>
                  <a:cubicBezTo>
                    <a:pt x="33" y="18"/>
                    <a:pt x="30" y="18"/>
                    <a:pt x="28" y="17"/>
                  </a:cubicBezTo>
                  <a:cubicBezTo>
                    <a:pt x="27" y="16"/>
                    <a:pt x="31" y="19"/>
                    <a:pt x="28" y="1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50" name="Freeform 593">
              <a:extLst>
                <a:ext uri="{FF2B5EF4-FFF2-40B4-BE49-F238E27FC236}">
                  <a16:creationId xmlns:a16="http://schemas.microsoft.com/office/drawing/2014/main" id="{BC4B4C75-8B2D-6D4C-A935-B1558BB7D5DD}"/>
                </a:ext>
              </a:extLst>
            </p:cNvPr>
            <p:cNvSpPr>
              <a:spLocks/>
            </p:cNvSpPr>
            <p:nvPr/>
          </p:nvSpPr>
          <p:spPr bwMode="auto">
            <a:xfrm>
              <a:off x="7018660" y="4101847"/>
              <a:ext cx="101909" cy="47785"/>
            </a:xfrm>
            <a:custGeom>
              <a:avLst/>
              <a:gdLst>
                <a:gd name="T0" fmla="*/ 8 w 11"/>
                <a:gd name="T1" fmla="*/ 5 h 5"/>
                <a:gd name="T2" fmla="*/ 4 w 11"/>
                <a:gd name="T3" fmla="*/ 4 h 5"/>
                <a:gd name="T4" fmla="*/ 2 w 11"/>
                <a:gd name="T5" fmla="*/ 3 h 5"/>
                <a:gd name="T6" fmla="*/ 7 w 11"/>
                <a:gd name="T7" fmla="*/ 2 h 5"/>
                <a:gd name="T8" fmla="*/ 8 w 11"/>
                <a:gd name="T9" fmla="*/ 5 h 5"/>
              </a:gdLst>
              <a:ahLst/>
              <a:cxnLst>
                <a:cxn ang="0">
                  <a:pos x="T0" y="T1"/>
                </a:cxn>
                <a:cxn ang="0">
                  <a:pos x="T2" y="T3"/>
                </a:cxn>
                <a:cxn ang="0">
                  <a:pos x="T4" y="T5"/>
                </a:cxn>
                <a:cxn ang="0">
                  <a:pos x="T6" y="T7"/>
                </a:cxn>
                <a:cxn ang="0">
                  <a:pos x="T8" y="T9"/>
                </a:cxn>
              </a:cxnLst>
              <a:rect l="0" t="0" r="r" b="b"/>
              <a:pathLst>
                <a:path w="11" h="5">
                  <a:moveTo>
                    <a:pt x="8" y="5"/>
                  </a:moveTo>
                  <a:cubicBezTo>
                    <a:pt x="6" y="5"/>
                    <a:pt x="6" y="4"/>
                    <a:pt x="4" y="4"/>
                  </a:cubicBezTo>
                  <a:cubicBezTo>
                    <a:pt x="4" y="4"/>
                    <a:pt x="0" y="4"/>
                    <a:pt x="2" y="3"/>
                  </a:cubicBezTo>
                  <a:cubicBezTo>
                    <a:pt x="3" y="1"/>
                    <a:pt x="6" y="0"/>
                    <a:pt x="7" y="2"/>
                  </a:cubicBezTo>
                  <a:cubicBezTo>
                    <a:pt x="9" y="3"/>
                    <a:pt x="11" y="5"/>
                    <a:pt x="8"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51" name="Freeform 594">
              <a:extLst>
                <a:ext uri="{FF2B5EF4-FFF2-40B4-BE49-F238E27FC236}">
                  <a16:creationId xmlns:a16="http://schemas.microsoft.com/office/drawing/2014/main" id="{9A7D010A-097A-0E4B-897D-FD4065BC99ED}"/>
                </a:ext>
              </a:extLst>
            </p:cNvPr>
            <p:cNvSpPr>
              <a:spLocks/>
            </p:cNvSpPr>
            <p:nvPr/>
          </p:nvSpPr>
          <p:spPr bwMode="auto">
            <a:xfrm>
              <a:off x="7101463" y="4251568"/>
              <a:ext cx="187897" cy="105124"/>
            </a:xfrm>
            <a:custGeom>
              <a:avLst/>
              <a:gdLst>
                <a:gd name="T0" fmla="*/ 8 w 20"/>
                <a:gd name="T1" fmla="*/ 7 h 11"/>
                <a:gd name="T2" fmla="*/ 3 w 20"/>
                <a:gd name="T3" fmla="*/ 5 h 11"/>
                <a:gd name="T4" fmla="*/ 4 w 20"/>
                <a:gd name="T5" fmla="*/ 3 h 11"/>
                <a:gd name="T6" fmla="*/ 1 w 20"/>
                <a:gd name="T7" fmla="*/ 1 h 11"/>
                <a:gd name="T8" fmla="*/ 6 w 20"/>
                <a:gd name="T9" fmla="*/ 1 h 11"/>
                <a:gd name="T10" fmla="*/ 12 w 20"/>
                <a:gd name="T11" fmla="*/ 3 h 11"/>
                <a:gd name="T12" fmla="*/ 16 w 20"/>
                <a:gd name="T13" fmla="*/ 3 h 11"/>
                <a:gd name="T14" fmla="*/ 19 w 20"/>
                <a:gd name="T15" fmla="*/ 4 h 11"/>
                <a:gd name="T16" fmla="*/ 18 w 20"/>
                <a:gd name="T17" fmla="*/ 8 h 11"/>
                <a:gd name="T18" fmla="*/ 15 w 20"/>
                <a:gd name="T19" fmla="*/ 10 h 11"/>
                <a:gd name="T20" fmla="*/ 9 w 20"/>
                <a:gd name="T21" fmla="*/ 11 h 11"/>
                <a:gd name="T22" fmla="*/ 4 w 20"/>
                <a:gd name="T23" fmla="*/ 8 h 11"/>
                <a:gd name="T24" fmla="*/ 8 w 20"/>
                <a:gd name="T25" fmla="*/ 7 h 11"/>
                <a:gd name="T26" fmla="*/ 8 w 20"/>
                <a:gd name="T2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1">
                  <a:moveTo>
                    <a:pt x="8" y="7"/>
                  </a:moveTo>
                  <a:cubicBezTo>
                    <a:pt x="6" y="7"/>
                    <a:pt x="4" y="6"/>
                    <a:pt x="3" y="5"/>
                  </a:cubicBezTo>
                  <a:cubicBezTo>
                    <a:pt x="0" y="4"/>
                    <a:pt x="4" y="3"/>
                    <a:pt x="4" y="3"/>
                  </a:cubicBezTo>
                  <a:cubicBezTo>
                    <a:pt x="4" y="2"/>
                    <a:pt x="2" y="1"/>
                    <a:pt x="1" y="1"/>
                  </a:cubicBezTo>
                  <a:cubicBezTo>
                    <a:pt x="1" y="0"/>
                    <a:pt x="6" y="1"/>
                    <a:pt x="6" y="1"/>
                  </a:cubicBezTo>
                  <a:cubicBezTo>
                    <a:pt x="8" y="1"/>
                    <a:pt x="10" y="2"/>
                    <a:pt x="12" y="3"/>
                  </a:cubicBezTo>
                  <a:cubicBezTo>
                    <a:pt x="14" y="3"/>
                    <a:pt x="15" y="3"/>
                    <a:pt x="16" y="3"/>
                  </a:cubicBezTo>
                  <a:cubicBezTo>
                    <a:pt x="17" y="3"/>
                    <a:pt x="20" y="4"/>
                    <a:pt x="19" y="4"/>
                  </a:cubicBezTo>
                  <a:cubicBezTo>
                    <a:pt x="17" y="6"/>
                    <a:pt x="16" y="5"/>
                    <a:pt x="18" y="8"/>
                  </a:cubicBezTo>
                  <a:cubicBezTo>
                    <a:pt x="19" y="9"/>
                    <a:pt x="16" y="9"/>
                    <a:pt x="15" y="10"/>
                  </a:cubicBezTo>
                  <a:cubicBezTo>
                    <a:pt x="13" y="10"/>
                    <a:pt x="11" y="11"/>
                    <a:pt x="9" y="11"/>
                  </a:cubicBezTo>
                  <a:cubicBezTo>
                    <a:pt x="8" y="10"/>
                    <a:pt x="4" y="9"/>
                    <a:pt x="4" y="8"/>
                  </a:cubicBezTo>
                  <a:cubicBezTo>
                    <a:pt x="4" y="8"/>
                    <a:pt x="10" y="7"/>
                    <a:pt x="8" y="7"/>
                  </a:cubicBezTo>
                  <a:cubicBezTo>
                    <a:pt x="5" y="6"/>
                    <a:pt x="10" y="7"/>
                    <a:pt x="8" y="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52" name="Freeform 595">
              <a:extLst>
                <a:ext uri="{FF2B5EF4-FFF2-40B4-BE49-F238E27FC236}">
                  <a16:creationId xmlns:a16="http://schemas.microsoft.com/office/drawing/2014/main" id="{C4334332-2921-6E45-8502-5855275FC73A}"/>
                </a:ext>
              </a:extLst>
            </p:cNvPr>
            <p:cNvSpPr>
              <a:spLocks/>
            </p:cNvSpPr>
            <p:nvPr/>
          </p:nvSpPr>
          <p:spPr bwMode="auto">
            <a:xfrm>
              <a:off x="7206560" y="4347133"/>
              <a:ext cx="165604" cy="47785"/>
            </a:xfrm>
            <a:custGeom>
              <a:avLst/>
              <a:gdLst>
                <a:gd name="T0" fmla="*/ 14 w 18"/>
                <a:gd name="T1" fmla="*/ 5 h 5"/>
                <a:gd name="T2" fmla="*/ 16 w 18"/>
                <a:gd name="T3" fmla="*/ 2 h 5"/>
                <a:gd name="T4" fmla="*/ 13 w 18"/>
                <a:gd name="T5" fmla="*/ 1 h 5"/>
                <a:gd name="T6" fmla="*/ 3 w 18"/>
                <a:gd name="T7" fmla="*/ 1 h 5"/>
                <a:gd name="T8" fmla="*/ 4 w 18"/>
                <a:gd name="T9" fmla="*/ 4 h 5"/>
                <a:gd name="T10" fmla="*/ 14 w 18"/>
                <a:gd name="T11" fmla="*/ 5 h 5"/>
                <a:gd name="T12" fmla="*/ 14 w 18"/>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8" h="5">
                  <a:moveTo>
                    <a:pt x="14" y="5"/>
                  </a:moveTo>
                  <a:cubicBezTo>
                    <a:pt x="14" y="4"/>
                    <a:pt x="18" y="2"/>
                    <a:pt x="16" y="2"/>
                  </a:cubicBezTo>
                  <a:cubicBezTo>
                    <a:pt x="15" y="1"/>
                    <a:pt x="14" y="1"/>
                    <a:pt x="13" y="1"/>
                  </a:cubicBezTo>
                  <a:cubicBezTo>
                    <a:pt x="10" y="1"/>
                    <a:pt x="6" y="0"/>
                    <a:pt x="3" y="1"/>
                  </a:cubicBezTo>
                  <a:cubicBezTo>
                    <a:pt x="0" y="1"/>
                    <a:pt x="1" y="4"/>
                    <a:pt x="4" y="4"/>
                  </a:cubicBezTo>
                  <a:cubicBezTo>
                    <a:pt x="7" y="4"/>
                    <a:pt x="11" y="5"/>
                    <a:pt x="14" y="5"/>
                  </a:cubicBezTo>
                  <a:cubicBezTo>
                    <a:pt x="16" y="4"/>
                    <a:pt x="12" y="5"/>
                    <a:pt x="14"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53" name="Freeform 596">
              <a:extLst>
                <a:ext uri="{FF2B5EF4-FFF2-40B4-BE49-F238E27FC236}">
                  <a16:creationId xmlns:a16="http://schemas.microsoft.com/office/drawing/2014/main" id="{33C4F4A0-8F16-B648-B28B-322D513509E5}"/>
                </a:ext>
              </a:extLst>
            </p:cNvPr>
            <p:cNvSpPr>
              <a:spLocks/>
            </p:cNvSpPr>
            <p:nvPr/>
          </p:nvSpPr>
          <p:spPr bwMode="auto">
            <a:xfrm>
              <a:off x="7197007" y="4560566"/>
              <a:ext cx="156051" cy="105124"/>
            </a:xfrm>
            <a:custGeom>
              <a:avLst/>
              <a:gdLst>
                <a:gd name="T0" fmla="*/ 7 w 17"/>
                <a:gd name="T1" fmla="*/ 1 h 11"/>
                <a:gd name="T2" fmla="*/ 1 w 17"/>
                <a:gd name="T3" fmla="*/ 6 h 11"/>
                <a:gd name="T4" fmla="*/ 10 w 17"/>
                <a:gd name="T5" fmla="*/ 10 h 11"/>
                <a:gd name="T6" fmla="*/ 15 w 17"/>
                <a:gd name="T7" fmla="*/ 10 h 11"/>
                <a:gd name="T8" fmla="*/ 15 w 17"/>
                <a:gd name="T9" fmla="*/ 8 h 11"/>
                <a:gd name="T10" fmla="*/ 16 w 17"/>
                <a:gd name="T11" fmla="*/ 6 h 11"/>
                <a:gd name="T12" fmla="*/ 7 w 17"/>
                <a:gd name="T13" fmla="*/ 1 h 11"/>
                <a:gd name="T14" fmla="*/ 7 w 17"/>
                <a:gd name="T15" fmla="*/ 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1">
                  <a:moveTo>
                    <a:pt x="7" y="1"/>
                  </a:moveTo>
                  <a:cubicBezTo>
                    <a:pt x="5" y="0"/>
                    <a:pt x="2" y="4"/>
                    <a:pt x="1" y="6"/>
                  </a:cubicBezTo>
                  <a:cubicBezTo>
                    <a:pt x="0" y="8"/>
                    <a:pt x="8" y="10"/>
                    <a:pt x="10" y="10"/>
                  </a:cubicBezTo>
                  <a:cubicBezTo>
                    <a:pt x="11" y="11"/>
                    <a:pt x="14" y="11"/>
                    <a:pt x="15" y="10"/>
                  </a:cubicBezTo>
                  <a:cubicBezTo>
                    <a:pt x="16" y="10"/>
                    <a:pt x="15" y="9"/>
                    <a:pt x="15" y="8"/>
                  </a:cubicBezTo>
                  <a:cubicBezTo>
                    <a:pt x="15" y="7"/>
                    <a:pt x="15" y="6"/>
                    <a:pt x="16" y="6"/>
                  </a:cubicBezTo>
                  <a:cubicBezTo>
                    <a:pt x="17" y="4"/>
                    <a:pt x="9" y="1"/>
                    <a:pt x="7" y="1"/>
                  </a:cubicBezTo>
                  <a:cubicBezTo>
                    <a:pt x="5" y="0"/>
                    <a:pt x="8" y="1"/>
                    <a:pt x="7"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54" name="Freeform 597">
              <a:extLst>
                <a:ext uri="{FF2B5EF4-FFF2-40B4-BE49-F238E27FC236}">
                  <a16:creationId xmlns:a16="http://schemas.microsoft.com/office/drawing/2014/main" id="{738D8C06-99C7-F145-867E-3EAF19A6AA44}"/>
                </a:ext>
              </a:extLst>
            </p:cNvPr>
            <p:cNvSpPr>
              <a:spLocks/>
            </p:cNvSpPr>
            <p:nvPr/>
          </p:nvSpPr>
          <p:spPr bwMode="auto">
            <a:xfrm>
              <a:off x="7270254" y="4535082"/>
              <a:ext cx="38217" cy="25484"/>
            </a:xfrm>
            <a:custGeom>
              <a:avLst/>
              <a:gdLst>
                <a:gd name="T0" fmla="*/ 3 w 4"/>
                <a:gd name="T1" fmla="*/ 2 h 3"/>
                <a:gd name="T2" fmla="*/ 1 w 4"/>
                <a:gd name="T3" fmla="*/ 1 h 3"/>
                <a:gd name="T4" fmla="*/ 3 w 4"/>
                <a:gd name="T5" fmla="*/ 2 h 3"/>
              </a:gdLst>
              <a:ahLst/>
              <a:cxnLst>
                <a:cxn ang="0">
                  <a:pos x="T0" y="T1"/>
                </a:cxn>
                <a:cxn ang="0">
                  <a:pos x="T2" y="T3"/>
                </a:cxn>
                <a:cxn ang="0">
                  <a:pos x="T4" y="T5"/>
                </a:cxn>
              </a:cxnLst>
              <a:rect l="0" t="0" r="r" b="b"/>
              <a:pathLst>
                <a:path w="4" h="3">
                  <a:moveTo>
                    <a:pt x="3" y="2"/>
                  </a:moveTo>
                  <a:cubicBezTo>
                    <a:pt x="1" y="3"/>
                    <a:pt x="0" y="1"/>
                    <a:pt x="1" y="1"/>
                  </a:cubicBezTo>
                  <a:cubicBezTo>
                    <a:pt x="2" y="0"/>
                    <a:pt x="4" y="2"/>
                    <a:pt x="3"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55" name="Freeform 598">
              <a:extLst>
                <a:ext uri="{FF2B5EF4-FFF2-40B4-BE49-F238E27FC236}">
                  <a16:creationId xmlns:a16="http://schemas.microsoft.com/office/drawing/2014/main" id="{A6482875-BA51-4A4B-AA6B-8880DE71FFDC}"/>
                </a:ext>
              </a:extLst>
            </p:cNvPr>
            <p:cNvSpPr>
              <a:spLocks/>
            </p:cNvSpPr>
            <p:nvPr/>
          </p:nvSpPr>
          <p:spPr bwMode="auto">
            <a:xfrm>
              <a:off x="7439043" y="4366247"/>
              <a:ext cx="82803" cy="54153"/>
            </a:xfrm>
            <a:custGeom>
              <a:avLst/>
              <a:gdLst>
                <a:gd name="T0" fmla="*/ 1 w 9"/>
                <a:gd name="T1" fmla="*/ 5 h 6"/>
                <a:gd name="T2" fmla="*/ 1 w 9"/>
                <a:gd name="T3" fmla="*/ 1 h 6"/>
                <a:gd name="T4" fmla="*/ 5 w 9"/>
                <a:gd name="T5" fmla="*/ 1 h 6"/>
                <a:gd name="T6" fmla="*/ 9 w 9"/>
                <a:gd name="T7" fmla="*/ 3 h 6"/>
                <a:gd name="T8" fmla="*/ 5 w 9"/>
                <a:gd name="T9" fmla="*/ 5 h 6"/>
                <a:gd name="T10" fmla="*/ 1 w 9"/>
                <a:gd name="T11" fmla="*/ 5 h 6"/>
                <a:gd name="T12" fmla="*/ 1 w 9"/>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9" h="6">
                  <a:moveTo>
                    <a:pt x="1" y="5"/>
                  </a:moveTo>
                  <a:cubicBezTo>
                    <a:pt x="1" y="5"/>
                    <a:pt x="2" y="2"/>
                    <a:pt x="1" y="1"/>
                  </a:cubicBezTo>
                  <a:cubicBezTo>
                    <a:pt x="1" y="0"/>
                    <a:pt x="4" y="1"/>
                    <a:pt x="5" y="1"/>
                  </a:cubicBezTo>
                  <a:cubicBezTo>
                    <a:pt x="6" y="1"/>
                    <a:pt x="9" y="2"/>
                    <a:pt x="9" y="3"/>
                  </a:cubicBezTo>
                  <a:cubicBezTo>
                    <a:pt x="8" y="4"/>
                    <a:pt x="6" y="5"/>
                    <a:pt x="5" y="5"/>
                  </a:cubicBezTo>
                  <a:cubicBezTo>
                    <a:pt x="3" y="6"/>
                    <a:pt x="3" y="6"/>
                    <a:pt x="1" y="5"/>
                  </a:cubicBezTo>
                  <a:cubicBezTo>
                    <a:pt x="0" y="4"/>
                    <a:pt x="2" y="6"/>
                    <a:pt x="1"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56" name="Freeform 599">
              <a:extLst>
                <a:ext uri="{FF2B5EF4-FFF2-40B4-BE49-F238E27FC236}">
                  <a16:creationId xmlns:a16="http://schemas.microsoft.com/office/drawing/2014/main" id="{BF840BF9-62E5-FE4D-B9FD-79776763A4B7}"/>
                </a:ext>
              </a:extLst>
            </p:cNvPr>
            <p:cNvSpPr>
              <a:spLocks/>
            </p:cNvSpPr>
            <p:nvPr/>
          </p:nvSpPr>
          <p:spPr bwMode="auto">
            <a:xfrm>
              <a:off x="7483629" y="4449069"/>
              <a:ext cx="28662" cy="38227"/>
            </a:xfrm>
            <a:custGeom>
              <a:avLst/>
              <a:gdLst>
                <a:gd name="T0" fmla="*/ 2 w 3"/>
                <a:gd name="T1" fmla="*/ 1 h 4"/>
                <a:gd name="T2" fmla="*/ 1 w 3"/>
                <a:gd name="T3" fmla="*/ 3 h 4"/>
                <a:gd name="T4" fmla="*/ 2 w 3"/>
                <a:gd name="T5" fmla="*/ 1 h 4"/>
              </a:gdLst>
              <a:ahLst/>
              <a:cxnLst>
                <a:cxn ang="0">
                  <a:pos x="T0" y="T1"/>
                </a:cxn>
                <a:cxn ang="0">
                  <a:pos x="T2" y="T3"/>
                </a:cxn>
                <a:cxn ang="0">
                  <a:pos x="T4" y="T5"/>
                </a:cxn>
              </a:cxnLst>
              <a:rect l="0" t="0" r="r" b="b"/>
              <a:pathLst>
                <a:path w="3" h="4">
                  <a:moveTo>
                    <a:pt x="2" y="1"/>
                  </a:moveTo>
                  <a:cubicBezTo>
                    <a:pt x="0" y="0"/>
                    <a:pt x="0" y="3"/>
                    <a:pt x="1" y="3"/>
                  </a:cubicBezTo>
                  <a:cubicBezTo>
                    <a:pt x="2" y="4"/>
                    <a:pt x="3" y="2"/>
                    <a:pt x="2"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57" name="Freeform 600">
              <a:extLst>
                <a:ext uri="{FF2B5EF4-FFF2-40B4-BE49-F238E27FC236}">
                  <a16:creationId xmlns:a16="http://schemas.microsoft.com/office/drawing/2014/main" id="{6C4546F6-2471-1F4A-A7B8-E47C84907ABA}"/>
                </a:ext>
              </a:extLst>
            </p:cNvPr>
            <p:cNvSpPr>
              <a:spLocks/>
            </p:cNvSpPr>
            <p:nvPr/>
          </p:nvSpPr>
          <p:spPr bwMode="auto">
            <a:xfrm>
              <a:off x="7177896" y="4420403"/>
              <a:ext cx="831212" cy="254845"/>
            </a:xfrm>
            <a:custGeom>
              <a:avLst/>
              <a:gdLst>
                <a:gd name="T0" fmla="*/ 17 w 89"/>
                <a:gd name="T1" fmla="*/ 7 h 27"/>
                <a:gd name="T2" fmla="*/ 19 w 89"/>
                <a:gd name="T3" fmla="*/ 4 h 27"/>
                <a:gd name="T4" fmla="*/ 15 w 89"/>
                <a:gd name="T5" fmla="*/ 2 h 27"/>
                <a:gd name="T6" fmla="*/ 12 w 89"/>
                <a:gd name="T7" fmla="*/ 2 h 27"/>
                <a:gd name="T8" fmla="*/ 4 w 89"/>
                <a:gd name="T9" fmla="*/ 1 h 27"/>
                <a:gd name="T10" fmla="*/ 4 w 89"/>
                <a:gd name="T11" fmla="*/ 3 h 27"/>
                <a:gd name="T12" fmla="*/ 0 w 89"/>
                <a:gd name="T13" fmla="*/ 4 h 27"/>
                <a:gd name="T14" fmla="*/ 5 w 89"/>
                <a:gd name="T15" fmla="*/ 5 h 27"/>
                <a:gd name="T16" fmla="*/ 7 w 89"/>
                <a:gd name="T17" fmla="*/ 6 h 27"/>
                <a:gd name="T18" fmla="*/ 6 w 89"/>
                <a:gd name="T19" fmla="*/ 7 h 27"/>
                <a:gd name="T20" fmla="*/ 24 w 89"/>
                <a:gd name="T21" fmla="*/ 13 h 27"/>
                <a:gd name="T22" fmla="*/ 25 w 89"/>
                <a:gd name="T23" fmla="*/ 16 h 27"/>
                <a:gd name="T24" fmla="*/ 24 w 89"/>
                <a:gd name="T25" fmla="*/ 21 h 27"/>
                <a:gd name="T26" fmla="*/ 27 w 89"/>
                <a:gd name="T27" fmla="*/ 25 h 27"/>
                <a:gd name="T28" fmla="*/ 30 w 89"/>
                <a:gd name="T29" fmla="*/ 24 h 27"/>
                <a:gd name="T30" fmla="*/ 33 w 89"/>
                <a:gd name="T31" fmla="*/ 26 h 27"/>
                <a:gd name="T32" fmla="*/ 38 w 89"/>
                <a:gd name="T33" fmla="*/ 26 h 27"/>
                <a:gd name="T34" fmla="*/ 42 w 89"/>
                <a:gd name="T35" fmla="*/ 23 h 27"/>
                <a:gd name="T36" fmla="*/ 45 w 89"/>
                <a:gd name="T37" fmla="*/ 26 h 27"/>
                <a:gd name="T38" fmla="*/ 52 w 89"/>
                <a:gd name="T39" fmla="*/ 27 h 27"/>
                <a:gd name="T40" fmla="*/ 62 w 89"/>
                <a:gd name="T41" fmla="*/ 27 h 27"/>
                <a:gd name="T42" fmla="*/ 65 w 89"/>
                <a:gd name="T43" fmla="*/ 27 h 27"/>
                <a:gd name="T44" fmla="*/ 67 w 89"/>
                <a:gd name="T45" fmla="*/ 24 h 27"/>
                <a:gd name="T46" fmla="*/ 70 w 89"/>
                <a:gd name="T47" fmla="*/ 25 h 27"/>
                <a:gd name="T48" fmla="*/ 76 w 89"/>
                <a:gd name="T49" fmla="*/ 27 h 27"/>
                <a:gd name="T50" fmla="*/ 82 w 89"/>
                <a:gd name="T51" fmla="*/ 26 h 27"/>
                <a:gd name="T52" fmla="*/ 85 w 89"/>
                <a:gd name="T53" fmla="*/ 24 h 27"/>
                <a:gd name="T54" fmla="*/ 85 w 89"/>
                <a:gd name="T55" fmla="*/ 22 h 27"/>
                <a:gd name="T56" fmla="*/ 82 w 89"/>
                <a:gd name="T57" fmla="*/ 22 h 27"/>
                <a:gd name="T58" fmla="*/ 85 w 89"/>
                <a:gd name="T59" fmla="*/ 17 h 27"/>
                <a:gd name="T60" fmla="*/ 80 w 89"/>
                <a:gd name="T61" fmla="*/ 16 h 27"/>
                <a:gd name="T62" fmla="*/ 78 w 89"/>
                <a:gd name="T63" fmla="*/ 14 h 27"/>
                <a:gd name="T64" fmla="*/ 70 w 89"/>
                <a:gd name="T65" fmla="*/ 14 h 27"/>
                <a:gd name="T66" fmla="*/ 65 w 89"/>
                <a:gd name="T67" fmla="*/ 14 h 27"/>
                <a:gd name="T68" fmla="*/ 55 w 89"/>
                <a:gd name="T69" fmla="*/ 17 h 27"/>
                <a:gd name="T70" fmla="*/ 56 w 89"/>
                <a:gd name="T71" fmla="*/ 18 h 27"/>
                <a:gd name="T72" fmla="*/ 52 w 89"/>
                <a:gd name="T73" fmla="*/ 18 h 27"/>
                <a:gd name="T74" fmla="*/ 49 w 89"/>
                <a:gd name="T75" fmla="*/ 16 h 27"/>
                <a:gd name="T76" fmla="*/ 46 w 89"/>
                <a:gd name="T77" fmla="*/ 17 h 27"/>
                <a:gd name="T78" fmla="*/ 42 w 89"/>
                <a:gd name="T79" fmla="*/ 16 h 27"/>
                <a:gd name="T80" fmla="*/ 41 w 89"/>
                <a:gd name="T81" fmla="*/ 18 h 27"/>
                <a:gd name="T82" fmla="*/ 38 w 89"/>
                <a:gd name="T83" fmla="*/ 16 h 27"/>
                <a:gd name="T84" fmla="*/ 39 w 89"/>
                <a:gd name="T85" fmla="*/ 14 h 27"/>
                <a:gd name="T86" fmla="*/ 34 w 89"/>
                <a:gd name="T87" fmla="*/ 12 h 27"/>
                <a:gd name="T88" fmla="*/ 30 w 89"/>
                <a:gd name="T89" fmla="*/ 13 h 27"/>
                <a:gd name="T90" fmla="*/ 32 w 89"/>
                <a:gd name="T91" fmla="*/ 12 h 27"/>
                <a:gd name="T92" fmla="*/ 28 w 89"/>
                <a:gd name="T93" fmla="*/ 9 h 27"/>
                <a:gd name="T94" fmla="*/ 38 w 89"/>
                <a:gd name="T95" fmla="*/ 10 h 27"/>
                <a:gd name="T96" fmla="*/ 33 w 89"/>
                <a:gd name="T97" fmla="*/ 7 h 27"/>
                <a:gd name="T98" fmla="*/ 28 w 89"/>
                <a:gd name="T99" fmla="*/ 7 h 27"/>
                <a:gd name="T100" fmla="*/ 32 w 89"/>
                <a:gd name="T101" fmla="*/ 6 h 27"/>
                <a:gd name="T102" fmla="*/ 27 w 89"/>
                <a:gd name="T103" fmla="*/ 5 h 27"/>
                <a:gd name="T104" fmla="*/ 17 w 89"/>
                <a:gd name="T105" fmla="*/ 7 h 27"/>
                <a:gd name="T106" fmla="*/ 17 w 89"/>
                <a:gd name="T107"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 h="27">
                  <a:moveTo>
                    <a:pt x="17" y="7"/>
                  </a:moveTo>
                  <a:cubicBezTo>
                    <a:pt x="18" y="7"/>
                    <a:pt x="20" y="5"/>
                    <a:pt x="19" y="4"/>
                  </a:cubicBezTo>
                  <a:cubicBezTo>
                    <a:pt x="18" y="3"/>
                    <a:pt x="16" y="2"/>
                    <a:pt x="15" y="2"/>
                  </a:cubicBezTo>
                  <a:cubicBezTo>
                    <a:pt x="14" y="2"/>
                    <a:pt x="13" y="2"/>
                    <a:pt x="12" y="2"/>
                  </a:cubicBezTo>
                  <a:cubicBezTo>
                    <a:pt x="9" y="1"/>
                    <a:pt x="7" y="0"/>
                    <a:pt x="4" y="1"/>
                  </a:cubicBezTo>
                  <a:cubicBezTo>
                    <a:pt x="0" y="2"/>
                    <a:pt x="3" y="2"/>
                    <a:pt x="4" y="3"/>
                  </a:cubicBezTo>
                  <a:cubicBezTo>
                    <a:pt x="4" y="3"/>
                    <a:pt x="0" y="3"/>
                    <a:pt x="0" y="4"/>
                  </a:cubicBezTo>
                  <a:cubicBezTo>
                    <a:pt x="0" y="5"/>
                    <a:pt x="4" y="5"/>
                    <a:pt x="5" y="5"/>
                  </a:cubicBezTo>
                  <a:cubicBezTo>
                    <a:pt x="5" y="6"/>
                    <a:pt x="7" y="6"/>
                    <a:pt x="7" y="6"/>
                  </a:cubicBezTo>
                  <a:cubicBezTo>
                    <a:pt x="7" y="7"/>
                    <a:pt x="6" y="7"/>
                    <a:pt x="6" y="7"/>
                  </a:cubicBezTo>
                  <a:cubicBezTo>
                    <a:pt x="12" y="11"/>
                    <a:pt x="21" y="5"/>
                    <a:pt x="24" y="13"/>
                  </a:cubicBezTo>
                  <a:cubicBezTo>
                    <a:pt x="24" y="14"/>
                    <a:pt x="26" y="15"/>
                    <a:pt x="25" y="16"/>
                  </a:cubicBezTo>
                  <a:cubicBezTo>
                    <a:pt x="24" y="18"/>
                    <a:pt x="23" y="19"/>
                    <a:pt x="24" y="21"/>
                  </a:cubicBezTo>
                  <a:cubicBezTo>
                    <a:pt x="24" y="21"/>
                    <a:pt x="26" y="25"/>
                    <a:pt x="27" y="25"/>
                  </a:cubicBezTo>
                  <a:cubicBezTo>
                    <a:pt x="28" y="26"/>
                    <a:pt x="30" y="23"/>
                    <a:pt x="30" y="24"/>
                  </a:cubicBezTo>
                  <a:cubicBezTo>
                    <a:pt x="31" y="24"/>
                    <a:pt x="32" y="26"/>
                    <a:pt x="33" y="26"/>
                  </a:cubicBezTo>
                  <a:cubicBezTo>
                    <a:pt x="35" y="27"/>
                    <a:pt x="37" y="26"/>
                    <a:pt x="38" y="26"/>
                  </a:cubicBezTo>
                  <a:cubicBezTo>
                    <a:pt x="39" y="25"/>
                    <a:pt x="41" y="23"/>
                    <a:pt x="42" y="23"/>
                  </a:cubicBezTo>
                  <a:cubicBezTo>
                    <a:pt x="42" y="23"/>
                    <a:pt x="44" y="26"/>
                    <a:pt x="45" y="26"/>
                  </a:cubicBezTo>
                  <a:cubicBezTo>
                    <a:pt x="47" y="27"/>
                    <a:pt x="50" y="27"/>
                    <a:pt x="52" y="27"/>
                  </a:cubicBezTo>
                  <a:cubicBezTo>
                    <a:pt x="56" y="27"/>
                    <a:pt x="59" y="27"/>
                    <a:pt x="62" y="27"/>
                  </a:cubicBezTo>
                  <a:cubicBezTo>
                    <a:pt x="63" y="27"/>
                    <a:pt x="64" y="27"/>
                    <a:pt x="65" y="27"/>
                  </a:cubicBezTo>
                  <a:cubicBezTo>
                    <a:pt x="67" y="26"/>
                    <a:pt x="66" y="24"/>
                    <a:pt x="67" y="24"/>
                  </a:cubicBezTo>
                  <a:cubicBezTo>
                    <a:pt x="68" y="23"/>
                    <a:pt x="69" y="24"/>
                    <a:pt x="70" y="25"/>
                  </a:cubicBezTo>
                  <a:cubicBezTo>
                    <a:pt x="71" y="26"/>
                    <a:pt x="74" y="27"/>
                    <a:pt x="76" y="27"/>
                  </a:cubicBezTo>
                  <a:cubicBezTo>
                    <a:pt x="78" y="27"/>
                    <a:pt x="80" y="27"/>
                    <a:pt x="82" y="26"/>
                  </a:cubicBezTo>
                  <a:cubicBezTo>
                    <a:pt x="84" y="26"/>
                    <a:pt x="83" y="24"/>
                    <a:pt x="85" y="24"/>
                  </a:cubicBezTo>
                  <a:cubicBezTo>
                    <a:pt x="86" y="24"/>
                    <a:pt x="87" y="21"/>
                    <a:pt x="85" y="22"/>
                  </a:cubicBezTo>
                  <a:cubicBezTo>
                    <a:pt x="85" y="22"/>
                    <a:pt x="83" y="22"/>
                    <a:pt x="82" y="22"/>
                  </a:cubicBezTo>
                  <a:cubicBezTo>
                    <a:pt x="82" y="22"/>
                    <a:pt x="89" y="18"/>
                    <a:pt x="85" y="17"/>
                  </a:cubicBezTo>
                  <a:cubicBezTo>
                    <a:pt x="84" y="17"/>
                    <a:pt x="82" y="16"/>
                    <a:pt x="80" y="16"/>
                  </a:cubicBezTo>
                  <a:cubicBezTo>
                    <a:pt x="78" y="16"/>
                    <a:pt x="80" y="14"/>
                    <a:pt x="78" y="14"/>
                  </a:cubicBezTo>
                  <a:cubicBezTo>
                    <a:pt x="75" y="14"/>
                    <a:pt x="73" y="14"/>
                    <a:pt x="70" y="14"/>
                  </a:cubicBezTo>
                  <a:cubicBezTo>
                    <a:pt x="68" y="14"/>
                    <a:pt x="67" y="13"/>
                    <a:pt x="65" y="14"/>
                  </a:cubicBezTo>
                  <a:cubicBezTo>
                    <a:pt x="64" y="14"/>
                    <a:pt x="55" y="16"/>
                    <a:pt x="55" y="17"/>
                  </a:cubicBezTo>
                  <a:cubicBezTo>
                    <a:pt x="55" y="17"/>
                    <a:pt x="56" y="17"/>
                    <a:pt x="56" y="18"/>
                  </a:cubicBezTo>
                  <a:cubicBezTo>
                    <a:pt x="56" y="18"/>
                    <a:pt x="53" y="18"/>
                    <a:pt x="52" y="18"/>
                  </a:cubicBezTo>
                  <a:cubicBezTo>
                    <a:pt x="51" y="18"/>
                    <a:pt x="50" y="17"/>
                    <a:pt x="49" y="16"/>
                  </a:cubicBezTo>
                  <a:cubicBezTo>
                    <a:pt x="48" y="16"/>
                    <a:pt x="47" y="17"/>
                    <a:pt x="46" y="17"/>
                  </a:cubicBezTo>
                  <a:cubicBezTo>
                    <a:pt x="45" y="17"/>
                    <a:pt x="43" y="16"/>
                    <a:pt x="42" y="16"/>
                  </a:cubicBezTo>
                  <a:cubicBezTo>
                    <a:pt x="41" y="16"/>
                    <a:pt x="42" y="18"/>
                    <a:pt x="41" y="18"/>
                  </a:cubicBezTo>
                  <a:cubicBezTo>
                    <a:pt x="40" y="18"/>
                    <a:pt x="39" y="16"/>
                    <a:pt x="38" y="16"/>
                  </a:cubicBezTo>
                  <a:cubicBezTo>
                    <a:pt x="35" y="16"/>
                    <a:pt x="39" y="15"/>
                    <a:pt x="39" y="14"/>
                  </a:cubicBezTo>
                  <a:cubicBezTo>
                    <a:pt x="39" y="13"/>
                    <a:pt x="35" y="12"/>
                    <a:pt x="34" y="12"/>
                  </a:cubicBezTo>
                  <a:cubicBezTo>
                    <a:pt x="34" y="12"/>
                    <a:pt x="30" y="13"/>
                    <a:pt x="30" y="13"/>
                  </a:cubicBezTo>
                  <a:cubicBezTo>
                    <a:pt x="30" y="12"/>
                    <a:pt x="32" y="12"/>
                    <a:pt x="32" y="12"/>
                  </a:cubicBezTo>
                  <a:cubicBezTo>
                    <a:pt x="32" y="11"/>
                    <a:pt x="27" y="10"/>
                    <a:pt x="28" y="9"/>
                  </a:cubicBezTo>
                  <a:cubicBezTo>
                    <a:pt x="28" y="9"/>
                    <a:pt x="38" y="10"/>
                    <a:pt x="38" y="10"/>
                  </a:cubicBezTo>
                  <a:cubicBezTo>
                    <a:pt x="38" y="9"/>
                    <a:pt x="34" y="8"/>
                    <a:pt x="33" y="7"/>
                  </a:cubicBezTo>
                  <a:cubicBezTo>
                    <a:pt x="32" y="7"/>
                    <a:pt x="30" y="7"/>
                    <a:pt x="28" y="7"/>
                  </a:cubicBezTo>
                  <a:cubicBezTo>
                    <a:pt x="29" y="7"/>
                    <a:pt x="31" y="7"/>
                    <a:pt x="32" y="6"/>
                  </a:cubicBezTo>
                  <a:cubicBezTo>
                    <a:pt x="32" y="5"/>
                    <a:pt x="27" y="5"/>
                    <a:pt x="27" y="5"/>
                  </a:cubicBezTo>
                  <a:cubicBezTo>
                    <a:pt x="23" y="5"/>
                    <a:pt x="21" y="6"/>
                    <a:pt x="17" y="7"/>
                  </a:cubicBezTo>
                  <a:cubicBezTo>
                    <a:pt x="17" y="7"/>
                    <a:pt x="18" y="7"/>
                    <a:pt x="17" y="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58" name="Freeform 601">
              <a:extLst>
                <a:ext uri="{FF2B5EF4-FFF2-40B4-BE49-F238E27FC236}">
                  <a16:creationId xmlns:a16="http://schemas.microsoft.com/office/drawing/2014/main" id="{6B5C0EC9-BA9C-0745-AC7D-E7F0F364923F}"/>
                </a:ext>
              </a:extLst>
            </p:cNvPr>
            <p:cNvSpPr>
              <a:spLocks/>
            </p:cNvSpPr>
            <p:nvPr/>
          </p:nvSpPr>
          <p:spPr bwMode="auto">
            <a:xfrm>
              <a:off x="7197007" y="3980797"/>
              <a:ext cx="550956" cy="347225"/>
            </a:xfrm>
            <a:custGeom>
              <a:avLst/>
              <a:gdLst>
                <a:gd name="T0" fmla="*/ 55 w 59"/>
                <a:gd name="T1" fmla="*/ 21 h 37"/>
                <a:gd name="T2" fmla="*/ 46 w 59"/>
                <a:gd name="T3" fmla="*/ 20 h 37"/>
                <a:gd name="T4" fmla="*/ 46 w 59"/>
                <a:gd name="T5" fmla="*/ 18 h 37"/>
                <a:gd name="T6" fmla="*/ 44 w 59"/>
                <a:gd name="T7" fmla="*/ 15 h 37"/>
                <a:gd name="T8" fmla="*/ 44 w 59"/>
                <a:gd name="T9" fmla="*/ 11 h 37"/>
                <a:gd name="T10" fmla="*/ 43 w 59"/>
                <a:gd name="T11" fmla="*/ 15 h 37"/>
                <a:gd name="T12" fmla="*/ 35 w 59"/>
                <a:gd name="T13" fmla="*/ 10 h 37"/>
                <a:gd name="T14" fmla="*/ 24 w 59"/>
                <a:gd name="T15" fmla="*/ 2 h 37"/>
                <a:gd name="T16" fmla="*/ 12 w 59"/>
                <a:gd name="T17" fmla="*/ 1 h 37"/>
                <a:gd name="T18" fmla="*/ 12 w 59"/>
                <a:gd name="T19" fmla="*/ 3 h 37"/>
                <a:gd name="T20" fmla="*/ 6 w 59"/>
                <a:gd name="T21" fmla="*/ 5 h 37"/>
                <a:gd name="T22" fmla="*/ 11 w 59"/>
                <a:gd name="T23" fmla="*/ 9 h 37"/>
                <a:gd name="T24" fmla="*/ 6 w 59"/>
                <a:gd name="T25" fmla="*/ 9 h 37"/>
                <a:gd name="T26" fmla="*/ 5 w 59"/>
                <a:gd name="T27" fmla="*/ 11 h 37"/>
                <a:gd name="T28" fmla="*/ 6 w 59"/>
                <a:gd name="T29" fmla="*/ 14 h 37"/>
                <a:gd name="T30" fmla="*/ 10 w 59"/>
                <a:gd name="T31" fmla="*/ 14 h 37"/>
                <a:gd name="T32" fmla="*/ 0 w 59"/>
                <a:gd name="T33" fmla="*/ 15 h 37"/>
                <a:gd name="T34" fmla="*/ 7 w 59"/>
                <a:gd name="T35" fmla="*/ 20 h 37"/>
                <a:gd name="T36" fmla="*/ 8 w 59"/>
                <a:gd name="T37" fmla="*/ 23 h 37"/>
                <a:gd name="T38" fmla="*/ 14 w 59"/>
                <a:gd name="T39" fmla="*/ 23 h 37"/>
                <a:gd name="T40" fmla="*/ 26 w 59"/>
                <a:gd name="T41" fmla="*/ 23 h 37"/>
                <a:gd name="T42" fmla="*/ 28 w 59"/>
                <a:gd name="T43" fmla="*/ 24 h 37"/>
                <a:gd name="T44" fmla="*/ 16 w 59"/>
                <a:gd name="T45" fmla="*/ 25 h 37"/>
                <a:gd name="T46" fmla="*/ 16 w 59"/>
                <a:gd name="T47" fmla="*/ 30 h 37"/>
                <a:gd name="T48" fmla="*/ 19 w 59"/>
                <a:gd name="T49" fmla="*/ 33 h 37"/>
                <a:gd name="T50" fmla="*/ 32 w 59"/>
                <a:gd name="T51" fmla="*/ 35 h 37"/>
                <a:gd name="T52" fmla="*/ 34 w 59"/>
                <a:gd name="T53" fmla="*/ 36 h 37"/>
                <a:gd name="T54" fmla="*/ 40 w 59"/>
                <a:gd name="T55" fmla="*/ 35 h 37"/>
                <a:gd name="T56" fmla="*/ 41 w 59"/>
                <a:gd name="T57" fmla="*/ 35 h 37"/>
                <a:gd name="T58" fmla="*/ 41 w 59"/>
                <a:gd name="T59" fmla="*/ 29 h 37"/>
                <a:gd name="T60" fmla="*/ 46 w 59"/>
                <a:gd name="T61" fmla="*/ 30 h 37"/>
                <a:gd name="T62" fmla="*/ 51 w 59"/>
                <a:gd name="T63" fmla="*/ 28 h 37"/>
                <a:gd name="T64" fmla="*/ 54 w 59"/>
                <a:gd name="T65" fmla="*/ 26 h 37"/>
                <a:gd name="T66" fmla="*/ 58 w 59"/>
                <a:gd name="T67" fmla="*/ 2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 h="37">
                  <a:moveTo>
                    <a:pt x="58" y="24"/>
                  </a:moveTo>
                  <a:cubicBezTo>
                    <a:pt x="58" y="22"/>
                    <a:pt x="56" y="22"/>
                    <a:pt x="55" y="21"/>
                  </a:cubicBezTo>
                  <a:cubicBezTo>
                    <a:pt x="54" y="20"/>
                    <a:pt x="53" y="22"/>
                    <a:pt x="52" y="21"/>
                  </a:cubicBezTo>
                  <a:cubicBezTo>
                    <a:pt x="50" y="19"/>
                    <a:pt x="48" y="21"/>
                    <a:pt x="46" y="20"/>
                  </a:cubicBezTo>
                  <a:cubicBezTo>
                    <a:pt x="46" y="20"/>
                    <a:pt x="48" y="19"/>
                    <a:pt x="48" y="18"/>
                  </a:cubicBezTo>
                  <a:cubicBezTo>
                    <a:pt x="48" y="18"/>
                    <a:pt x="46" y="18"/>
                    <a:pt x="46" y="18"/>
                  </a:cubicBezTo>
                  <a:cubicBezTo>
                    <a:pt x="46" y="17"/>
                    <a:pt x="47" y="17"/>
                    <a:pt x="47" y="16"/>
                  </a:cubicBezTo>
                  <a:cubicBezTo>
                    <a:pt x="47" y="15"/>
                    <a:pt x="44" y="16"/>
                    <a:pt x="44" y="15"/>
                  </a:cubicBezTo>
                  <a:cubicBezTo>
                    <a:pt x="43" y="15"/>
                    <a:pt x="45" y="14"/>
                    <a:pt x="45" y="14"/>
                  </a:cubicBezTo>
                  <a:cubicBezTo>
                    <a:pt x="46" y="13"/>
                    <a:pt x="44" y="12"/>
                    <a:pt x="44" y="11"/>
                  </a:cubicBezTo>
                  <a:cubicBezTo>
                    <a:pt x="43" y="10"/>
                    <a:pt x="38" y="11"/>
                    <a:pt x="38" y="11"/>
                  </a:cubicBezTo>
                  <a:cubicBezTo>
                    <a:pt x="38" y="12"/>
                    <a:pt x="43" y="14"/>
                    <a:pt x="43" y="15"/>
                  </a:cubicBezTo>
                  <a:cubicBezTo>
                    <a:pt x="42" y="16"/>
                    <a:pt x="39" y="14"/>
                    <a:pt x="38" y="13"/>
                  </a:cubicBezTo>
                  <a:cubicBezTo>
                    <a:pt x="36" y="12"/>
                    <a:pt x="39" y="10"/>
                    <a:pt x="35" y="10"/>
                  </a:cubicBezTo>
                  <a:cubicBezTo>
                    <a:pt x="33" y="10"/>
                    <a:pt x="30" y="10"/>
                    <a:pt x="29" y="8"/>
                  </a:cubicBezTo>
                  <a:cubicBezTo>
                    <a:pt x="28" y="6"/>
                    <a:pt x="26" y="3"/>
                    <a:pt x="24" y="2"/>
                  </a:cubicBezTo>
                  <a:cubicBezTo>
                    <a:pt x="21" y="1"/>
                    <a:pt x="18" y="0"/>
                    <a:pt x="16" y="0"/>
                  </a:cubicBezTo>
                  <a:cubicBezTo>
                    <a:pt x="15" y="0"/>
                    <a:pt x="10" y="0"/>
                    <a:pt x="12" y="1"/>
                  </a:cubicBezTo>
                  <a:cubicBezTo>
                    <a:pt x="13" y="1"/>
                    <a:pt x="17" y="2"/>
                    <a:pt x="17" y="2"/>
                  </a:cubicBezTo>
                  <a:cubicBezTo>
                    <a:pt x="17" y="4"/>
                    <a:pt x="13" y="3"/>
                    <a:pt x="12" y="3"/>
                  </a:cubicBezTo>
                  <a:cubicBezTo>
                    <a:pt x="12" y="3"/>
                    <a:pt x="13" y="4"/>
                    <a:pt x="13" y="4"/>
                  </a:cubicBezTo>
                  <a:cubicBezTo>
                    <a:pt x="13" y="5"/>
                    <a:pt x="7" y="2"/>
                    <a:pt x="6" y="5"/>
                  </a:cubicBezTo>
                  <a:cubicBezTo>
                    <a:pt x="6" y="5"/>
                    <a:pt x="11" y="7"/>
                    <a:pt x="12" y="7"/>
                  </a:cubicBezTo>
                  <a:cubicBezTo>
                    <a:pt x="10" y="6"/>
                    <a:pt x="11" y="9"/>
                    <a:pt x="11" y="9"/>
                  </a:cubicBezTo>
                  <a:cubicBezTo>
                    <a:pt x="11" y="10"/>
                    <a:pt x="4" y="7"/>
                    <a:pt x="3" y="8"/>
                  </a:cubicBezTo>
                  <a:cubicBezTo>
                    <a:pt x="3" y="7"/>
                    <a:pt x="6" y="8"/>
                    <a:pt x="6" y="9"/>
                  </a:cubicBezTo>
                  <a:cubicBezTo>
                    <a:pt x="6" y="8"/>
                    <a:pt x="4" y="9"/>
                    <a:pt x="4" y="9"/>
                  </a:cubicBezTo>
                  <a:cubicBezTo>
                    <a:pt x="3" y="10"/>
                    <a:pt x="5" y="11"/>
                    <a:pt x="5" y="11"/>
                  </a:cubicBezTo>
                  <a:cubicBezTo>
                    <a:pt x="6" y="12"/>
                    <a:pt x="2" y="12"/>
                    <a:pt x="1" y="12"/>
                  </a:cubicBezTo>
                  <a:cubicBezTo>
                    <a:pt x="2" y="12"/>
                    <a:pt x="4" y="13"/>
                    <a:pt x="6" y="14"/>
                  </a:cubicBezTo>
                  <a:cubicBezTo>
                    <a:pt x="8" y="14"/>
                    <a:pt x="10" y="13"/>
                    <a:pt x="12" y="13"/>
                  </a:cubicBezTo>
                  <a:cubicBezTo>
                    <a:pt x="12" y="13"/>
                    <a:pt x="10" y="14"/>
                    <a:pt x="10" y="14"/>
                  </a:cubicBezTo>
                  <a:cubicBezTo>
                    <a:pt x="10" y="15"/>
                    <a:pt x="11" y="15"/>
                    <a:pt x="11" y="15"/>
                  </a:cubicBezTo>
                  <a:cubicBezTo>
                    <a:pt x="11" y="16"/>
                    <a:pt x="0" y="15"/>
                    <a:pt x="0" y="15"/>
                  </a:cubicBezTo>
                  <a:cubicBezTo>
                    <a:pt x="0" y="15"/>
                    <a:pt x="2" y="18"/>
                    <a:pt x="2" y="18"/>
                  </a:cubicBezTo>
                  <a:cubicBezTo>
                    <a:pt x="3" y="19"/>
                    <a:pt x="7" y="21"/>
                    <a:pt x="7" y="20"/>
                  </a:cubicBezTo>
                  <a:cubicBezTo>
                    <a:pt x="7" y="21"/>
                    <a:pt x="5" y="20"/>
                    <a:pt x="6" y="22"/>
                  </a:cubicBezTo>
                  <a:cubicBezTo>
                    <a:pt x="6" y="22"/>
                    <a:pt x="7" y="23"/>
                    <a:pt x="8" y="23"/>
                  </a:cubicBezTo>
                  <a:cubicBezTo>
                    <a:pt x="9" y="24"/>
                    <a:pt x="10" y="23"/>
                    <a:pt x="11" y="23"/>
                  </a:cubicBezTo>
                  <a:cubicBezTo>
                    <a:pt x="12" y="22"/>
                    <a:pt x="13" y="24"/>
                    <a:pt x="14" y="23"/>
                  </a:cubicBezTo>
                  <a:cubicBezTo>
                    <a:pt x="17" y="22"/>
                    <a:pt x="19" y="21"/>
                    <a:pt x="21" y="22"/>
                  </a:cubicBezTo>
                  <a:cubicBezTo>
                    <a:pt x="23" y="23"/>
                    <a:pt x="24" y="23"/>
                    <a:pt x="26" y="23"/>
                  </a:cubicBezTo>
                  <a:cubicBezTo>
                    <a:pt x="25" y="23"/>
                    <a:pt x="23" y="23"/>
                    <a:pt x="21" y="23"/>
                  </a:cubicBezTo>
                  <a:cubicBezTo>
                    <a:pt x="23" y="23"/>
                    <a:pt x="27" y="23"/>
                    <a:pt x="28" y="24"/>
                  </a:cubicBezTo>
                  <a:cubicBezTo>
                    <a:pt x="28" y="24"/>
                    <a:pt x="23" y="25"/>
                    <a:pt x="23" y="25"/>
                  </a:cubicBezTo>
                  <a:cubicBezTo>
                    <a:pt x="21" y="25"/>
                    <a:pt x="18" y="25"/>
                    <a:pt x="16" y="25"/>
                  </a:cubicBezTo>
                  <a:cubicBezTo>
                    <a:pt x="16" y="26"/>
                    <a:pt x="12" y="27"/>
                    <a:pt x="13" y="27"/>
                  </a:cubicBezTo>
                  <a:cubicBezTo>
                    <a:pt x="14" y="28"/>
                    <a:pt x="15" y="28"/>
                    <a:pt x="16" y="30"/>
                  </a:cubicBezTo>
                  <a:cubicBezTo>
                    <a:pt x="16" y="32"/>
                    <a:pt x="22" y="30"/>
                    <a:pt x="23" y="32"/>
                  </a:cubicBezTo>
                  <a:cubicBezTo>
                    <a:pt x="23" y="32"/>
                    <a:pt x="19" y="32"/>
                    <a:pt x="19" y="33"/>
                  </a:cubicBezTo>
                  <a:cubicBezTo>
                    <a:pt x="20" y="34"/>
                    <a:pt x="25" y="36"/>
                    <a:pt x="26" y="36"/>
                  </a:cubicBezTo>
                  <a:cubicBezTo>
                    <a:pt x="26" y="36"/>
                    <a:pt x="32" y="36"/>
                    <a:pt x="32" y="35"/>
                  </a:cubicBezTo>
                  <a:cubicBezTo>
                    <a:pt x="32" y="35"/>
                    <a:pt x="31" y="35"/>
                    <a:pt x="31" y="35"/>
                  </a:cubicBezTo>
                  <a:cubicBezTo>
                    <a:pt x="31" y="33"/>
                    <a:pt x="35" y="36"/>
                    <a:pt x="34" y="36"/>
                  </a:cubicBezTo>
                  <a:cubicBezTo>
                    <a:pt x="35" y="36"/>
                    <a:pt x="33" y="33"/>
                    <a:pt x="33" y="32"/>
                  </a:cubicBezTo>
                  <a:cubicBezTo>
                    <a:pt x="35" y="31"/>
                    <a:pt x="37" y="37"/>
                    <a:pt x="40" y="35"/>
                  </a:cubicBezTo>
                  <a:cubicBezTo>
                    <a:pt x="41" y="34"/>
                    <a:pt x="39" y="32"/>
                    <a:pt x="40" y="32"/>
                  </a:cubicBezTo>
                  <a:cubicBezTo>
                    <a:pt x="41" y="32"/>
                    <a:pt x="41" y="34"/>
                    <a:pt x="41" y="35"/>
                  </a:cubicBezTo>
                  <a:cubicBezTo>
                    <a:pt x="42" y="35"/>
                    <a:pt x="43" y="31"/>
                    <a:pt x="42" y="31"/>
                  </a:cubicBezTo>
                  <a:cubicBezTo>
                    <a:pt x="42" y="30"/>
                    <a:pt x="42" y="29"/>
                    <a:pt x="41" y="29"/>
                  </a:cubicBezTo>
                  <a:cubicBezTo>
                    <a:pt x="41" y="28"/>
                    <a:pt x="42" y="26"/>
                    <a:pt x="43" y="27"/>
                  </a:cubicBezTo>
                  <a:cubicBezTo>
                    <a:pt x="44" y="28"/>
                    <a:pt x="43" y="32"/>
                    <a:pt x="46" y="30"/>
                  </a:cubicBezTo>
                  <a:cubicBezTo>
                    <a:pt x="47" y="29"/>
                    <a:pt x="50" y="25"/>
                    <a:pt x="52" y="27"/>
                  </a:cubicBezTo>
                  <a:cubicBezTo>
                    <a:pt x="53" y="27"/>
                    <a:pt x="51" y="28"/>
                    <a:pt x="51" y="28"/>
                  </a:cubicBezTo>
                  <a:cubicBezTo>
                    <a:pt x="51" y="28"/>
                    <a:pt x="56" y="27"/>
                    <a:pt x="56" y="27"/>
                  </a:cubicBezTo>
                  <a:cubicBezTo>
                    <a:pt x="56" y="27"/>
                    <a:pt x="54" y="27"/>
                    <a:pt x="54" y="26"/>
                  </a:cubicBezTo>
                  <a:cubicBezTo>
                    <a:pt x="54" y="25"/>
                    <a:pt x="59" y="25"/>
                    <a:pt x="58" y="24"/>
                  </a:cubicBezTo>
                  <a:cubicBezTo>
                    <a:pt x="58" y="22"/>
                    <a:pt x="58" y="25"/>
                    <a:pt x="58" y="2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59" name="Freeform 602">
              <a:extLst>
                <a:ext uri="{FF2B5EF4-FFF2-40B4-BE49-F238E27FC236}">
                  <a16:creationId xmlns:a16="http://schemas.microsoft.com/office/drawing/2014/main" id="{40F4EAB0-6A51-1C4E-BC1A-7D3BD15259FD}"/>
                </a:ext>
              </a:extLst>
            </p:cNvPr>
            <p:cNvSpPr>
              <a:spLocks/>
            </p:cNvSpPr>
            <p:nvPr/>
          </p:nvSpPr>
          <p:spPr bwMode="auto">
            <a:xfrm>
              <a:off x="7419934" y="3767367"/>
              <a:ext cx="1455416" cy="758159"/>
            </a:xfrm>
            <a:custGeom>
              <a:avLst/>
              <a:gdLst>
                <a:gd name="T0" fmla="*/ 15 w 156"/>
                <a:gd name="T1" fmla="*/ 77 h 81"/>
                <a:gd name="T2" fmla="*/ 27 w 156"/>
                <a:gd name="T3" fmla="*/ 76 h 81"/>
                <a:gd name="T4" fmla="*/ 37 w 156"/>
                <a:gd name="T5" fmla="*/ 78 h 81"/>
                <a:gd name="T6" fmla="*/ 48 w 156"/>
                <a:gd name="T7" fmla="*/ 77 h 81"/>
                <a:gd name="T8" fmla="*/ 65 w 156"/>
                <a:gd name="T9" fmla="*/ 76 h 81"/>
                <a:gd name="T10" fmla="*/ 59 w 156"/>
                <a:gd name="T11" fmla="*/ 70 h 81"/>
                <a:gd name="T12" fmla="*/ 50 w 156"/>
                <a:gd name="T13" fmla="*/ 65 h 81"/>
                <a:gd name="T14" fmla="*/ 73 w 156"/>
                <a:gd name="T15" fmla="*/ 61 h 81"/>
                <a:gd name="T16" fmla="*/ 76 w 156"/>
                <a:gd name="T17" fmla="*/ 55 h 81"/>
                <a:gd name="T18" fmla="*/ 71 w 156"/>
                <a:gd name="T19" fmla="*/ 50 h 81"/>
                <a:gd name="T20" fmla="*/ 72 w 156"/>
                <a:gd name="T21" fmla="*/ 48 h 81"/>
                <a:gd name="T22" fmla="*/ 78 w 156"/>
                <a:gd name="T23" fmla="*/ 45 h 81"/>
                <a:gd name="T24" fmla="*/ 90 w 156"/>
                <a:gd name="T25" fmla="*/ 44 h 81"/>
                <a:gd name="T26" fmla="*/ 105 w 156"/>
                <a:gd name="T27" fmla="*/ 37 h 81"/>
                <a:gd name="T28" fmla="*/ 105 w 156"/>
                <a:gd name="T29" fmla="*/ 32 h 81"/>
                <a:gd name="T30" fmla="*/ 136 w 156"/>
                <a:gd name="T31" fmla="*/ 21 h 81"/>
                <a:gd name="T32" fmla="*/ 115 w 156"/>
                <a:gd name="T33" fmla="*/ 23 h 81"/>
                <a:gd name="T34" fmla="*/ 134 w 156"/>
                <a:gd name="T35" fmla="*/ 18 h 81"/>
                <a:gd name="T36" fmla="*/ 146 w 156"/>
                <a:gd name="T37" fmla="*/ 10 h 81"/>
                <a:gd name="T38" fmla="*/ 133 w 156"/>
                <a:gd name="T39" fmla="*/ 5 h 81"/>
                <a:gd name="T40" fmla="*/ 121 w 156"/>
                <a:gd name="T41" fmla="*/ 5 h 81"/>
                <a:gd name="T42" fmla="*/ 100 w 156"/>
                <a:gd name="T43" fmla="*/ 2 h 81"/>
                <a:gd name="T44" fmla="*/ 91 w 156"/>
                <a:gd name="T45" fmla="*/ 5 h 81"/>
                <a:gd name="T46" fmla="*/ 80 w 156"/>
                <a:gd name="T47" fmla="*/ 8 h 81"/>
                <a:gd name="T48" fmla="*/ 58 w 156"/>
                <a:gd name="T49" fmla="*/ 4 h 81"/>
                <a:gd name="T50" fmla="*/ 52 w 156"/>
                <a:gd name="T51" fmla="*/ 5 h 81"/>
                <a:gd name="T52" fmla="*/ 46 w 156"/>
                <a:gd name="T53" fmla="*/ 10 h 81"/>
                <a:gd name="T54" fmla="*/ 45 w 156"/>
                <a:gd name="T55" fmla="*/ 12 h 81"/>
                <a:gd name="T56" fmla="*/ 31 w 156"/>
                <a:gd name="T57" fmla="*/ 10 h 81"/>
                <a:gd name="T58" fmla="*/ 34 w 156"/>
                <a:gd name="T59" fmla="*/ 16 h 81"/>
                <a:gd name="T60" fmla="*/ 23 w 156"/>
                <a:gd name="T61" fmla="*/ 16 h 81"/>
                <a:gd name="T62" fmla="*/ 5 w 156"/>
                <a:gd name="T63" fmla="*/ 17 h 81"/>
                <a:gd name="T64" fmla="*/ 11 w 156"/>
                <a:gd name="T65" fmla="*/ 21 h 81"/>
                <a:gd name="T66" fmla="*/ 13 w 156"/>
                <a:gd name="T67" fmla="*/ 26 h 81"/>
                <a:gd name="T68" fmla="*/ 23 w 156"/>
                <a:gd name="T69" fmla="*/ 27 h 81"/>
                <a:gd name="T70" fmla="*/ 20 w 156"/>
                <a:gd name="T71" fmla="*/ 31 h 81"/>
                <a:gd name="T72" fmla="*/ 26 w 156"/>
                <a:gd name="T73" fmla="*/ 30 h 81"/>
                <a:gd name="T74" fmla="*/ 42 w 156"/>
                <a:gd name="T75" fmla="*/ 30 h 81"/>
                <a:gd name="T76" fmla="*/ 52 w 156"/>
                <a:gd name="T77" fmla="*/ 31 h 81"/>
                <a:gd name="T78" fmla="*/ 73 w 156"/>
                <a:gd name="T79" fmla="*/ 21 h 81"/>
                <a:gd name="T80" fmla="*/ 60 w 156"/>
                <a:gd name="T81" fmla="*/ 31 h 81"/>
                <a:gd name="T82" fmla="*/ 44 w 156"/>
                <a:gd name="T83" fmla="*/ 35 h 81"/>
                <a:gd name="T84" fmla="*/ 58 w 156"/>
                <a:gd name="T85" fmla="*/ 42 h 81"/>
                <a:gd name="T86" fmla="*/ 32 w 156"/>
                <a:gd name="T87" fmla="*/ 39 h 81"/>
                <a:gd name="T88" fmla="*/ 42 w 156"/>
                <a:gd name="T89" fmla="*/ 50 h 81"/>
                <a:gd name="T90" fmla="*/ 44 w 156"/>
                <a:gd name="T91" fmla="*/ 52 h 81"/>
                <a:gd name="T92" fmla="*/ 30 w 156"/>
                <a:gd name="T93" fmla="*/ 52 h 81"/>
                <a:gd name="T94" fmla="*/ 27 w 156"/>
                <a:gd name="T95" fmla="*/ 59 h 81"/>
                <a:gd name="T96" fmla="*/ 36 w 156"/>
                <a:gd name="T97" fmla="*/ 57 h 81"/>
                <a:gd name="T98" fmla="*/ 34 w 156"/>
                <a:gd name="T99" fmla="*/ 60 h 81"/>
                <a:gd name="T100" fmla="*/ 37 w 156"/>
                <a:gd name="T101" fmla="*/ 65 h 81"/>
                <a:gd name="T102" fmla="*/ 38 w 156"/>
                <a:gd name="T103" fmla="*/ 68 h 81"/>
                <a:gd name="T104" fmla="*/ 19 w 156"/>
                <a:gd name="T105" fmla="*/ 6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6" h="81">
                  <a:moveTo>
                    <a:pt x="26" y="70"/>
                  </a:moveTo>
                  <a:cubicBezTo>
                    <a:pt x="22" y="70"/>
                    <a:pt x="17" y="70"/>
                    <a:pt x="13" y="71"/>
                  </a:cubicBezTo>
                  <a:cubicBezTo>
                    <a:pt x="11" y="72"/>
                    <a:pt x="11" y="75"/>
                    <a:pt x="12" y="76"/>
                  </a:cubicBezTo>
                  <a:cubicBezTo>
                    <a:pt x="13" y="77"/>
                    <a:pt x="15" y="78"/>
                    <a:pt x="15" y="77"/>
                  </a:cubicBezTo>
                  <a:cubicBezTo>
                    <a:pt x="17" y="77"/>
                    <a:pt x="16" y="76"/>
                    <a:pt x="17" y="75"/>
                  </a:cubicBezTo>
                  <a:cubicBezTo>
                    <a:pt x="17" y="75"/>
                    <a:pt x="17" y="78"/>
                    <a:pt x="17" y="78"/>
                  </a:cubicBezTo>
                  <a:cubicBezTo>
                    <a:pt x="19" y="78"/>
                    <a:pt x="22" y="78"/>
                    <a:pt x="24" y="78"/>
                  </a:cubicBezTo>
                  <a:cubicBezTo>
                    <a:pt x="26" y="78"/>
                    <a:pt x="26" y="76"/>
                    <a:pt x="27" y="76"/>
                  </a:cubicBezTo>
                  <a:cubicBezTo>
                    <a:pt x="29" y="76"/>
                    <a:pt x="27" y="78"/>
                    <a:pt x="27" y="78"/>
                  </a:cubicBezTo>
                  <a:cubicBezTo>
                    <a:pt x="27" y="78"/>
                    <a:pt x="37" y="79"/>
                    <a:pt x="37" y="78"/>
                  </a:cubicBezTo>
                  <a:cubicBezTo>
                    <a:pt x="37" y="78"/>
                    <a:pt x="35" y="77"/>
                    <a:pt x="34" y="76"/>
                  </a:cubicBezTo>
                  <a:cubicBezTo>
                    <a:pt x="34" y="76"/>
                    <a:pt x="38" y="77"/>
                    <a:pt x="37" y="78"/>
                  </a:cubicBezTo>
                  <a:cubicBezTo>
                    <a:pt x="38" y="77"/>
                    <a:pt x="37" y="76"/>
                    <a:pt x="38" y="76"/>
                  </a:cubicBezTo>
                  <a:cubicBezTo>
                    <a:pt x="38" y="76"/>
                    <a:pt x="40" y="77"/>
                    <a:pt x="41" y="77"/>
                  </a:cubicBezTo>
                  <a:cubicBezTo>
                    <a:pt x="43" y="79"/>
                    <a:pt x="41" y="76"/>
                    <a:pt x="42" y="75"/>
                  </a:cubicBezTo>
                  <a:cubicBezTo>
                    <a:pt x="42" y="75"/>
                    <a:pt x="48" y="78"/>
                    <a:pt x="48" y="77"/>
                  </a:cubicBezTo>
                  <a:cubicBezTo>
                    <a:pt x="48" y="76"/>
                    <a:pt x="46" y="76"/>
                    <a:pt x="46" y="75"/>
                  </a:cubicBezTo>
                  <a:cubicBezTo>
                    <a:pt x="46" y="75"/>
                    <a:pt x="53" y="76"/>
                    <a:pt x="53" y="76"/>
                  </a:cubicBezTo>
                  <a:cubicBezTo>
                    <a:pt x="57" y="76"/>
                    <a:pt x="52" y="79"/>
                    <a:pt x="52" y="80"/>
                  </a:cubicBezTo>
                  <a:cubicBezTo>
                    <a:pt x="52" y="81"/>
                    <a:pt x="64" y="76"/>
                    <a:pt x="65" y="76"/>
                  </a:cubicBezTo>
                  <a:cubicBezTo>
                    <a:pt x="67" y="76"/>
                    <a:pt x="72" y="73"/>
                    <a:pt x="68" y="72"/>
                  </a:cubicBezTo>
                  <a:cubicBezTo>
                    <a:pt x="66" y="71"/>
                    <a:pt x="63" y="73"/>
                    <a:pt x="61" y="72"/>
                  </a:cubicBezTo>
                  <a:cubicBezTo>
                    <a:pt x="61" y="72"/>
                    <a:pt x="63" y="70"/>
                    <a:pt x="63" y="70"/>
                  </a:cubicBezTo>
                  <a:cubicBezTo>
                    <a:pt x="63" y="69"/>
                    <a:pt x="60" y="70"/>
                    <a:pt x="59" y="70"/>
                  </a:cubicBezTo>
                  <a:cubicBezTo>
                    <a:pt x="57" y="70"/>
                    <a:pt x="56" y="68"/>
                    <a:pt x="54" y="68"/>
                  </a:cubicBezTo>
                  <a:cubicBezTo>
                    <a:pt x="53" y="69"/>
                    <a:pt x="50" y="70"/>
                    <a:pt x="48" y="69"/>
                  </a:cubicBezTo>
                  <a:cubicBezTo>
                    <a:pt x="49" y="69"/>
                    <a:pt x="50" y="69"/>
                    <a:pt x="51" y="69"/>
                  </a:cubicBezTo>
                  <a:cubicBezTo>
                    <a:pt x="52" y="68"/>
                    <a:pt x="50" y="66"/>
                    <a:pt x="50" y="65"/>
                  </a:cubicBezTo>
                  <a:cubicBezTo>
                    <a:pt x="50" y="67"/>
                    <a:pt x="59" y="68"/>
                    <a:pt x="60" y="68"/>
                  </a:cubicBezTo>
                  <a:cubicBezTo>
                    <a:pt x="61" y="68"/>
                    <a:pt x="63" y="68"/>
                    <a:pt x="65" y="68"/>
                  </a:cubicBezTo>
                  <a:cubicBezTo>
                    <a:pt x="67" y="68"/>
                    <a:pt x="69" y="65"/>
                    <a:pt x="68" y="64"/>
                  </a:cubicBezTo>
                  <a:cubicBezTo>
                    <a:pt x="65" y="61"/>
                    <a:pt x="71" y="61"/>
                    <a:pt x="73" y="61"/>
                  </a:cubicBezTo>
                  <a:cubicBezTo>
                    <a:pt x="74" y="61"/>
                    <a:pt x="79" y="61"/>
                    <a:pt x="80" y="60"/>
                  </a:cubicBezTo>
                  <a:cubicBezTo>
                    <a:pt x="80" y="60"/>
                    <a:pt x="75" y="58"/>
                    <a:pt x="75" y="58"/>
                  </a:cubicBezTo>
                  <a:cubicBezTo>
                    <a:pt x="77" y="57"/>
                    <a:pt x="81" y="59"/>
                    <a:pt x="82" y="57"/>
                  </a:cubicBezTo>
                  <a:cubicBezTo>
                    <a:pt x="83" y="56"/>
                    <a:pt x="77" y="55"/>
                    <a:pt x="76" y="55"/>
                  </a:cubicBezTo>
                  <a:cubicBezTo>
                    <a:pt x="77" y="55"/>
                    <a:pt x="84" y="54"/>
                    <a:pt x="85" y="53"/>
                  </a:cubicBezTo>
                  <a:cubicBezTo>
                    <a:pt x="87" y="52"/>
                    <a:pt x="77" y="50"/>
                    <a:pt x="77" y="51"/>
                  </a:cubicBezTo>
                  <a:cubicBezTo>
                    <a:pt x="77" y="50"/>
                    <a:pt x="79" y="50"/>
                    <a:pt x="79" y="50"/>
                  </a:cubicBezTo>
                  <a:cubicBezTo>
                    <a:pt x="79" y="49"/>
                    <a:pt x="72" y="50"/>
                    <a:pt x="71" y="50"/>
                  </a:cubicBezTo>
                  <a:cubicBezTo>
                    <a:pt x="69" y="50"/>
                    <a:pt x="68" y="51"/>
                    <a:pt x="66" y="52"/>
                  </a:cubicBezTo>
                  <a:cubicBezTo>
                    <a:pt x="67" y="52"/>
                    <a:pt x="70" y="49"/>
                    <a:pt x="68" y="49"/>
                  </a:cubicBezTo>
                  <a:cubicBezTo>
                    <a:pt x="68" y="49"/>
                    <a:pt x="64" y="49"/>
                    <a:pt x="64" y="48"/>
                  </a:cubicBezTo>
                  <a:cubicBezTo>
                    <a:pt x="64" y="48"/>
                    <a:pt x="71" y="48"/>
                    <a:pt x="72" y="48"/>
                  </a:cubicBezTo>
                  <a:cubicBezTo>
                    <a:pt x="71" y="48"/>
                    <a:pt x="68" y="47"/>
                    <a:pt x="68" y="47"/>
                  </a:cubicBezTo>
                  <a:cubicBezTo>
                    <a:pt x="69" y="46"/>
                    <a:pt x="72" y="48"/>
                    <a:pt x="74" y="47"/>
                  </a:cubicBezTo>
                  <a:cubicBezTo>
                    <a:pt x="73" y="47"/>
                    <a:pt x="69" y="46"/>
                    <a:pt x="69" y="46"/>
                  </a:cubicBezTo>
                  <a:cubicBezTo>
                    <a:pt x="69" y="45"/>
                    <a:pt x="77" y="46"/>
                    <a:pt x="78" y="45"/>
                  </a:cubicBezTo>
                  <a:cubicBezTo>
                    <a:pt x="78" y="45"/>
                    <a:pt x="75" y="44"/>
                    <a:pt x="75" y="44"/>
                  </a:cubicBezTo>
                  <a:cubicBezTo>
                    <a:pt x="74" y="44"/>
                    <a:pt x="77" y="44"/>
                    <a:pt x="77" y="44"/>
                  </a:cubicBezTo>
                  <a:cubicBezTo>
                    <a:pt x="79" y="45"/>
                    <a:pt x="80" y="46"/>
                    <a:pt x="82" y="46"/>
                  </a:cubicBezTo>
                  <a:cubicBezTo>
                    <a:pt x="84" y="46"/>
                    <a:pt x="87" y="45"/>
                    <a:pt x="90" y="44"/>
                  </a:cubicBezTo>
                  <a:cubicBezTo>
                    <a:pt x="98" y="43"/>
                    <a:pt x="85" y="42"/>
                    <a:pt x="84" y="40"/>
                  </a:cubicBezTo>
                  <a:cubicBezTo>
                    <a:pt x="84" y="39"/>
                    <a:pt x="93" y="40"/>
                    <a:pt x="94" y="41"/>
                  </a:cubicBezTo>
                  <a:cubicBezTo>
                    <a:pt x="96" y="42"/>
                    <a:pt x="97" y="42"/>
                    <a:pt x="100" y="41"/>
                  </a:cubicBezTo>
                  <a:cubicBezTo>
                    <a:pt x="101" y="41"/>
                    <a:pt x="106" y="39"/>
                    <a:pt x="105" y="37"/>
                  </a:cubicBezTo>
                  <a:cubicBezTo>
                    <a:pt x="105" y="36"/>
                    <a:pt x="94" y="41"/>
                    <a:pt x="97" y="36"/>
                  </a:cubicBezTo>
                  <a:cubicBezTo>
                    <a:pt x="96" y="37"/>
                    <a:pt x="101" y="37"/>
                    <a:pt x="101" y="37"/>
                  </a:cubicBezTo>
                  <a:cubicBezTo>
                    <a:pt x="104" y="37"/>
                    <a:pt x="106" y="36"/>
                    <a:pt x="108" y="36"/>
                  </a:cubicBezTo>
                  <a:cubicBezTo>
                    <a:pt x="108" y="35"/>
                    <a:pt x="105" y="32"/>
                    <a:pt x="105" y="32"/>
                  </a:cubicBezTo>
                  <a:cubicBezTo>
                    <a:pt x="106" y="32"/>
                    <a:pt x="107" y="33"/>
                    <a:pt x="107" y="34"/>
                  </a:cubicBezTo>
                  <a:cubicBezTo>
                    <a:pt x="108" y="35"/>
                    <a:pt x="110" y="34"/>
                    <a:pt x="111" y="34"/>
                  </a:cubicBezTo>
                  <a:cubicBezTo>
                    <a:pt x="114" y="32"/>
                    <a:pt x="116" y="30"/>
                    <a:pt x="119" y="29"/>
                  </a:cubicBezTo>
                  <a:cubicBezTo>
                    <a:pt x="121" y="28"/>
                    <a:pt x="136" y="22"/>
                    <a:pt x="136" y="21"/>
                  </a:cubicBezTo>
                  <a:cubicBezTo>
                    <a:pt x="136" y="20"/>
                    <a:pt x="123" y="23"/>
                    <a:pt x="122" y="23"/>
                  </a:cubicBezTo>
                  <a:cubicBezTo>
                    <a:pt x="119" y="24"/>
                    <a:pt x="116" y="24"/>
                    <a:pt x="112" y="25"/>
                  </a:cubicBezTo>
                  <a:cubicBezTo>
                    <a:pt x="112" y="25"/>
                    <a:pt x="108" y="25"/>
                    <a:pt x="108" y="25"/>
                  </a:cubicBezTo>
                  <a:cubicBezTo>
                    <a:pt x="108" y="24"/>
                    <a:pt x="114" y="24"/>
                    <a:pt x="115" y="23"/>
                  </a:cubicBezTo>
                  <a:cubicBezTo>
                    <a:pt x="116" y="23"/>
                    <a:pt x="123" y="22"/>
                    <a:pt x="123" y="21"/>
                  </a:cubicBezTo>
                  <a:cubicBezTo>
                    <a:pt x="123" y="22"/>
                    <a:pt x="113" y="20"/>
                    <a:pt x="114" y="19"/>
                  </a:cubicBezTo>
                  <a:cubicBezTo>
                    <a:pt x="114" y="19"/>
                    <a:pt x="126" y="20"/>
                    <a:pt x="127" y="19"/>
                  </a:cubicBezTo>
                  <a:cubicBezTo>
                    <a:pt x="129" y="19"/>
                    <a:pt x="132" y="18"/>
                    <a:pt x="134" y="18"/>
                  </a:cubicBezTo>
                  <a:cubicBezTo>
                    <a:pt x="135" y="18"/>
                    <a:pt x="137" y="18"/>
                    <a:pt x="138" y="18"/>
                  </a:cubicBezTo>
                  <a:cubicBezTo>
                    <a:pt x="142" y="17"/>
                    <a:pt x="146" y="16"/>
                    <a:pt x="149" y="15"/>
                  </a:cubicBezTo>
                  <a:cubicBezTo>
                    <a:pt x="149" y="15"/>
                    <a:pt x="156" y="11"/>
                    <a:pt x="153" y="10"/>
                  </a:cubicBezTo>
                  <a:cubicBezTo>
                    <a:pt x="151" y="10"/>
                    <a:pt x="148" y="10"/>
                    <a:pt x="146" y="10"/>
                  </a:cubicBezTo>
                  <a:cubicBezTo>
                    <a:pt x="145" y="9"/>
                    <a:pt x="143" y="10"/>
                    <a:pt x="143" y="9"/>
                  </a:cubicBezTo>
                  <a:cubicBezTo>
                    <a:pt x="143" y="7"/>
                    <a:pt x="141" y="7"/>
                    <a:pt x="141" y="5"/>
                  </a:cubicBezTo>
                  <a:cubicBezTo>
                    <a:pt x="141" y="5"/>
                    <a:pt x="137" y="6"/>
                    <a:pt x="136" y="6"/>
                  </a:cubicBezTo>
                  <a:cubicBezTo>
                    <a:pt x="135" y="5"/>
                    <a:pt x="134" y="3"/>
                    <a:pt x="133" y="5"/>
                  </a:cubicBezTo>
                  <a:cubicBezTo>
                    <a:pt x="133" y="5"/>
                    <a:pt x="127" y="6"/>
                    <a:pt x="126" y="6"/>
                  </a:cubicBezTo>
                  <a:cubicBezTo>
                    <a:pt x="124" y="7"/>
                    <a:pt x="122" y="7"/>
                    <a:pt x="120" y="7"/>
                  </a:cubicBezTo>
                  <a:cubicBezTo>
                    <a:pt x="120" y="7"/>
                    <a:pt x="116" y="7"/>
                    <a:pt x="116" y="7"/>
                  </a:cubicBezTo>
                  <a:cubicBezTo>
                    <a:pt x="116" y="6"/>
                    <a:pt x="120" y="6"/>
                    <a:pt x="121" y="5"/>
                  </a:cubicBezTo>
                  <a:cubicBezTo>
                    <a:pt x="123" y="5"/>
                    <a:pt x="125" y="4"/>
                    <a:pt x="126" y="3"/>
                  </a:cubicBezTo>
                  <a:cubicBezTo>
                    <a:pt x="124" y="6"/>
                    <a:pt x="103" y="0"/>
                    <a:pt x="102" y="2"/>
                  </a:cubicBezTo>
                  <a:cubicBezTo>
                    <a:pt x="102" y="3"/>
                    <a:pt x="104" y="3"/>
                    <a:pt x="105" y="4"/>
                  </a:cubicBezTo>
                  <a:cubicBezTo>
                    <a:pt x="105" y="5"/>
                    <a:pt x="100" y="2"/>
                    <a:pt x="100" y="2"/>
                  </a:cubicBezTo>
                  <a:cubicBezTo>
                    <a:pt x="98" y="1"/>
                    <a:pt x="95" y="2"/>
                    <a:pt x="94" y="2"/>
                  </a:cubicBezTo>
                  <a:cubicBezTo>
                    <a:pt x="93" y="2"/>
                    <a:pt x="90" y="2"/>
                    <a:pt x="91" y="3"/>
                  </a:cubicBezTo>
                  <a:cubicBezTo>
                    <a:pt x="92" y="4"/>
                    <a:pt x="94" y="7"/>
                    <a:pt x="95" y="6"/>
                  </a:cubicBezTo>
                  <a:cubicBezTo>
                    <a:pt x="95" y="7"/>
                    <a:pt x="91" y="6"/>
                    <a:pt x="91" y="5"/>
                  </a:cubicBezTo>
                  <a:cubicBezTo>
                    <a:pt x="88" y="5"/>
                    <a:pt x="87" y="2"/>
                    <a:pt x="85" y="2"/>
                  </a:cubicBezTo>
                  <a:cubicBezTo>
                    <a:pt x="81" y="2"/>
                    <a:pt x="78" y="2"/>
                    <a:pt x="75" y="2"/>
                  </a:cubicBezTo>
                  <a:cubicBezTo>
                    <a:pt x="70" y="3"/>
                    <a:pt x="73" y="4"/>
                    <a:pt x="76" y="5"/>
                  </a:cubicBezTo>
                  <a:cubicBezTo>
                    <a:pt x="77" y="6"/>
                    <a:pt x="79" y="7"/>
                    <a:pt x="80" y="8"/>
                  </a:cubicBezTo>
                  <a:cubicBezTo>
                    <a:pt x="80" y="8"/>
                    <a:pt x="77" y="10"/>
                    <a:pt x="77" y="10"/>
                  </a:cubicBezTo>
                  <a:cubicBezTo>
                    <a:pt x="76" y="10"/>
                    <a:pt x="78" y="9"/>
                    <a:pt x="78" y="9"/>
                  </a:cubicBezTo>
                  <a:cubicBezTo>
                    <a:pt x="78" y="8"/>
                    <a:pt x="71" y="4"/>
                    <a:pt x="70" y="4"/>
                  </a:cubicBezTo>
                  <a:cubicBezTo>
                    <a:pt x="66" y="4"/>
                    <a:pt x="62" y="3"/>
                    <a:pt x="58" y="4"/>
                  </a:cubicBezTo>
                  <a:cubicBezTo>
                    <a:pt x="58" y="4"/>
                    <a:pt x="60" y="6"/>
                    <a:pt x="61" y="6"/>
                  </a:cubicBezTo>
                  <a:cubicBezTo>
                    <a:pt x="62" y="6"/>
                    <a:pt x="64" y="7"/>
                    <a:pt x="66" y="6"/>
                  </a:cubicBezTo>
                  <a:cubicBezTo>
                    <a:pt x="64" y="7"/>
                    <a:pt x="61" y="8"/>
                    <a:pt x="59" y="7"/>
                  </a:cubicBezTo>
                  <a:cubicBezTo>
                    <a:pt x="58" y="7"/>
                    <a:pt x="51" y="4"/>
                    <a:pt x="52" y="5"/>
                  </a:cubicBezTo>
                  <a:cubicBezTo>
                    <a:pt x="52" y="4"/>
                    <a:pt x="57" y="10"/>
                    <a:pt x="53" y="9"/>
                  </a:cubicBezTo>
                  <a:cubicBezTo>
                    <a:pt x="52" y="8"/>
                    <a:pt x="49" y="7"/>
                    <a:pt x="47" y="8"/>
                  </a:cubicBezTo>
                  <a:cubicBezTo>
                    <a:pt x="48" y="8"/>
                    <a:pt x="51" y="9"/>
                    <a:pt x="51" y="9"/>
                  </a:cubicBezTo>
                  <a:cubicBezTo>
                    <a:pt x="50" y="10"/>
                    <a:pt x="46" y="8"/>
                    <a:pt x="46" y="10"/>
                  </a:cubicBezTo>
                  <a:cubicBezTo>
                    <a:pt x="46" y="11"/>
                    <a:pt x="50" y="12"/>
                    <a:pt x="51" y="13"/>
                  </a:cubicBezTo>
                  <a:cubicBezTo>
                    <a:pt x="54" y="13"/>
                    <a:pt x="61" y="14"/>
                    <a:pt x="61" y="17"/>
                  </a:cubicBezTo>
                  <a:cubicBezTo>
                    <a:pt x="61" y="16"/>
                    <a:pt x="54" y="15"/>
                    <a:pt x="52" y="14"/>
                  </a:cubicBezTo>
                  <a:cubicBezTo>
                    <a:pt x="50" y="14"/>
                    <a:pt x="47" y="11"/>
                    <a:pt x="45" y="12"/>
                  </a:cubicBezTo>
                  <a:cubicBezTo>
                    <a:pt x="45" y="12"/>
                    <a:pt x="48" y="14"/>
                    <a:pt x="48" y="14"/>
                  </a:cubicBezTo>
                  <a:cubicBezTo>
                    <a:pt x="48" y="14"/>
                    <a:pt x="45" y="15"/>
                    <a:pt x="45" y="14"/>
                  </a:cubicBezTo>
                  <a:cubicBezTo>
                    <a:pt x="43" y="13"/>
                    <a:pt x="42" y="12"/>
                    <a:pt x="40" y="11"/>
                  </a:cubicBezTo>
                  <a:cubicBezTo>
                    <a:pt x="39" y="10"/>
                    <a:pt x="31" y="10"/>
                    <a:pt x="31" y="10"/>
                  </a:cubicBezTo>
                  <a:cubicBezTo>
                    <a:pt x="31" y="11"/>
                    <a:pt x="34" y="11"/>
                    <a:pt x="31" y="12"/>
                  </a:cubicBezTo>
                  <a:cubicBezTo>
                    <a:pt x="30" y="12"/>
                    <a:pt x="25" y="14"/>
                    <a:pt x="25" y="14"/>
                  </a:cubicBezTo>
                  <a:cubicBezTo>
                    <a:pt x="26" y="14"/>
                    <a:pt x="29" y="13"/>
                    <a:pt x="29" y="13"/>
                  </a:cubicBezTo>
                  <a:cubicBezTo>
                    <a:pt x="30" y="14"/>
                    <a:pt x="34" y="16"/>
                    <a:pt x="34" y="16"/>
                  </a:cubicBezTo>
                  <a:cubicBezTo>
                    <a:pt x="34" y="16"/>
                    <a:pt x="31" y="15"/>
                    <a:pt x="31" y="16"/>
                  </a:cubicBezTo>
                  <a:cubicBezTo>
                    <a:pt x="31" y="16"/>
                    <a:pt x="32" y="19"/>
                    <a:pt x="30" y="17"/>
                  </a:cubicBezTo>
                  <a:cubicBezTo>
                    <a:pt x="29" y="16"/>
                    <a:pt x="28" y="14"/>
                    <a:pt x="26" y="15"/>
                  </a:cubicBezTo>
                  <a:cubicBezTo>
                    <a:pt x="25" y="15"/>
                    <a:pt x="24" y="17"/>
                    <a:pt x="23" y="16"/>
                  </a:cubicBezTo>
                  <a:cubicBezTo>
                    <a:pt x="22" y="15"/>
                    <a:pt x="21" y="14"/>
                    <a:pt x="19" y="14"/>
                  </a:cubicBezTo>
                  <a:cubicBezTo>
                    <a:pt x="18" y="14"/>
                    <a:pt x="15" y="15"/>
                    <a:pt x="14" y="16"/>
                  </a:cubicBezTo>
                  <a:cubicBezTo>
                    <a:pt x="12" y="17"/>
                    <a:pt x="13" y="18"/>
                    <a:pt x="10" y="17"/>
                  </a:cubicBezTo>
                  <a:cubicBezTo>
                    <a:pt x="8" y="16"/>
                    <a:pt x="7" y="17"/>
                    <a:pt x="5" y="17"/>
                  </a:cubicBezTo>
                  <a:cubicBezTo>
                    <a:pt x="4" y="18"/>
                    <a:pt x="0" y="18"/>
                    <a:pt x="0" y="19"/>
                  </a:cubicBezTo>
                  <a:cubicBezTo>
                    <a:pt x="0" y="21"/>
                    <a:pt x="9" y="19"/>
                    <a:pt x="9" y="20"/>
                  </a:cubicBezTo>
                  <a:cubicBezTo>
                    <a:pt x="9" y="21"/>
                    <a:pt x="6" y="21"/>
                    <a:pt x="5" y="22"/>
                  </a:cubicBezTo>
                  <a:cubicBezTo>
                    <a:pt x="5" y="21"/>
                    <a:pt x="10" y="21"/>
                    <a:pt x="11" y="21"/>
                  </a:cubicBezTo>
                  <a:cubicBezTo>
                    <a:pt x="12" y="21"/>
                    <a:pt x="17" y="21"/>
                    <a:pt x="17" y="21"/>
                  </a:cubicBezTo>
                  <a:cubicBezTo>
                    <a:pt x="17" y="21"/>
                    <a:pt x="15" y="22"/>
                    <a:pt x="14" y="22"/>
                  </a:cubicBezTo>
                  <a:cubicBezTo>
                    <a:pt x="12" y="22"/>
                    <a:pt x="11" y="22"/>
                    <a:pt x="9" y="24"/>
                  </a:cubicBezTo>
                  <a:cubicBezTo>
                    <a:pt x="5" y="26"/>
                    <a:pt x="12" y="26"/>
                    <a:pt x="13" y="26"/>
                  </a:cubicBezTo>
                  <a:cubicBezTo>
                    <a:pt x="17" y="27"/>
                    <a:pt x="20" y="27"/>
                    <a:pt x="24" y="26"/>
                  </a:cubicBezTo>
                  <a:cubicBezTo>
                    <a:pt x="26" y="25"/>
                    <a:pt x="31" y="22"/>
                    <a:pt x="34" y="24"/>
                  </a:cubicBezTo>
                  <a:cubicBezTo>
                    <a:pt x="34" y="24"/>
                    <a:pt x="29" y="26"/>
                    <a:pt x="29" y="26"/>
                  </a:cubicBezTo>
                  <a:cubicBezTo>
                    <a:pt x="27" y="26"/>
                    <a:pt x="25" y="26"/>
                    <a:pt x="23" y="27"/>
                  </a:cubicBezTo>
                  <a:cubicBezTo>
                    <a:pt x="22" y="27"/>
                    <a:pt x="20" y="27"/>
                    <a:pt x="18" y="27"/>
                  </a:cubicBezTo>
                  <a:cubicBezTo>
                    <a:pt x="16" y="28"/>
                    <a:pt x="14" y="27"/>
                    <a:pt x="12" y="28"/>
                  </a:cubicBezTo>
                  <a:cubicBezTo>
                    <a:pt x="13" y="28"/>
                    <a:pt x="16" y="29"/>
                    <a:pt x="16" y="29"/>
                  </a:cubicBezTo>
                  <a:cubicBezTo>
                    <a:pt x="17" y="30"/>
                    <a:pt x="18" y="31"/>
                    <a:pt x="20" y="31"/>
                  </a:cubicBezTo>
                  <a:cubicBezTo>
                    <a:pt x="24" y="31"/>
                    <a:pt x="26" y="28"/>
                    <a:pt x="30" y="27"/>
                  </a:cubicBezTo>
                  <a:cubicBezTo>
                    <a:pt x="31" y="27"/>
                    <a:pt x="44" y="26"/>
                    <a:pt x="44" y="25"/>
                  </a:cubicBezTo>
                  <a:cubicBezTo>
                    <a:pt x="44" y="26"/>
                    <a:pt x="38" y="26"/>
                    <a:pt x="37" y="26"/>
                  </a:cubicBezTo>
                  <a:cubicBezTo>
                    <a:pt x="34" y="27"/>
                    <a:pt x="29" y="28"/>
                    <a:pt x="26" y="30"/>
                  </a:cubicBezTo>
                  <a:cubicBezTo>
                    <a:pt x="23" y="33"/>
                    <a:pt x="32" y="32"/>
                    <a:pt x="33" y="32"/>
                  </a:cubicBezTo>
                  <a:cubicBezTo>
                    <a:pt x="35" y="32"/>
                    <a:pt x="37" y="33"/>
                    <a:pt x="39" y="31"/>
                  </a:cubicBezTo>
                  <a:cubicBezTo>
                    <a:pt x="40" y="31"/>
                    <a:pt x="40" y="30"/>
                    <a:pt x="40" y="29"/>
                  </a:cubicBezTo>
                  <a:cubicBezTo>
                    <a:pt x="41" y="29"/>
                    <a:pt x="42" y="29"/>
                    <a:pt x="42" y="30"/>
                  </a:cubicBezTo>
                  <a:cubicBezTo>
                    <a:pt x="42" y="30"/>
                    <a:pt x="42" y="30"/>
                    <a:pt x="41" y="30"/>
                  </a:cubicBezTo>
                  <a:cubicBezTo>
                    <a:pt x="43" y="30"/>
                    <a:pt x="48" y="28"/>
                    <a:pt x="50" y="29"/>
                  </a:cubicBezTo>
                  <a:cubicBezTo>
                    <a:pt x="49" y="28"/>
                    <a:pt x="44" y="32"/>
                    <a:pt x="43" y="32"/>
                  </a:cubicBezTo>
                  <a:cubicBezTo>
                    <a:pt x="44" y="33"/>
                    <a:pt x="50" y="31"/>
                    <a:pt x="52" y="31"/>
                  </a:cubicBezTo>
                  <a:cubicBezTo>
                    <a:pt x="55" y="31"/>
                    <a:pt x="58" y="30"/>
                    <a:pt x="61" y="28"/>
                  </a:cubicBezTo>
                  <a:cubicBezTo>
                    <a:pt x="62" y="27"/>
                    <a:pt x="62" y="25"/>
                    <a:pt x="62" y="25"/>
                  </a:cubicBezTo>
                  <a:cubicBezTo>
                    <a:pt x="64" y="25"/>
                    <a:pt x="64" y="25"/>
                    <a:pt x="65" y="24"/>
                  </a:cubicBezTo>
                  <a:cubicBezTo>
                    <a:pt x="66" y="24"/>
                    <a:pt x="73" y="20"/>
                    <a:pt x="73" y="21"/>
                  </a:cubicBezTo>
                  <a:cubicBezTo>
                    <a:pt x="73" y="21"/>
                    <a:pt x="69" y="24"/>
                    <a:pt x="69" y="24"/>
                  </a:cubicBezTo>
                  <a:cubicBezTo>
                    <a:pt x="68" y="25"/>
                    <a:pt x="64" y="27"/>
                    <a:pt x="64" y="28"/>
                  </a:cubicBezTo>
                  <a:cubicBezTo>
                    <a:pt x="64" y="29"/>
                    <a:pt x="75" y="28"/>
                    <a:pt x="75" y="29"/>
                  </a:cubicBezTo>
                  <a:cubicBezTo>
                    <a:pt x="75" y="28"/>
                    <a:pt x="60" y="32"/>
                    <a:pt x="60" y="31"/>
                  </a:cubicBezTo>
                  <a:cubicBezTo>
                    <a:pt x="60" y="31"/>
                    <a:pt x="69" y="32"/>
                    <a:pt x="68" y="32"/>
                  </a:cubicBezTo>
                  <a:cubicBezTo>
                    <a:pt x="68" y="33"/>
                    <a:pt x="64" y="33"/>
                    <a:pt x="63" y="33"/>
                  </a:cubicBezTo>
                  <a:cubicBezTo>
                    <a:pt x="61" y="33"/>
                    <a:pt x="58" y="33"/>
                    <a:pt x="56" y="34"/>
                  </a:cubicBezTo>
                  <a:cubicBezTo>
                    <a:pt x="52" y="34"/>
                    <a:pt x="48" y="34"/>
                    <a:pt x="44" y="35"/>
                  </a:cubicBezTo>
                  <a:cubicBezTo>
                    <a:pt x="43" y="35"/>
                    <a:pt x="43" y="36"/>
                    <a:pt x="45" y="36"/>
                  </a:cubicBezTo>
                  <a:cubicBezTo>
                    <a:pt x="46" y="37"/>
                    <a:pt x="49" y="38"/>
                    <a:pt x="50" y="39"/>
                  </a:cubicBezTo>
                  <a:cubicBezTo>
                    <a:pt x="52" y="41"/>
                    <a:pt x="50" y="43"/>
                    <a:pt x="53" y="43"/>
                  </a:cubicBezTo>
                  <a:cubicBezTo>
                    <a:pt x="54" y="42"/>
                    <a:pt x="57" y="43"/>
                    <a:pt x="58" y="42"/>
                  </a:cubicBezTo>
                  <a:cubicBezTo>
                    <a:pt x="49" y="47"/>
                    <a:pt x="44" y="36"/>
                    <a:pt x="37" y="36"/>
                  </a:cubicBezTo>
                  <a:cubicBezTo>
                    <a:pt x="35" y="36"/>
                    <a:pt x="26" y="34"/>
                    <a:pt x="26" y="36"/>
                  </a:cubicBezTo>
                  <a:cubicBezTo>
                    <a:pt x="26" y="36"/>
                    <a:pt x="25" y="38"/>
                    <a:pt x="25" y="38"/>
                  </a:cubicBezTo>
                  <a:cubicBezTo>
                    <a:pt x="26" y="38"/>
                    <a:pt x="32" y="38"/>
                    <a:pt x="32" y="39"/>
                  </a:cubicBezTo>
                  <a:cubicBezTo>
                    <a:pt x="32" y="39"/>
                    <a:pt x="26" y="39"/>
                    <a:pt x="26" y="41"/>
                  </a:cubicBezTo>
                  <a:cubicBezTo>
                    <a:pt x="26" y="42"/>
                    <a:pt x="32" y="42"/>
                    <a:pt x="34" y="43"/>
                  </a:cubicBezTo>
                  <a:cubicBezTo>
                    <a:pt x="35" y="44"/>
                    <a:pt x="36" y="45"/>
                    <a:pt x="37" y="46"/>
                  </a:cubicBezTo>
                  <a:cubicBezTo>
                    <a:pt x="38" y="48"/>
                    <a:pt x="40" y="49"/>
                    <a:pt x="42" y="50"/>
                  </a:cubicBezTo>
                  <a:cubicBezTo>
                    <a:pt x="44" y="51"/>
                    <a:pt x="45" y="51"/>
                    <a:pt x="47" y="50"/>
                  </a:cubicBezTo>
                  <a:cubicBezTo>
                    <a:pt x="48" y="50"/>
                    <a:pt x="50" y="49"/>
                    <a:pt x="51" y="50"/>
                  </a:cubicBezTo>
                  <a:cubicBezTo>
                    <a:pt x="51" y="50"/>
                    <a:pt x="50" y="52"/>
                    <a:pt x="50" y="52"/>
                  </a:cubicBezTo>
                  <a:cubicBezTo>
                    <a:pt x="48" y="52"/>
                    <a:pt x="45" y="51"/>
                    <a:pt x="44" y="52"/>
                  </a:cubicBezTo>
                  <a:cubicBezTo>
                    <a:pt x="44" y="51"/>
                    <a:pt x="48" y="54"/>
                    <a:pt x="48" y="54"/>
                  </a:cubicBezTo>
                  <a:cubicBezTo>
                    <a:pt x="48" y="55"/>
                    <a:pt x="43" y="53"/>
                    <a:pt x="43" y="53"/>
                  </a:cubicBezTo>
                  <a:cubicBezTo>
                    <a:pt x="40" y="51"/>
                    <a:pt x="38" y="51"/>
                    <a:pt x="35" y="51"/>
                  </a:cubicBezTo>
                  <a:cubicBezTo>
                    <a:pt x="33" y="51"/>
                    <a:pt x="32" y="51"/>
                    <a:pt x="30" y="52"/>
                  </a:cubicBezTo>
                  <a:cubicBezTo>
                    <a:pt x="28" y="53"/>
                    <a:pt x="27" y="52"/>
                    <a:pt x="26" y="53"/>
                  </a:cubicBezTo>
                  <a:cubicBezTo>
                    <a:pt x="25" y="54"/>
                    <a:pt x="25" y="55"/>
                    <a:pt x="23" y="55"/>
                  </a:cubicBezTo>
                  <a:cubicBezTo>
                    <a:pt x="22" y="56"/>
                    <a:pt x="21" y="59"/>
                    <a:pt x="23" y="59"/>
                  </a:cubicBezTo>
                  <a:cubicBezTo>
                    <a:pt x="25" y="59"/>
                    <a:pt x="27" y="58"/>
                    <a:pt x="27" y="59"/>
                  </a:cubicBezTo>
                  <a:cubicBezTo>
                    <a:pt x="28" y="61"/>
                    <a:pt x="32" y="60"/>
                    <a:pt x="32" y="59"/>
                  </a:cubicBezTo>
                  <a:cubicBezTo>
                    <a:pt x="33" y="59"/>
                    <a:pt x="35" y="56"/>
                    <a:pt x="35" y="55"/>
                  </a:cubicBezTo>
                  <a:cubicBezTo>
                    <a:pt x="35" y="56"/>
                    <a:pt x="35" y="56"/>
                    <a:pt x="35" y="57"/>
                  </a:cubicBezTo>
                  <a:cubicBezTo>
                    <a:pt x="35" y="57"/>
                    <a:pt x="36" y="57"/>
                    <a:pt x="36" y="57"/>
                  </a:cubicBezTo>
                  <a:cubicBezTo>
                    <a:pt x="36" y="57"/>
                    <a:pt x="35" y="58"/>
                    <a:pt x="35" y="59"/>
                  </a:cubicBezTo>
                  <a:cubicBezTo>
                    <a:pt x="35" y="59"/>
                    <a:pt x="35" y="59"/>
                    <a:pt x="36" y="59"/>
                  </a:cubicBezTo>
                  <a:cubicBezTo>
                    <a:pt x="36" y="59"/>
                    <a:pt x="33" y="60"/>
                    <a:pt x="34" y="60"/>
                  </a:cubicBezTo>
                  <a:cubicBezTo>
                    <a:pt x="34" y="60"/>
                    <a:pt x="34" y="60"/>
                    <a:pt x="34" y="60"/>
                  </a:cubicBezTo>
                  <a:cubicBezTo>
                    <a:pt x="34" y="61"/>
                    <a:pt x="31" y="60"/>
                    <a:pt x="30" y="61"/>
                  </a:cubicBezTo>
                  <a:cubicBezTo>
                    <a:pt x="31" y="61"/>
                    <a:pt x="35" y="61"/>
                    <a:pt x="36" y="62"/>
                  </a:cubicBezTo>
                  <a:cubicBezTo>
                    <a:pt x="36" y="62"/>
                    <a:pt x="31" y="65"/>
                    <a:pt x="32" y="65"/>
                  </a:cubicBezTo>
                  <a:cubicBezTo>
                    <a:pt x="32" y="66"/>
                    <a:pt x="37" y="65"/>
                    <a:pt x="37" y="65"/>
                  </a:cubicBezTo>
                  <a:cubicBezTo>
                    <a:pt x="37" y="65"/>
                    <a:pt x="36" y="65"/>
                    <a:pt x="36" y="65"/>
                  </a:cubicBezTo>
                  <a:cubicBezTo>
                    <a:pt x="36" y="66"/>
                    <a:pt x="41" y="65"/>
                    <a:pt x="42" y="64"/>
                  </a:cubicBezTo>
                  <a:cubicBezTo>
                    <a:pt x="42" y="64"/>
                    <a:pt x="46" y="59"/>
                    <a:pt x="47" y="60"/>
                  </a:cubicBezTo>
                  <a:cubicBezTo>
                    <a:pt x="48" y="61"/>
                    <a:pt x="40" y="67"/>
                    <a:pt x="38" y="68"/>
                  </a:cubicBezTo>
                  <a:cubicBezTo>
                    <a:pt x="35" y="68"/>
                    <a:pt x="33" y="68"/>
                    <a:pt x="30" y="66"/>
                  </a:cubicBezTo>
                  <a:cubicBezTo>
                    <a:pt x="28" y="65"/>
                    <a:pt x="28" y="63"/>
                    <a:pt x="26" y="63"/>
                  </a:cubicBezTo>
                  <a:cubicBezTo>
                    <a:pt x="24" y="62"/>
                    <a:pt x="22" y="62"/>
                    <a:pt x="20" y="62"/>
                  </a:cubicBezTo>
                  <a:cubicBezTo>
                    <a:pt x="17" y="62"/>
                    <a:pt x="17" y="63"/>
                    <a:pt x="19" y="65"/>
                  </a:cubicBezTo>
                  <a:cubicBezTo>
                    <a:pt x="20" y="66"/>
                    <a:pt x="20" y="67"/>
                    <a:pt x="22" y="67"/>
                  </a:cubicBezTo>
                  <a:cubicBezTo>
                    <a:pt x="25" y="67"/>
                    <a:pt x="22" y="67"/>
                    <a:pt x="22" y="68"/>
                  </a:cubicBezTo>
                  <a:cubicBezTo>
                    <a:pt x="22" y="68"/>
                    <a:pt x="26" y="70"/>
                    <a:pt x="26" y="7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60" name="Freeform 604">
              <a:extLst>
                <a:ext uri="{FF2B5EF4-FFF2-40B4-BE49-F238E27FC236}">
                  <a16:creationId xmlns:a16="http://schemas.microsoft.com/office/drawing/2014/main" id="{A341480E-D4F0-184B-9864-6F7F27E1CBA0}"/>
                </a:ext>
              </a:extLst>
            </p:cNvPr>
            <p:cNvSpPr>
              <a:spLocks/>
            </p:cNvSpPr>
            <p:nvPr/>
          </p:nvSpPr>
          <p:spPr bwMode="auto">
            <a:xfrm>
              <a:off x="8101466" y="4187857"/>
              <a:ext cx="130574" cy="47785"/>
            </a:xfrm>
            <a:custGeom>
              <a:avLst/>
              <a:gdLst>
                <a:gd name="T0" fmla="*/ 13 w 14"/>
                <a:gd name="T1" fmla="*/ 4 h 5"/>
                <a:gd name="T2" fmla="*/ 11 w 14"/>
                <a:gd name="T3" fmla="*/ 2 h 5"/>
                <a:gd name="T4" fmla="*/ 8 w 14"/>
                <a:gd name="T5" fmla="*/ 2 h 5"/>
                <a:gd name="T6" fmla="*/ 1 w 14"/>
                <a:gd name="T7" fmla="*/ 1 h 5"/>
                <a:gd name="T8" fmla="*/ 2 w 14"/>
                <a:gd name="T9" fmla="*/ 2 h 5"/>
                <a:gd name="T10" fmla="*/ 0 w 14"/>
                <a:gd name="T11" fmla="*/ 3 h 5"/>
                <a:gd name="T12" fmla="*/ 3 w 14"/>
                <a:gd name="T13" fmla="*/ 3 h 5"/>
                <a:gd name="T14" fmla="*/ 8 w 14"/>
                <a:gd name="T15" fmla="*/ 4 h 5"/>
                <a:gd name="T16" fmla="*/ 13 w 14"/>
                <a:gd name="T17" fmla="*/ 4 h 5"/>
                <a:gd name="T18" fmla="*/ 13 w 14"/>
                <a:gd name="T19"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5">
                  <a:moveTo>
                    <a:pt x="13" y="4"/>
                  </a:moveTo>
                  <a:cubicBezTo>
                    <a:pt x="12" y="3"/>
                    <a:pt x="13" y="3"/>
                    <a:pt x="11" y="2"/>
                  </a:cubicBezTo>
                  <a:cubicBezTo>
                    <a:pt x="10" y="2"/>
                    <a:pt x="9" y="2"/>
                    <a:pt x="8" y="2"/>
                  </a:cubicBezTo>
                  <a:cubicBezTo>
                    <a:pt x="7" y="2"/>
                    <a:pt x="2" y="0"/>
                    <a:pt x="1" y="1"/>
                  </a:cubicBezTo>
                  <a:cubicBezTo>
                    <a:pt x="1" y="1"/>
                    <a:pt x="3" y="2"/>
                    <a:pt x="2" y="2"/>
                  </a:cubicBezTo>
                  <a:cubicBezTo>
                    <a:pt x="2" y="3"/>
                    <a:pt x="0" y="4"/>
                    <a:pt x="0" y="3"/>
                  </a:cubicBezTo>
                  <a:cubicBezTo>
                    <a:pt x="0" y="4"/>
                    <a:pt x="2" y="3"/>
                    <a:pt x="3" y="3"/>
                  </a:cubicBezTo>
                  <a:cubicBezTo>
                    <a:pt x="4" y="3"/>
                    <a:pt x="6" y="4"/>
                    <a:pt x="8" y="4"/>
                  </a:cubicBezTo>
                  <a:cubicBezTo>
                    <a:pt x="9" y="4"/>
                    <a:pt x="13" y="4"/>
                    <a:pt x="13" y="4"/>
                  </a:cubicBezTo>
                  <a:cubicBezTo>
                    <a:pt x="12" y="3"/>
                    <a:pt x="14" y="5"/>
                    <a:pt x="13"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61" name="Freeform 605">
              <a:extLst>
                <a:ext uri="{FF2B5EF4-FFF2-40B4-BE49-F238E27FC236}">
                  <a16:creationId xmlns:a16="http://schemas.microsoft.com/office/drawing/2014/main" id="{512D7434-207E-2A4A-B29F-54AB2573B933}"/>
                </a:ext>
              </a:extLst>
            </p:cNvPr>
            <p:cNvSpPr>
              <a:spLocks/>
            </p:cNvSpPr>
            <p:nvPr/>
          </p:nvSpPr>
          <p:spPr bwMode="auto">
            <a:xfrm>
              <a:off x="7738407" y="4226081"/>
              <a:ext cx="54142" cy="19114"/>
            </a:xfrm>
            <a:custGeom>
              <a:avLst/>
              <a:gdLst>
                <a:gd name="T0" fmla="*/ 5 w 6"/>
                <a:gd name="T1" fmla="*/ 1 h 2"/>
                <a:gd name="T2" fmla="*/ 2 w 6"/>
                <a:gd name="T3" fmla="*/ 0 h 2"/>
                <a:gd name="T4" fmla="*/ 5 w 6"/>
                <a:gd name="T5" fmla="*/ 1 h 2"/>
              </a:gdLst>
              <a:ahLst/>
              <a:cxnLst>
                <a:cxn ang="0">
                  <a:pos x="T0" y="T1"/>
                </a:cxn>
                <a:cxn ang="0">
                  <a:pos x="T2" y="T3"/>
                </a:cxn>
                <a:cxn ang="0">
                  <a:pos x="T4" y="T5"/>
                </a:cxn>
              </a:cxnLst>
              <a:rect l="0" t="0" r="r" b="b"/>
              <a:pathLst>
                <a:path w="6" h="2">
                  <a:moveTo>
                    <a:pt x="5" y="1"/>
                  </a:moveTo>
                  <a:cubicBezTo>
                    <a:pt x="4" y="2"/>
                    <a:pt x="0" y="0"/>
                    <a:pt x="2" y="0"/>
                  </a:cubicBezTo>
                  <a:cubicBezTo>
                    <a:pt x="3" y="0"/>
                    <a:pt x="6" y="1"/>
                    <a:pt x="5"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62" name="Freeform 606">
              <a:extLst>
                <a:ext uri="{FF2B5EF4-FFF2-40B4-BE49-F238E27FC236}">
                  <a16:creationId xmlns:a16="http://schemas.microsoft.com/office/drawing/2014/main" id="{51921B51-31EA-D841-9B3C-B4B11D8B33FD}"/>
                </a:ext>
              </a:extLst>
            </p:cNvPr>
            <p:cNvSpPr>
              <a:spLocks/>
            </p:cNvSpPr>
            <p:nvPr/>
          </p:nvSpPr>
          <p:spPr bwMode="auto">
            <a:xfrm>
              <a:off x="7980446" y="4515968"/>
              <a:ext cx="54142" cy="28672"/>
            </a:xfrm>
            <a:custGeom>
              <a:avLst/>
              <a:gdLst>
                <a:gd name="T0" fmla="*/ 4 w 6"/>
                <a:gd name="T1" fmla="*/ 1 h 3"/>
                <a:gd name="T2" fmla="*/ 1 w 6"/>
                <a:gd name="T3" fmla="*/ 2 h 3"/>
                <a:gd name="T4" fmla="*/ 4 w 6"/>
                <a:gd name="T5" fmla="*/ 1 h 3"/>
              </a:gdLst>
              <a:ahLst/>
              <a:cxnLst>
                <a:cxn ang="0">
                  <a:pos x="T0" y="T1"/>
                </a:cxn>
                <a:cxn ang="0">
                  <a:pos x="T2" y="T3"/>
                </a:cxn>
                <a:cxn ang="0">
                  <a:pos x="T4" y="T5"/>
                </a:cxn>
              </a:cxnLst>
              <a:rect l="0" t="0" r="r" b="b"/>
              <a:pathLst>
                <a:path w="6" h="3">
                  <a:moveTo>
                    <a:pt x="4" y="1"/>
                  </a:moveTo>
                  <a:cubicBezTo>
                    <a:pt x="3" y="0"/>
                    <a:pt x="0" y="2"/>
                    <a:pt x="1" y="2"/>
                  </a:cubicBezTo>
                  <a:cubicBezTo>
                    <a:pt x="2" y="3"/>
                    <a:pt x="6" y="1"/>
                    <a:pt x="4"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63" name="Freeform 607">
              <a:extLst>
                <a:ext uri="{FF2B5EF4-FFF2-40B4-BE49-F238E27FC236}">
                  <a16:creationId xmlns:a16="http://schemas.microsoft.com/office/drawing/2014/main" id="{86A88977-3821-9041-826A-4A67C7A29862}"/>
                </a:ext>
              </a:extLst>
            </p:cNvPr>
            <p:cNvSpPr>
              <a:spLocks/>
            </p:cNvSpPr>
            <p:nvPr/>
          </p:nvSpPr>
          <p:spPr bwMode="auto">
            <a:xfrm>
              <a:off x="4805282" y="5815671"/>
              <a:ext cx="47770" cy="38227"/>
            </a:xfrm>
            <a:custGeom>
              <a:avLst/>
              <a:gdLst>
                <a:gd name="T0" fmla="*/ 4 w 5"/>
                <a:gd name="T1" fmla="*/ 1 h 4"/>
                <a:gd name="T2" fmla="*/ 1 w 5"/>
                <a:gd name="T3" fmla="*/ 4 h 4"/>
                <a:gd name="T4" fmla="*/ 4 w 5"/>
                <a:gd name="T5" fmla="*/ 1 h 4"/>
              </a:gdLst>
              <a:ahLst/>
              <a:cxnLst>
                <a:cxn ang="0">
                  <a:pos x="T0" y="T1"/>
                </a:cxn>
                <a:cxn ang="0">
                  <a:pos x="T2" y="T3"/>
                </a:cxn>
                <a:cxn ang="0">
                  <a:pos x="T4" y="T5"/>
                </a:cxn>
              </a:cxnLst>
              <a:rect l="0" t="0" r="r" b="b"/>
              <a:pathLst>
                <a:path w="5" h="4">
                  <a:moveTo>
                    <a:pt x="4" y="1"/>
                  </a:moveTo>
                  <a:cubicBezTo>
                    <a:pt x="3" y="0"/>
                    <a:pt x="0" y="4"/>
                    <a:pt x="1" y="4"/>
                  </a:cubicBezTo>
                  <a:cubicBezTo>
                    <a:pt x="1" y="4"/>
                    <a:pt x="5" y="1"/>
                    <a:pt x="4"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64" name="Freeform 608">
              <a:extLst>
                <a:ext uri="{FF2B5EF4-FFF2-40B4-BE49-F238E27FC236}">
                  <a16:creationId xmlns:a16="http://schemas.microsoft.com/office/drawing/2014/main" id="{A39F6B14-F66E-8441-9D67-EB6DF00F91E1}"/>
                </a:ext>
              </a:extLst>
            </p:cNvPr>
            <p:cNvSpPr>
              <a:spLocks/>
            </p:cNvSpPr>
            <p:nvPr/>
          </p:nvSpPr>
          <p:spPr bwMode="auto">
            <a:xfrm>
              <a:off x="4872164" y="5806113"/>
              <a:ext cx="9556" cy="9558"/>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1"/>
                    <a:pt x="1" y="1"/>
                    <a:pt x="1" y="1"/>
                  </a:cubicBezTo>
                  <a:cubicBezTo>
                    <a:pt x="1" y="0"/>
                    <a:pt x="0" y="0"/>
                    <a:pt x="0"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65" name="Freeform 609">
              <a:extLst>
                <a:ext uri="{FF2B5EF4-FFF2-40B4-BE49-F238E27FC236}">
                  <a16:creationId xmlns:a16="http://schemas.microsoft.com/office/drawing/2014/main" id="{56966B42-2F00-4642-A621-DC7BA7DFAB21}"/>
                </a:ext>
              </a:extLst>
            </p:cNvPr>
            <p:cNvSpPr>
              <a:spLocks/>
            </p:cNvSpPr>
            <p:nvPr/>
          </p:nvSpPr>
          <p:spPr bwMode="auto">
            <a:xfrm>
              <a:off x="3919931" y="5815671"/>
              <a:ext cx="63695" cy="57338"/>
            </a:xfrm>
            <a:custGeom>
              <a:avLst/>
              <a:gdLst>
                <a:gd name="T0" fmla="*/ 5 w 7"/>
                <a:gd name="T1" fmla="*/ 2 h 6"/>
                <a:gd name="T2" fmla="*/ 1 w 7"/>
                <a:gd name="T3" fmla="*/ 2 h 6"/>
                <a:gd name="T4" fmla="*/ 5 w 7"/>
                <a:gd name="T5" fmla="*/ 2 h 6"/>
                <a:gd name="T6" fmla="*/ 5 w 7"/>
                <a:gd name="T7" fmla="*/ 2 h 6"/>
              </a:gdLst>
              <a:ahLst/>
              <a:cxnLst>
                <a:cxn ang="0">
                  <a:pos x="T0" y="T1"/>
                </a:cxn>
                <a:cxn ang="0">
                  <a:pos x="T2" y="T3"/>
                </a:cxn>
                <a:cxn ang="0">
                  <a:pos x="T4" y="T5"/>
                </a:cxn>
                <a:cxn ang="0">
                  <a:pos x="T6" y="T7"/>
                </a:cxn>
              </a:cxnLst>
              <a:rect l="0" t="0" r="r" b="b"/>
              <a:pathLst>
                <a:path w="7" h="6">
                  <a:moveTo>
                    <a:pt x="5" y="2"/>
                  </a:moveTo>
                  <a:cubicBezTo>
                    <a:pt x="7" y="0"/>
                    <a:pt x="2" y="0"/>
                    <a:pt x="1" y="2"/>
                  </a:cubicBezTo>
                  <a:cubicBezTo>
                    <a:pt x="0" y="3"/>
                    <a:pt x="4" y="5"/>
                    <a:pt x="5" y="2"/>
                  </a:cubicBezTo>
                  <a:cubicBezTo>
                    <a:pt x="6" y="1"/>
                    <a:pt x="3" y="6"/>
                    <a:pt x="5"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66" name="Freeform 610">
              <a:extLst>
                <a:ext uri="{FF2B5EF4-FFF2-40B4-BE49-F238E27FC236}">
                  <a16:creationId xmlns:a16="http://schemas.microsoft.com/office/drawing/2014/main" id="{3DB18EC7-C828-934D-80EC-6859020140E7}"/>
                </a:ext>
              </a:extLst>
            </p:cNvPr>
            <p:cNvSpPr>
              <a:spLocks/>
            </p:cNvSpPr>
            <p:nvPr/>
          </p:nvSpPr>
          <p:spPr bwMode="auto">
            <a:xfrm>
              <a:off x="17661981" y="9138193"/>
              <a:ext cx="19109" cy="9558"/>
            </a:xfrm>
            <a:custGeom>
              <a:avLst/>
              <a:gdLst>
                <a:gd name="T0" fmla="*/ 2 w 2"/>
                <a:gd name="T1" fmla="*/ 0 h 1"/>
                <a:gd name="T2" fmla="*/ 0 w 2"/>
                <a:gd name="T3" fmla="*/ 0 h 1"/>
                <a:gd name="T4" fmla="*/ 2 w 2"/>
                <a:gd name="T5" fmla="*/ 0 h 1"/>
              </a:gdLst>
              <a:ahLst/>
              <a:cxnLst>
                <a:cxn ang="0">
                  <a:pos x="T0" y="T1"/>
                </a:cxn>
                <a:cxn ang="0">
                  <a:pos x="T2" y="T3"/>
                </a:cxn>
                <a:cxn ang="0">
                  <a:pos x="T4" y="T5"/>
                </a:cxn>
              </a:cxnLst>
              <a:rect l="0" t="0" r="r" b="b"/>
              <a:pathLst>
                <a:path w="2" h="1">
                  <a:moveTo>
                    <a:pt x="2" y="0"/>
                  </a:moveTo>
                  <a:cubicBezTo>
                    <a:pt x="2" y="1"/>
                    <a:pt x="0" y="0"/>
                    <a:pt x="0" y="0"/>
                  </a:cubicBezTo>
                  <a:cubicBezTo>
                    <a:pt x="1" y="0"/>
                    <a:pt x="2" y="0"/>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67" name="Freeform 611">
              <a:extLst>
                <a:ext uri="{FF2B5EF4-FFF2-40B4-BE49-F238E27FC236}">
                  <a16:creationId xmlns:a16="http://schemas.microsoft.com/office/drawing/2014/main" id="{3E1C4108-B6C2-8E41-BD75-E8E3D9DD6BCE}"/>
                </a:ext>
              </a:extLst>
            </p:cNvPr>
            <p:cNvSpPr>
              <a:spLocks/>
            </p:cNvSpPr>
            <p:nvPr/>
          </p:nvSpPr>
          <p:spPr bwMode="auto">
            <a:xfrm>
              <a:off x="17540962" y="9119079"/>
              <a:ext cx="19109" cy="19114"/>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2" y="1"/>
                    <a:pt x="0" y="2"/>
                    <a:pt x="0" y="1"/>
                  </a:cubicBezTo>
                  <a:cubicBezTo>
                    <a:pt x="0" y="0"/>
                    <a:pt x="2" y="0"/>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68" name="Freeform 612">
              <a:extLst>
                <a:ext uri="{FF2B5EF4-FFF2-40B4-BE49-F238E27FC236}">
                  <a16:creationId xmlns:a16="http://schemas.microsoft.com/office/drawing/2014/main" id="{42CAE20A-B4F8-2340-908E-2A58A16C51AF}"/>
                </a:ext>
              </a:extLst>
            </p:cNvPr>
            <p:cNvSpPr>
              <a:spLocks/>
            </p:cNvSpPr>
            <p:nvPr/>
          </p:nvSpPr>
          <p:spPr bwMode="auto">
            <a:xfrm>
              <a:off x="17961345" y="10785121"/>
              <a:ext cx="63695" cy="47785"/>
            </a:xfrm>
            <a:custGeom>
              <a:avLst/>
              <a:gdLst>
                <a:gd name="T0" fmla="*/ 6 w 7"/>
                <a:gd name="T1" fmla="*/ 2 h 5"/>
                <a:gd name="T2" fmla="*/ 1 w 7"/>
                <a:gd name="T3" fmla="*/ 2 h 5"/>
                <a:gd name="T4" fmla="*/ 6 w 7"/>
                <a:gd name="T5" fmla="*/ 2 h 5"/>
              </a:gdLst>
              <a:ahLst/>
              <a:cxnLst>
                <a:cxn ang="0">
                  <a:pos x="T0" y="T1"/>
                </a:cxn>
                <a:cxn ang="0">
                  <a:pos x="T2" y="T3"/>
                </a:cxn>
                <a:cxn ang="0">
                  <a:pos x="T4" y="T5"/>
                </a:cxn>
              </a:cxnLst>
              <a:rect l="0" t="0" r="r" b="b"/>
              <a:pathLst>
                <a:path w="7" h="5">
                  <a:moveTo>
                    <a:pt x="6" y="2"/>
                  </a:moveTo>
                  <a:cubicBezTo>
                    <a:pt x="7" y="0"/>
                    <a:pt x="0" y="1"/>
                    <a:pt x="1" y="2"/>
                  </a:cubicBezTo>
                  <a:cubicBezTo>
                    <a:pt x="1" y="3"/>
                    <a:pt x="5" y="5"/>
                    <a:pt x="6"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69" name="Rectangle 613">
              <a:extLst>
                <a:ext uri="{FF2B5EF4-FFF2-40B4-BE49-F238E27FC236}">
                  <a16:creationId xmlns:a16="http://schemas.microsoft.com/office/drawing/2014/main" id="{CFC1F299-605B-6045-B420-2F3ADA9569EB}"/>
                </a:ext>
              </a:extLst>
            </p:cNvPr>
            <p:cNvSpPr>
              <a:spLocks noChangeArrowheads="1"/>
            </p:cNvSpPr>
            <p:nvPr/>
          </p:nvSpPr>
          <p:spPr bwMode="auto">
            <a:xfrm>
              <a:off x="12451788" y="5197675"/>
              <a:ext cx="3187" cy="3188"/>
            </a:xfrm>
            <a:prstGeom prst="rect">
              <a:avLst/>
            </a:pr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70" name="Freeform 614">
              <a:extLst>
                <a:ext uri="{FF2B5EF4-FFF2-40B4-BE49-F238E27FC236}">
                  <a16:creationId xmlns:a16="http://schemas.microsoft.com/office/drawing/2014/main" id="{60B73965-C685-CF48-9EE3-DB449FC995C8}"/>
                </a:ext>
              </a:extLst>
            </p:cNvPr>
            <p:cNvSpPr>
              <a:spLocks/>
            </p:cNvSpPr>
            <p:nvPr/>
          </p:nvSpPr>
          <p:spPr bwMode="auto">
            <a:xfrm>
              <a:off x="9257516" y="10504795"/>
              <a:ext cx="95541" cy="82827"/>
            </a:xfrm>
            <a:custGeom>
              <a:avLst/>
              <a:gdLst>
                <a:gd name="T0" fmla="*/ 4 w 10"/>
                <a:gd name="T1" fmla="*/ 4 h 9"/>
                <a:gd name="T2" fmla="*/ 0 w 10"/>
                <a:gd name="T3" fmla="*/ 8 h 9"/>
                <a:gd name="T4" fmla="*/ 2 w 10"/>
                <a:gd name="T5" fmla="*/ 8 h 9"/>
                <a:gd name="T6" fmla="*/ 5 w 10"/>
                <a:gd name="T7" fmla="*/ 5 h 9"/>
                <a:gd name="T8" fmla="*/ 8 w 10"/>
                <a:gd name="T9" fmla="*/ 0 h 9"/>
                <a:gd name="T10" fmla="*/ 4 w 10"/>
                <a:gd name="T11" fmla="*/ 4 h 9"/>
                <a:gd name="T12" fmla="*/ 4 w 10"/>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4" y="4"/>
                  </a:moveTo>
                  <a:cubicBezTo>
                    <a:pt x="4" y="5"/>
                    <a:pt x="1" y="7"/>
                    <a:pt x="0" y="8"/>
                  </a:cubicBezTo>
                  <a:cubicBezTo>
                    <a:pt x="0" y="9"/>
                    <a:pt x="2" y="8"/>
                    <a:pt x="2" y="8"/>
                  </a:cubicBezTo>
                  <a:cubicBezTo>
                    <a:pt x="3" y="7"/>
                    <a:pt x="4" y="6"/>
                    <a:pt x="5" y="5"/>
                  </a:cubicBezTo>
                  <a:cubicBezTo>
                    <a:pt x="6" y="4"/>
                    <a:pt x="10" y="0"/>
                    <a:pt x="8" y="0"/>
                  </a:cubicBezTo>
                  <a:cubicBezTo>
                    <a:pt x="7" y="0"/>
                    <a:pt x="4" y="3"/>
                    <a:pt x="4" y="4"/>
                  </a:cubicBezTo>
                  <a:cubicBezTo>
                    <a:pt x="4" y="5"/>
                    <a:pt x="4" y="3"/>
                    <a:pt x="4"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71" name="Freeform 615">
              <a:extLst>
                <a:ext uri="{FF2B5EF4-FFF2-40B4-BE49-F238E27FC236}">
                  <a16:creationId xmlns:a16="http://schemas.microsoft.com/office/drawing/2014/main" id="{52B45513-40B6-E140-9D56-59CD8F6BC7B6}"/>
                </a:ext>
              </a:extLst>
            </p:cNvPr>
            <p:cNvSpPr>
              <a:spLocks/>
            </p:cNvSpPr>
            <p:nvPr/>
          </p:nvSpPr>
          <p:spPr bwMode="auto">
            <a:xfrm>
              <a:off x="7821211" y="6733109"/>
              <a:ext cx="66879" cy="28672"/>
            </a:xfrm>
            <a:custGeom>
              <a:avLst/>
              <a:gdLst>
                <a:gd name="T0" fmla="*/ 7 w 7"/>
                <a:gd name="T1" fmla="*/ 1 h 3"/>
                <a:gd name="T2" fmla="*/ 1 w 7"/>
                <a:gd name="T3" fmla="*/ 0 h 3"/>
                <a:gd name="T4" fmla="*/ 7 w 7"/>
                <a:gd name="T5" fmla="*/ 1 h 3"/>
              </a:gdLst>
              <a:ahLst/>
              <a:cxnLst>
                <a:cxn ang="0">
                  <a:pos x="T0" y="T1"/>
                </a:cxn>
                <a:cxn ang="0">
                  <a:pos x="T2" y="T3"/>
                </a:cxn>
                <a:cxn ang="0">
                  <a:pos x="T4" y="T5"/>
                </a:cxn>
              </a:cxnLst>
              <a:rect l="0" t="0" r="r" b="b"/>
              <a:pathLst>
                <a:path w="7" h="3">
                  <a:moveTo>
                    <a:pt x="7" y="1"/>
                  </a:moveTo>
                  <a:cubicBezTo>
                    <a:pt x="7" y="0"/>
                    <a:pt x="0" y="0"/>
                    <a:pt x="1" y="0"/>
                  </a:cubicBezTo>
                  <a:cubicBezTo>
                    <a:pt x="2" y="0"/>
                    <a:pt x="6" y="3"/>
                    <a:pt x="7"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72" name="Freeform 616">
              <a:extLst>
                <a:ext uri="{FF2B5EF4-FFF2-40B4-BE49-F238E27FC236}">
                  <a16:creationId xmlns:a16="http://schemas.microsoft.com/office/drawing/2014/main" id="{00EF8F0D-B0F6-F549-B95D-5A0BAF318B57}"/>
                </a:ext>
              </a:extLst>
            </p:cNvPr>
            <p:cNvSpPr>
              <a:spLocks/>
            </p:cNvSpPr>
            <p:nvPr/>
          </p:nvSpPr>
          <p:spPr bwMode="auto">
            <a:xfrm>
              <a:off x="8483629" y="11766268"/>
              <a:ext cx="168791" cy="149721"/>
            </a:xfrm>
            <a:custGeom>
              <a:avLst/>
              <a:gdLst>
                <a:gd name="T0" fmla="*/ 17 w 18"/>
                <a:gd name="T1" fmla="*/ 14 h 16"/>
                <a:gd name="T2" fmla="*/ 8 w 18"/>
                <a:gd name="T3" fmla="*/ 9 h 16"/>
                <a:gd name="T4" fmla="*/ 4 w 18"/>
                <a:gd name="T5" fmla="*/ 5 h 16"/>
                <a:gd name="T6" fmla="*/ 1 w 18"/>
                <a:gd name="T7" fmla="*/ 3 h 16"/>
                <a:gd name="T8" fmla="*/ 2 w 18"/>
                <a:gd name="T9" fmla="*/ 2 h 16"/>
                <a:gd name="T10" fmla="*/ 0 w 18"/>
                <a:gd name="T11" fmla="*/ 0 h 16"/>
                <a:gd name="T12" fmla="*/ 0 w 18"/>
                <a:gd name="T13" fmla="*/ 14 h 16"/>
                <a:gd name="T14" fmla="*/ 7 w 18"/>
                <a:gd name="T15" fmla="*/ 15 h 16"/>
                <a:gd name="T16" fmla="*/ 10 w 18"/>
                <a:gd name="T17" fmla="*/ 16 h 16"/>
                <a:gd name="T18" fmla="*/ 13 w 18"/>
                <a:gd name="T19" fmla="*/ 15 h 16"/>
                <a:gd name="T20" fmla="*/ 18 w 18"/>
                <a:gd name="T21" fmla="*/ 14 h 16"/>
                <a:gd name="T22" fmla="*/ 17 w 18"/>
                <a:gd name="T2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6">
                  <a:moveTo>
                    <a:pt x="17" y="14"/>
                  </a:moveTo>
                  <a:cubicBezTo>
                    <a:pt x="13" y="14"/>
                    <a:pt x="11" y="11"/>
                    <a:pt x="8" y="9"/>
                  </a:cubicBezTo>
                  <a:cubicBezTo>
                    <a:pt x="7" y="7"/>
                    <a:pt x="5" y="6"/>
                    <a:pt x="4" y="5"/>
                  </a:cubicBezTo>
                  <a:cubicBezTo>
                    <a:pt x="3" y="5"/>
                    <a:pt x="1" y="4"/>
                    <a:pt x="1" y="3"/>
                  </a:cubicBezTo>
                  <a:cubicBezTo>
                    <a:pt x="1" y="3"/>
                    <a:pt x="2" y="3"/>
                    <a:pt x="2" y="2"/>
                  </a:cubicBezTo>
                  <a:cubicBezTo>
                    <a:pt x="3" y="2"/>
                    <a:pt x="1" y="0"/>
                    <a:pt x="0" y="0"/>
                  </a:cubicBezTo>
                  <a:cubicBezTo>
                    <a:pt x="0" y="5"/>
                    <a:pt x="0" y="10"/>
                    <a:pt x="0" y="14"/>
                  </a:cubicBezTo>
                  <a:cubicBezTo>
                    <a:pt x="0" y="15"/>
                    <a:pt x="6" y="15"/>
                    <a:pt x="7" y="15"/>
                  </a:cubicBezTo>
                  <a:cubicBezTo>
                    <a:pt x="8" y="15"/>
                    <a:pt x="9" y="15"/>
                    <a:pt x="10" y="16"/>
                  </a:cubicBezTo>
                  <a:cubicBezTo>
                    <a:pt x="12" y="16"/>
                    <a:pt x="12" y="16"/>
                    <a:pt x="13" y="15"/>
                  </a:cubicBezTo>
                  <a:cubicBezTo>
                    <a:pt x="14" y="15"/>
                    <a:pt x="18" y="15"/>
                    <a:pt x="18" y="14"/>
                  </a:cubicBezTo>
                  <a:cubicBezTo>
                    <a:pt x="18" y="14"/>
                    <a:pt x="18" y="13"/>
                    <a:pt x="17" y="1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73" name="Freeform 617">
              <a:extLst>
                <a:ext uri="{FF2B5EF4-FFF2-40B4-BE49-F238E27FC236}">
                  <a16:creationId xmlns:a16="http://schemas.microsoft.com/office/drawing/2014/main" id="{2CC49265-FAF3-CA4D-82D7-A90E10FEEB15}"/>
                </a:ext>
              </a:extLst>
            </p:cNvPr>
            <p:cNvSpPr>
              <a:spLocks/>
            </p:cNvSpPr>
            <p:nvPr/>
          </p:nvSpPr>
          <p:spPr bwMode="auto">
            <a:xfrm>
              <a:off x="8305288" y="11747159"/>
              <a:ext cx="280256" cy="216615"/>
            </a:xfrm>
            <a:custGeom>
              <a:avLst/>
              <a:gdLst>
                <a:gd name="T0" fmla="*/ 19 w 30"/>
                <a:gd name="T1" fmla="*/ 17 h 23"/>
                <a:gd name="T2" fmla="*/ 19 w 30"/>
                <a:gd name="T3" fmla="*/ 7 h 23"/>
                <a:gd name="T4" fmla="*/ 19 w 30"/>
                <a:gd name="T5" fmla="*/ 3 h 23"/>
                <a:gd name="T6" fmla="*/ 15 w 30"/>
                <a:gd name="T7" fmla="*/ 1 h 23"/>
                <a:gd name="T8" fmla="*/ 12 w 30"/>
                <a:gd name="T9" fmla="*/ 3 h 23"/>
                <a:gd name="T10" fmla="*/ 13 w 30"/>
                <a:gd name="T11" fmla="*/ 6 h 23"/>
                <a:gd name="T12" fmla="*/ 15 w 30"/>
                <a:gd name="T13" fmla="*/ 6 h 23"/>
                <a:gd name="T14" fmla="*/ 14 w 30"/>
                <a:gd name="T15" fmla="*/ 8 h 23"/>
                <a:gd name="T16" fmla="*/ 13 w 30"/>
                <a:gd name="T17" fmla="*/ 11 h 23"/>
                <a:gd name="T18" fmla="*/ 16 w 30"/>
                <a:gd name="T19" fmla="*/ 13 h 23"/>
                <a:gd name="T20" fmla="*/ 12 w 30"/>
                <a:gd name="T21" fmla="*/ 13 h 23"/>
                <a:gd name="T22" fmla="*/ 9 w 30"/>
                <a:gd name="T23" fmla="*/ 12 h 23"/>
                <a:gd name="T24" fmla="*/ 10 w 30"/>
                <a:gd name="T25" fmla="*/ 12 h 23"/>
                <a:gd name="T26" fmla="*/ 10 w 30"/>
                <a:gd name="T27" fmla="*/ 9 h 23"/>
                <a:gd name="T28" fmla="*/ 8 w 30"/>
                <a:gd name="T29" fmla="*/ 11 h 23"/>
                <a:gd name="T30" fmla="*/ 5 w 30"/>
                <a:gd name="T31" fmla="*/ 11 h 23"/>
                <a:gd name="T32" fmla="*/ 0 w 30"/>
                <a:gd name="T33" fmla="*/ 12 h 23"/>
                <a:gd name="T34" fmla="*/ 2 w 30"/>
                <a:gd name="T35" fmla="*/ 12 h 23"/>
                <a:gd name="T36" fmla="*/ 3 w 30"/>
                <a:gd name="T37" fmla="*/ 12 h 23"/>
                <a:gd name="T38" fmla="*/ 5 w 30"/>
                <a:gd name="T39" fmla="*/ 12 h 23"/>
                <a:gd name="T40" fmla="*/ 6 w 30"/>
                <a:gd name="T41" fmla="*/ 13 h 23"/>
                <a:gd name="T42" fmla="*/ 4 w 30"/>
                <a:gd name="T43" fmla="*/ 15 h 23"/>
                <a:gd name="T44" fmla="*/ 6 w 30"/>
                <a:gd name="T45" fmla="*/ 15 h 23"/>
                <a:gd name="T46" fmla="*/ 8 w 30"/>
                <a:gd name="T47" fmla="*/ 16 h 23"/>
                <a:gd name="T48" fmla="*/ 7 w 30"/>
                <a:gd name="T49" fmla="*/ 16 h 23"/>
                <a:gd name="T50" fmla="*/ 10 w 30"/>
                <a:gd name="T51" fmla="*/ 17 h 23"/>
                <a:gd name="T52" fmla="*/ 12 w 30"/>
                <a:gd name="T53" fmla="*/ 17 h 23"/>
                <a:gd name="T54" fmla="*/ 17 w 30"/>
                <a:gd name="T55" fmla="*/ 21 h 23"/>
                <a:gd name="T56" fmla="*/ 16 w 30"/>
                <a:gd name="T57" fmla="*/ 20 h 23"/>
                <a:gd name="T58" fmla="*/ 23 w 30"/>
                <a:gd name="T59" fmla="*/ 23 h 23"/>
                <a:gd name="T60" fmla="*/ 19 w 30"/>
                <a:gd name="T61" fmla="*/ 18 h 23"/>
                <a:gd name="T62" fmla="*/ 24 w 30"/>
                <a:gd name="T63" fmla="*/ 19 h 23"/>
                <a:gd name="T64" fmla="*/ 30 w 30"/>
                <a:gd name="T65" fmla="*/ 18 h 23"/>
                <a:gd name="T66" fmla="*/ 19 w 30"/>
                <a:gd name="T6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 h="23">
                  <a:moveTo>
                    <a:pt x="19" y="17"/>
                  </a:moveTo>
                  <a:cubicBezTo>
                    <a:pt x="19" y="13"/>
                    <a:pt x="19" y="10"/>
                    <a:pt x="19" y="7"/>
                  </a:cubicBezTo>
                  <a:cubicBezTo>
                    <a:pt x="19" y="6"/>
                    <a:pt x="19" y="4"/>
                    <a:pt x="19" y="3"/>
                  </a:cubicBezTo>
                  <a:cubicBezTo>
                    <a:pt x="19" y="2"/>
                    <a:pt x="16" y="0"/>
                    <a:pt x="15" y="1"/>
                  </a:cubicBezTo>
                  <a:cubicBezTo>
                    <a:pt x="14" y="2"/>
                    <a:pt x="12" y="1"/>
                    <a:pt x="12" y="3"/>
                  </a:cubicBezTo>
                  <a:cubicBezTo>
                    <a:pt x="11" y="5"/>
                    <a:pt x="9" y="7"/>
                    <a:pt x="13" y="6"/>
                  </a:cubicBezTo>
                  <a:cubicBezTo>
                    <a:pt x="13" y="6"/>
                    <a:pt x="15" y="6"/>
                    <a:pt x="15" y="6"/>
                  </a:cubicBezTo>
                  <a:cubicBezTo>
                    <a:pt x="16" y="6"/>
                    <a:pt x="14" y="8"/>
                    <a:pt x="14" y="8"/>
                  </a:cubicBezTo>
                  <a:cubicBezTo>
                    <a:pt x="13" y="8"/>
                    <a:pt x="11" y="10"/>
                    <a:pt x="13" y="11"/>
                  </a:cubicBezTo>
                  <a:cubicBezTo>
                    <a:pt x="13" y="12"/>
                    <a:pt x="16" y="12"/>
                    <a:pt x="16" y="13"/>
                  </a:cubicBezTo>
                  <a:cubicBezTo>
                    <a:pt x="16" y="13"/>
                    <a:pt x="12" y="13"/>
                    <a:pt x="12" y="13"/>
                  </a:cubicBezTo>
                  <a:cubicBezTo>
                    <a:pt x="11" y="13"/>
                    <a:pt x="9" y="12"/>
                    <a:pt x="9" y="12"/>
                  </a:cubicBezTo>
                  <a:cubicBezTo>
                    <a:pt x="9" y="12"/>
                    <a:pt x="10" y="13"/>
                    <a:pt x="10" y="12"/>
                  </a:cubicBezTo>
                  <a:cubicBezTo>
                    <a:pt x="10" y="11"/>
                    <a:pt x="11" y="10"/>
                    <a:pt x="10" y="9"/>
                  </a:cubicBezTo>
                  <a:cubicBezTo>
                    <a:pt x="10" y="9"/>
                    <a:pt x="8" y="11"/>
                    <a:pt x="8" y="11"/>
                  </a:cubicBezTo>
                  <a:cubicBezTo>
                    <a:pt x="7" y="12"/>
                    <a:pt x="6" y="11"/>
                    <a:pt x="5" y="11"/>
                  </a:cubicBezTo>
                  <a:cubicBezTo>
                    <a:pt x="4" y="11"/>
                    <a:pt x="0" y="10"/>
                    <a:pt x="0" y="12"/>
                  </a:cubicBezTo>
                  <a:cubicBezTo>
                    <a:pt x="0" y="13"/>
                    <a:pt x="2" y="12"/>
                    <a:pt x="2" y="12"/>
                  </a:cubicBezTo>
                  <a:cubicBezTo>
                    <a:pt x="3" y="11"/>
                    <a:pt x="2" y="12"/>
                    <a:pt x="3" y="12"/>
                  </a:cubicBezTo>
                  <a:cubicBezTo>
                    <a:pt x="4" y="13"/>
                    <a:pt x="4" y="11"/>
                    <a:pt x="5" y="12"/>
                  </a:cubicBezTo>
                  <a:cubicBezTo>
                    <a:pt x="5" y="12"/>
                    <a:pt x="6" y="13"/>
                    <a:pt x="6" y="13"/>
                  </a:cubicBezTo>
                  <a:cubicBezTo>
                    <a:pt x="6" y="13"/>
                    <a:pt x="2" y="14"/>
                    <a:pt x="4" y="15"/>
                  </a:cubicBezTo>
                  <a:cubicBezTo>
                    <a:pt x="5" y="16"/>
                    <a:pt x="6" y="14"/>
                    <a:pt x="6" y="15"/>
                  </a:cubicBezTo>
                  <a:cubicBezTo>
                    <a:pt x="7" y="15"/>
                    <a:pt x="8" y="16"/>
                    <a:pt x="8" y="16"/>
                  </a:cubicBezTo>
                  <a:cubicBezTo>
                    <a:pt x="8" y="16"/>
                    <a:pt x="8" y="16"/>
                    <a:pt x="7" y="16"/>
                  </a:cubicBezTo>
                  <a:cubicBezTo>
                    <a:pt x="7" y="17"/>
                    <a:pt x="9" y="17"/>
                    <a:pt x="10" y="17"/>
                  </a:cubicBezTo>
                  <a:cubicBezTo>
                    <a:pt x="11" y="17"/>
                    <a:pt x="11" y="15"/>
                    <a:pt x="12" y="17"/>
                  </a:cubicBezTo>
                  <a:cubicBezTo>
                    <a:pt x="12" y="17"/>
                    <a:pt x="16" y="22"/>
                    <a:pt x="17" y="21"/>
                  </a:cubicBezTo>
                  <a:cubicBezTo>
                    <a:pt x="17" y="21"/>
                    <a:pt x="16" y="20"/>
                    <a:pt x="16" y="20"/>
                  </a:cubicBezTo>
                  <a:cubicBezTo>
                    <a:pt x="16" y="19"/>
                    <a:pt x="22" y="23"/>
                    <a:pt x="23" y="23"/>
                  </a:cubicBezTo>
                  <a:cubicBezTo>
                    <a:pt x="23" y="22"/>
                    <a:pt x="19" y="19"/>
                    <a:pt x="19" y="18"/>
                  </a:cubicBezTo>
                  <a:cubicBezTo>
                    <a:pt x="20" y="18"/>
                    <a:pt x="24" y="19"/>
                    <a:pt x="24" y="19"/>
                  </a:cubicBezTo>
                  <a:cubicBezTo>
                    <a:pt x="26" y="19"/>
                    <a:pt x="28" y="19"/>
                    <a:pt x="30" y="18"/>
                  </a:cubicBezTo>
                  <a:cubicBezTo>
                    <a:pt x="27" y="16"/>
                    <a:pt x="23" y="17"/>
                    <a:pt x="19" y="1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74" name="Freeform 618">
              <a:extLst>
                <a:ext uri="{FF2B5EF4-FFF2-40B4-BE49-F238E27FC236}">
                  <a16:creationId xmlns:a16="http://schemas.microsoft.com/office/drawing/2014/main" id="{CFA1BB1F-FBF7-7045-B162-C57E43D9E595}"/>
                </a:ext>
              </a:extLst>
            </p:cNvPr>
            <p:cNvSpPr>
              <a:spLocks/>
            </p:cNvSpPr>
            <p:nvPr/>
          </p:nvSpPr>
          <p:spPr bwMode="auto">
            <a:xfrm>
              <a:off x="8260699" y="8501084"/>
              <a:ext cx="710194" cy="516057"/>
            </a:xfrm>
            <a:custGeom>
              <a:avLst/>
              <a:gdLst>
                <a:gd name="T0" fmla="*/ 63 w 76"/>
                <a:gd name="T1" fmla="*/ 28 h 55"/>
                <a:gd name="T2" fmla="*/ 66 w 76"/>
                <a:gd name="T3" fmla="*/ 24 h 55"/>
                <a:gd name="T4" fmla="*/ 67 w 76"/>
                <a:gd name="T5" fmla="*/ 22 h 55"/>
                <a:gd name="T6" fmla="*/ 67 w 76"/>
                <a:gd name="T7" fmla="*/ 18 h 55"/>
                <a:gd name="T8" fmla="*/ 61 w 76"/>
                <a:gd name="T9" fmla="*/ 15 h 55"/>
                <a:gd name="T10" fmla="*/ 63 w 76"/>
                <a:gd name="T11" fmla="*/ 14 h 55"/>
                <a:gd name="T12" fmla="*/ 64 w 76"/>
                <a:gd name="T13" fmla="*/ 11 h 55"/>
                <a:gd name="T14" fmla="*/ 60 w 76"/>
                <a:gd name="T15" fmla="*/ 9 h 55"/>
                <a:gd name="T16" fmla="*/ 59 w 76"/>
                <a:gd name="T17" fmla="*/ 8 h 55"/>
                <a:gd name="T18" fmla="*/ 57 w 76"/>
                <a:gd name="T19" fmla="*/ 9 h 55"/>
                <a:gd name="T20" fmla="*/ 57 w 76"/>
                <a:gd name="T21" fmla="*/ 7 h 55"/>
                <a:gd name="T22" fmla="*/ 54 w 76"/>
                <a:gd name="T23" fmla="*/ 8 h 55"/>
                <a:gd name="T24" fmla="*/ 54 w 76"/>
                <a:gd name="T25" fmla="*/ 6 h 55"/>
                <a:gd name="T26" fmla="*/ 58 w 76"/>
                <a:gd name="T27" fmla="*/ 5 h 55"/>
                <a:gd name="T28" fmla="*/ 55 w 76"/>
                <a:gd name="T29" fmla="*/ 4 h 55"/>
                <a:gd name="T30" fmla="*/ 49 w 76"/>
                <a:gd name="T31" fmla="*/ 4 h 55"/>
                <a:gd name="T32" fmla="*/ 44 w 76"/>
                <a:gd name="T33" fmla="*/ 7 h 55"/>
                <a:gd name="T34" fmla="*/ 38 w 76"/>
                <a:gd name="T35" fmla="*/ 5 h 55"/>
                <a:gd name="T36" fmla="*/ 29 w 76"/>
                <a:gd name="T37" fmla="*/ 5 h 55"/>
                <a:gd name="T38" fmla="*/ 26 w 76"/>
                <a:gd name="T39" fmla="*/ 2 h 55"/>
                <a:gd name="T40" fmla="*/ 20 w 76"/>
                <a:gd name="T41" fmla="*/ 0 h 55"/>
                <a:gd name="T42" fmla="*/ 11 w 76"/>
                <a:gd name="T43" fmla="*/ 4 h 55"/>
                <a:gd name="T44" fmla="*/ 13 w 76"/>
                <a:gd name="T45" fmla="*/ 12 h 55"/>
                <a:gd name="T46" fmla="*/ 8 w 76"/>
                <a:gd name="T47" fmla="*/ 8 h 55"/>
                <a:gd name="T48" fmla="*/ 10 w 76"/>
                <a:gd name="T49" fmla="*/ 5 h 55"/>
                <a:gd name="T50" fmla="*/ 8 w 76"/>
                <a:gd name="T51" fmla="*/ 1 h 55"/>
                <a:gd name="T52" fmla="*/ 4 w 76"/>
                <a:gd name="T53" fmla="*/ 7 h 55"/>
                <a:gd name="T54" fmla="*/ 3 w 76"/>
                <a:gd name="T55" fmla="*/ 12 h 55"/>
                <a:gd name="T56" fmla="*/ 5 w 76"/>
                <a:gd name="T57" fmla="*/ 13 h 55"/>
                <a:gd name="T58" fmla="*/ 7 w 76"/>
                <a:gd name="T59" fmla="*/ 16 h 55"/>
                <a:gd name="T60" fmla="*/ 10 w 76"/>
                <a:gd name="T61" fmla="*/ 23 h 55"/>
                <a:gd name="T62" fmla="*/ 13 w 76"/>
                <a:gd name="T63" fmla="*/ 23 h 55"/>
                <a:gd name="T64" fmla="*/ 15 w 76"/>
                <a:gd name="T65" fmla="*/ 22 h 55"/>
                <a:gd name="T66" fmla="*/ 21 w 76"/>
                <a:gd name="T67" fmla="*/ 27 h 55"/>
                <a:gd name="T68" fmla="*/ 23 w 76"/>
                <a:gd name="T69" fmla="*/ 27 h 55"/>
                <a:gd name="T70" fmla="*/ 26 w 76"/>
                <a:gd name="T71" fmla="*/ 27 h 55"/>
                <a:gd name="T72" fmla="*/ 31 w 76"/>
                <a:gd name="T73" fmla="*/ 29 h 55"/>
                <a:gd name="T74" fmla="*/ 31 w 76"/>
                <a:gd name="T75" fmla="*/ 38 h 55"/>
                <a:gd name="T76" fmla="*/ 32 w 76"/>
                <a:gd name="T77" fmla="*/ 41 h 55"/>
                <a:gd name="T78" fmla="*/ 30 w 76"/>
                <a:gd name="T79" fmla="*/ 44 h 55"/>
                <a:gd name="T80" fmla="*/ 40 w 76"/>
                <a:gd name="T81" fmla="*/ 53 h 55"/>
                <a:gd name="T82" fmla="*/ 42 w 76"/>
                <a:gd name="T83" fmla="*/ 54 h 55"/>
                <a:gd name="T84" fmla="*/ 45 w 76"/>
                <a:gd name="T85" fmla="*/ 52 h 55"/>
                <a:gd name="T86" fmla="*/ 51 w 76"/>
                <a:gd name="T87" fmla="*/ 47 h 55"/>
                <a:gd name="T88" fmla="*/ 49 w 76"/>
                <a:gd name="T89" fmla="*/ 44 h 55"/>
                <a:gd name="T90" fmla="*/ 48 w 76"/>
                <a:gd name="T91" fmla="*/ 41 h 55"/>
                <a:gd name="T92" fmla="*/ 45 w 76"/>
                <a:gd name="T93" fmla="*/ 38 h 55"/>
                <a:gd name="T94" fmla="*/ 52 w 76"/>
                <a:gd name="T95" fmla="*/ 38 h 55"/>
                <a:gd name="T96" fmla="*/ 54 w 76"/>
                <a:gd name="T97" fmla="*/ 40 h 55"/>
                <a:gd name="T98" fmla="*/ 56 w 76"/>
                <a:gd name="T99" fmla="*/ 38 h 55"/>
                <a:gd name="T100" fmla="*/ 62 w 76"/>
                <a:gd name="T101" fmla="*/ 36 h 55"/>
                <a:gd name="T102" fmla="*/ 67 w 76"/>
                <a:gd name="T103" fmla="*/ 33 h 55"/>
                <a:gd name="T104" fmla="*/ 63 w 76"/>
                <a:gd name="T105" fmla="*/ 2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55">
                  <a:moveTo>
                    <a:pt x="63" y="28"/>
                  </a:moveTo>
                  <a:cubicBezTo>
                    <a:pt x="63" y="26"/>
                    <a:pt x="63" y="25"/>
                    <a:pt x="66" y="24"/>
                  </a:cubicBezTo>
                  <a:cubicBezTo>
                    <a:pt x="66" y="23"/>
                    <a:pt x="68" y="23"/>
                    <a:pt x="67" y="22"/>
                  </a:cubicBezTo>
                  <a:cubicBezTo>
                    <a:pt x="66" y="21"/>
                    <a:pt x="65" y="19"/>
                    <a:pt x="67" y="18"/>
                  </a:cubicBezTo>
                  <a:cubicBezTo>
                    <a:pt x="76" y="14"/>
                    <a:pt x="61" y="15"/>
                    <a:pt x="61" y="15"/>
                  </a:cubicBezTo>
                  <a:cubicBezTo>
                    <a:pt x="61" y="14"/>
                    <a:pt x="62" y="14"/>
                    <a:pt x="63" y="14"/>
                  </a:cubicBezTo>
                  <a:cubicBezTo>
                    <a:pt x="64" y="14"/>
                    <a:pt x="64" y="12"/>
                    <a:pt x="64" y="11"/>
                  </a:cubicBezTo>
                  <a:cubicBezTo>
                    <a:pt x="64" y="10"/>
                    <a:pt x="60" y="8"/>
                    <a:pt x="60" y="9"/>
                  </a:cubicBezTo>
                  <a:cubicBezTo>
                    <a:pt x="60" y="10"/>
                    <a:pt x="59" y="8"/>
                    <a:pt x="59" y="8"/>
                  </a:cubicBezTo>
                  <a:cubicBezTo>
                    <a:pt x="58" y="8"/>
                    <a:pt x="58" y="10"/>
                    <a:pt x="57" y="9"/>
                  </a:cubicBezTo>
                  <a:cubicBezTo>
                    <a:pt x="57" y="9"/>
                    <a:pt x="57" y="8"/>
                    <a:pt x="57" y="7"/>
                  </a:cubicBezTo>
                  <a:cubicBezTo>
                    <a:pt x="56" y="6"/>
                    <a:pt x="55" y="8"/>
                    <a:pt x="54" y="8"/>
                  </a:cubicBezTo>
                  <a:cubicBezTo>
                    <a:pt x="54" y="8"/>
                    <a:pt x="54" y="6"/>
                    <a:pt x="54" y="6"/>
                  </a:cubicBezTo>
                  <a:cubicBezTo>
                    <a:pt x="54" y="4"/>
                    <a:pt x="57" y="5"/>
                    <a:pt x="58" y="5"/>
                  </a:cubicBezTo>
                  <a:cubicBezTo>
                    <a:pt x="59" y="4"/>
                    <a:pt x="55" y="4"/>
                    <a:pt x="55" y="4"/>
                  </a:cubicBezTo>
                  <a:cubicBezTo>
                    <a:pt x="53" y="4"/>
                    <a:pt x="51" y="3"/>
                    <a:pt x="49" y="4"/>
                  </a:cubicBezTo>
                  <a:cubicBezTo>
                    <a:pt x="47" y="5"/>
                    <a:pt x="46" y="8"/>
                    <a:pt x="44" y="7"/>
                  </a:cubicBezTo>
                  <a:cubicBezTo>
                    <a:pt x="41" y="7"/>
                    <a:pt x="40" y="7"/>
                    <a:pt x="38" y="5"/>
                  </a:cubicBezTo>
                  <a:cubicBezTo>
                    <a:pt x="36" y="3"/>
                    <a:pt x="32" y="5"/>
                    <a:pt x="29" y="5"/>
                  </a:cubicBezTo>
                  <a:cubicBezTo>
                    <a:pt x="27" y="5"/>
                    <a:pt x="27" y="4"/>
                    <a:pt x="26" y="2"/>
                  </a:cubicBezTo>
                  <a:cubicBezTo>
                    <a:pt x="25" y="0"/>
                    <a:pt x="23" y="0"/>
                    <a:pt x="20" y="0"/>
                  </a:cubicBezTo>
                  <a:cubicBezTo>
                    <a:pt x="19" y="0"/>
                    <a:pt x="11" y="1"/>
                    <a:pt x="11" y="4"/>
                  </a:cubicBezTo>
                  <a:cubicBezTo>
                    <a:pt x="11" y="7"/>
                    <a:pt x="15" y="8"/>
                    <a:pt x="13" y="12"/>
                  </a:cubicBezTo>
                  <a:cubicBezTo>
                    <a:pt x="11" y="14"/>
                    <a:pt x="7" y="10"/>
                    <a:pt x="8" y="8"/>
                  </a:cubicBezTo>
                  <a:cubicBezTo>
                    <a:pt x="8" y="7"/>
                    <a:pt x="10" y="6"/>
                    <a:pt x="10" y="5"/>
                  </a:cubicBezTo>
                  <a:cubicBezTo>
                    <a:pt x="11" y="3"/>
                    <a:pt x="8" y="2"/>
                    <a:pt x="8" y="1"/>
                  </a:cubicBezTo>
                  <a:cubicBezTo>
                    <a:pt x="5" y="3"/>
                    <a:pt x="4" y="4"/>
                    <a:pt x="4" y="7"/>
                  </a:cubicBezTo>
                  <a:cubicBezTo>
                    <a:pt x="3" y="8"/>
                    <a:pt x="0" y="12"/>
                    <a:pt x="3" y="12"/>
                  </a:cubicBezTo>
                  <a:cubicBezTo>
                    <a:pt x="3" y="12"/>
                    <a:pt x="4" y="12"/>
                    <a:pt x="5" y="13"/>
                  </a:cubicBezTo>
                  <a:cubicBezTo>
                    <a:pt x="5" y="14"/>
                    <a:pt x="6" y="15"/>
                    <a:pt x="7" y="16"/>
                  </a:cubicBezTo>
                  <a:cubicBezTo>
                    <a:pt x="9" y="18"/>
                    <a:pt x="5" y="22"/>
                    <a:pt x="10" y="23"/>
                  </a:cubicBezTo>
                  <a:cubicBezTo>
                    <a:pt x="10" y="23"/>
                    <a:pt x="12" y="23"/>
                    <a:pt x="13" y="23"/>
                  </a:cubicBezTo>
                  <a:cubicBezTo>
                    <a:pt x="14" y="23"/>
                    <a:pt x="14" y="22"/>
                    <a:pt x="15" y="22"/>
                  </a:cubicBezTo>
                  <a:cubicBezTo>
                    <a:pt x="18" y="22"/>
                    <a:pt x="19" y="25"/>
                    <a:pt x="21" y="27"/>
                  </a:cubicBezTo>
                  <a:cubicBezTo>
                    <a:pt x="21" y="27"/>
                    <a:pt x="22" y="28"/>
                    <a:pt x="23" y="27"/>
                  </a:cubicBezTo>
                  <a:cubicBezTo>
                    <a:pt x="23" y="26"/>
                    <a:pt x="24" y="27"/>
                    <a:pt x="26" y="27"/>
                  </a:cubicBezTo>
                  <a:cubicBezTo>
                    <a:pt x="28" y="28"/>
                    <a:pt x="33" y="25"/>
                    <a:pt x="31" y="29"/>
                  </a:cubicBezTo>
                  <a:cubicBezTo>
                    <a:pt x="29" y="32"/>
                    <a:pt x="29" y="35"/>
                    <a:pt x="31" y="38"/>
                  </a:cubicBezTo>
                  <a:cubicBezTo>
                    <a:pt x="31" y="39"/>
                    <a:pt x="32" y="40"/>
                    <a:pt x="32" y="41"/>
                  </a:cubicBezTo>
                  <a:cubicBezTo>
                    <a:pt x="32" y="42"/>
                    <a:pt x="29" y="43"/>
                    <a:pt x="30" y="44"/>
                  </a:cubicBezTo>
                  <a:cubicBezTo>
                    <a:pt x="33" y="47"/>
                    <a:pt x="34" y="55"/>
                    <a:pt x="40" y="53"/>
                  </a:cubicBezTo>
                  <a:cubicBezTo>
                    <a:pt x="41" y="53"/>
                    <a:pt x="41" y="54"/>
                    <a:pt x="42" y="54"/>
                  </a:cubicBezTo>
                  <a:cubicBezTo>
                    <a:pt x="43" y="54"/>
                    <a:pt x="44" y="53"/>
                    <a:pt x="45" y="52"/>
                  </a:cubicBezTo>
                  <a:cubicBezTo>
                    <a:pt x="47" y="51"/>
                    <a:pt x="48" y="49"/>
                    <a:pt x="51" y="47"/>
                  </a:cubicBezTo>
                  <a:cubicBezTo>
                    <a:pt x="53" y="46"/>
                    <a:pt x="49" y="46"/>
                    <a:pt x="49" y="44"/>
                  </a:cubicBezTo>
                  <a:cubicBezTo>
                    <a:pt x="49" y="43"/>
                    <a:pt x="48" y="42"/>
                    <a:pt x="48" y="41"/>
                  </a:cubicBezTo>
                  <a:cubicBezTo>
                    <a:pt x="48" y="40"/>
                    <a:pt x="45" y="39"/>
                    <a:pt x="45" y="38"/>
                  </a:cubicBezTo>
                  <a:cubicBezTo>
                    <a:pt x="45" y="37"/>
                    <a:pt x="51" y="38"/>
                    <a:pt x="52" y="38"/>
                  </a:cubicBezTo>
                  <a:cubicBezTo>
                    <a:pt x="54" y="38"/>
                    <a:pt x="53" y="39"/>
                    <a:pt x="54" y="40"/>
                  </a:cubicBezTo>
                  <a:cubicBezTo>
                    <a:pt x="55" y="40"/>
                    <a:pt x="55" y="38"/>
                    <a:pt x="56" y="38"/>
                  </a:cubicBezTo>
                  <a:cubicBezTo>
                    <a:pt x="57" y="37"/>
                    <a:pt x="60" y="37"/>
                    <a:pt x="62" y="36"/>
                  </a:cubicBezTo>
                  <a:cubicBezTo>
                    <a:pt x="63" y="35"/>
                    <a:pt x="65" y="34"/>
                    <a:pt x="67" y="33"/>
                  </a:cubicBezTo>
                  <a:cubicBezTo>
                    <a:pt x="66" y="31"/>
                    <a:pt x="63" y="30"/>
                    <a:pt x="63" y="2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75" name="Freeform 619">
              <a:extLst>
                <a:ext uri="{FF2B5EF4-FFF2-40B4-BE49-F238E27FC236}">
                  <a16:creationId xmlns:a16="http://schemas.microsoft.com/office/drawing/2014/main" id="{27050486-2940-D14B-8675-CE56F81EBC75}"/>
                </a:ext>
              </a:extLst>
            </p:cNvPr>
            <p:cNvSpPr>
              <a:spLocks/>
            </p:cNvSpPr>
            <p:nvPr/>
          </p:nvSpPr>
          <p:spPr bwMode="auto">
            <a:xfrm>
              <a:off x="8830764" y="8641249"/>
              <a:ext cx="242036" cy="356781"/>
            </a:xfrm>
            <a:custGeom>
              <a:avLst/>
              <a:gdLst>
                <a:gd name="T0" fmla="*/ 22 w 26"/>
                <a:gd name="T1" fmla="*/ 29 h 38"/>
                <a:gd name="T2" fmla="*/ 18 w 26"/>
                <a:gd name="T3" fmla="*/ 21 h 38"/>
                <a:gd name="T4" fmla="*/ 20 w 26"/>
                <a:gd name="T5" fmla="*/ 18 h 38"/>
                <a:gd name="T6" fmla="*/ 22 w 26"/>
                <a:gd name="T7" fmla="*/ 15 h 38"/>
                <a:gd name="T8" fmla="*/ 22 w 26"/>
                <a:gd name="T9" fmla="*/ 13 h 38"/>
                <a:gd name="T10" fmla="*/ 20 w 26"/>
                <a:gd name="T11" fmla="*/ 11 h 38"/>
                <a:gd name="T12" fmla="*/ 16 w 26"/>
                <a:gd name="T13" fmla="*/ 7 h 38"/>
                <a:gd name="T14" fmla="*/ 9 w 26"/>
                <a:gd name="T15" fmla="*/ 0 h 38"/>
                <a:gd name="T16" fmla="*/ 5 w 26"/>
                <a:gd name="T17" fmla="*/ 5 h 38"/>
                <a:gd name="T18" fmla="*/ 6 w 26"/>
                <a:gd name="T19" fmla="*/ 8 h 38"/>
                <a:gd name="T20" fmla="*/ 3 w 26"/>
                <a:gd name="T21" fmla="*/ 10 h 38"/>
                <a:gd name="T22" fmla="*/ 4 w 26"/>
                <a:gd name="T23" fmla="*/ 16 h 38"/>
                <a:gd name="T24" fmla="*/ 7 w 26"/>
                <a:gd name="T25" fmla="*/ 18 h 38"/>
                <a:gd name="T26" fmla="*/ 8 w 26"/>
                <a:gd name="T27" fmla="*/ 20 h 38"/>
                <a:gd name="T28" fmla="*/ 8 w 26"/>
                <a:gd name="T29" fmla="*/ 27 h 38"/>
                <a:gd name="T30" fmla="*/ 11 w 26"/>
                <a:gd name="T31" fmla="*/ 35 h 38"/>
                <a:gd name="T32" fmla="*/ 17 w 26"/>
                <a:gd name="T33" fmla="*/ 35 h 38"/>
                <a:gd name="T34" fmla="*/ 21 w 26"/>
                <a:gd name="T35" fmla="*/ 34 h 38"/>
                <a:gd name="T36" fmla="*/ 26 w 26"/>
                <a:gd name="T37" fmla="*/ 34 h 38"/>
                <a:gd name="T38" fmla="*/ 22 w 26"/>
                <a:gd name="T39" fmla="*/ 29 h 38"/>
                <a:gd name="T40" fmla="*/ 22 w 26"/>
                <a:gd name="T41"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8">
                  <a:moveTo>
                    <a:pt x="22" y="29"/>
                  </a:moveTo>
                  <a:cubicBezTo>
                    <a:pt x="22" y="28"/>
                    <a:pt x="17" y="22"/>
                    <a:pt x="18" y="21"/>
                  </a:cubicBezTo>
                  <a:cubicBezTo>
                    <a:pt x="19" y="20"/>
                    <a:pt x="18" y="19"/>
                    <a:pt x="20" y="18"/>
                  </a:cubicBezTo>
                  <a:cubicBezTo>
                    <a:pt x="23" y="18"/>
                    <a:pt x="22" y="16"/>
                    <a:pt x="22" y="15"/>
                  </a:cubicBezTo>
                  <a:cubicBezTo>
                    <a:pt x="22" y="14"/>
                    <a:pt x="22" y="13"/>
                    <a:pt x="22" y="13"/>
                  </a:cubicBezTo>
                  <a:cubicBezTo>
                    <a:pt x="22" y="12"/>
                    <a:pt x="21" y="12"/>
                    <a:pt x="20" y="11"/>
                  </a:cubicBezTo>
                  <a:cubicBezTo>
                    <a:pt x="19" y="9"/>
                    <a:pt x="16" y="9"/>
                    <a:pt x="16" y="7"/>
                  </a:cubicBezTo>
                  <a:cubicBezTo>
                    <a:pt x="15" y="4"/>
                    <a:pt x="11" y="1"/>
                    <a:pt x="9" y="0"/>
                  </a:cubicBezTo>
                  <a:cubicBezTo>
                    <a:pt x="9" y="3"/>
                    <a:pt x="4" y="3"/>
                    <a:pt x="5" y="5"/>
                  </a:cubicBezTo>
                  <a:cubicBezTo>
                    <a:pt x="5" y="6"/>
                    <a:pt x="7" y="7"/>
                    <a:pt x="6" y="8"/>
                  </a:cubicBezTo>
                  <a:cubicBezTo>
                    <a:pt x="5" y="8"/>
                    <a:pt x="3" y="9"/>
                    <a:pt x="3" y="10"/>
                  </a:cubicBezTo>
                  <a:cubicBezTo>
                    <a:pt x="0" y="11"/>
                    <a:pt x="2" y="14"/>
                    <a:pt x="4" y="16"/>
                  </a:cubicBezTo>
                  <a:cubicBezTo>
                    <a:pt x="5" y="17"/>
                    <a:pt x="5" y="18"/>
                    <a:pt x="7" y="18"/>
                  </a:cubicBezTo>
                  <a:cubicBezTo>
                    <a:pt x="8" y="18"/>
                    <a:pt x="7" y="19"/>
                    <a:pt x="8" y="20"/>
                  </a:cubicBezTo>
                  <a:cubicBezTo>
                    <a:pt x="10" y="23"/>
                    <a:pt x="9" y="24"/>
                    <a:pt x="8" y="27"/>
                  </a:cubicBezTo>
                  <a:cubicBezTo>
                    <a:pt x="8" y="30"/>
                    <a:pt x="10" y="33"/>
                    <a:pt x="11" y="35"/>
                  </a:cubicBezTo>
                  <a:cubicBezTo>
                    <a:pt x="14" y="38"/>
                    <a:pt x="15" y="35"/>
                    <a:pt x="17" y="35"/>
                  </a:cubicBezTo>
                  <a:cubicBezTo>
                    <a:pt x="19" y="35"/>
                    <a:pt x="20" y="34"/>
                    <a:pt x="21" y="34"/>
                  </a:cubicBezTo>
                  <a:cubicBezTo>
                    <a:pt x="23" y="33"/>
                    <a:pt x="24" y="33"/>
                    <a:pt x="26" y="34"/>
                  </a:cubicBezTo>
                  <a:cubicBezTo>
                    <a:pt x="25" y="32"/>
                    <a:pt x="24" y="30"/>
                    <a:pt x="22" y="29"/>
                  </a:cubicBezTo>
                  <a:cubicBezTo>
                    <a:pt x="21" y="27"/>
                    <a:pt x="23" y="29"/>
                    <a:pt x="22" y="2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76" name="Freeform 620">
              <a:extLst>
                <a:ext uri="{FF2B5EF4-FFF2-40B4-BE49-F238E27FC236}">
                  <a16:creationId xmlns:a16="http://schemas.microsoft.com/office/drawing/2014/main" id="{D1A3FF57-388F-CD4B-8383-8AF5382C5884}"/>
                </a:ext>
              </a:extLst>
            </p:cNvPr>
            <p:cNvSpPr>
              <a:spLocks/>
            </p:cNvSpPr>
            <p:nvPr/>
          </p:nvSpPr>
          <p:spPr bwMode="auto">
            <a:xfrm>
              <a:off x="8986815" y="8752743"/>
              <a:ext cx="207006" cy="216615"/>
            </a:xfrm>
            <a:custGeom>
              <a:avLst/>
              <a:gdLst>
                <a:gd name="T0" fmla="*/ 19 w 22"/>
                <a:gd name="T1" fmla="*/ 7 h 23"/>
                <a:gd name="T2" fmla="*/ 22 w 22"/>
                <a:gd name="T3" fmla="*/ 2 h 23"/>
                <a:gd name="T4" fmla="*/ 12 w 22"/>
                <a:gd name="T5" fmla="*/ 2 h 23"/>
                <a:gd name="T6" fmla="*/ 9 w 22"/>
                <a:gd name="T7" fmla="*/ 0 h 23"/>
                <a:gd name="T8" fmla="*/ 5 w 22"/>
                <a:gd name="T9" fmla="*/ 1 h 23"/>
                <a:gd name="T10" fmla="*/ 4 w 22"/>
                <a:gd name="T11" fmla="*/ 6 h 23"/>
                <a:gd name="T12" fmla="*/ 1 w 22"/>
                <a:gd name="T13" fmla="*/ 10 h 23"/>
                <a:gd name="T14" fmla="*/ 4 w 22"/>
                <a:gd name="T15" fmla="*/ 15 h 23"/>
                <a:gd name="T16" fmla="*/ 9 w 22"/>
                <a:gd name="T17" fmla="*/ 22 h 23"/>
                <a:gd name="T18" fmla="*/ 12 w 22"/>
                <a:gd name="T19" fmla="*/ 19 h 23"/>
                <a:gd name="T20" fmla="*/ 16 w 22"/>
                <a:gd name="T21" fmla="*/ 18 h 23"/>
                <a:gd name="T22" fmla="*/ 19 w 22"/>
                <a:gd name="T23" fmla="*/ 19 h 23"/>
                <a:gd name="T24" fmla="*/ 20 w 22"/>
                <a:gd name="T25" fmla="*/ 14 h 23"/>
                <a:gd name="T26" fmla="*/ 19 w 22"/>
                <a:gd name="T2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3">
                  <a:moveTo>
                    <a:pt x="19" y="7"/>
                  </a:moveTo>
                  <a:cubicBezTo>
                    <a:pt x="19" y="5"/>
                    <a:pt x="21" y="3"/>
                    <a:pt x="22" y="2"/>
                  </a:cubicBezTo>
                  <a:cubicBezTo>
                    <a:pt x="19" y="1"/>
                    <a:pt x="14" y="0"/>
                    <a:pt x="12" y="2"/>
                  </a:cubicBezTo>
                  <a:cubicBezTo>
                    <a:pt x="10" y="3"/>
                    <a:pt x="9" y="1"/>
                    <a:pt x="9" y="0"/>
                  </a:cubicBezTo>
                  <a:cubicBezTo>
                    <a:pt x="8" y="0"/>
                    <a:pt x="7" y="2"/>
                    <a:pt x="5" y="1"/>
                  </a:cubicBezTo>
                  <a:cubicBezTo>
                    <a:pt x="5" y="2"/>
                    <a:pt x="7" y="6"/>
                    <a:pt x="4" y="6"/>
                  </a:cubicBezTo>
                  <a:cubicBezTo>
                    <a:pt x="2" y="7"/>
                    <a:pt x="0" y="8"/>
                    <a:pt x="1" y="10"/>
                  </a:cubicBezTo>
                  <a:cubicBezTo>
                    <a:pt x="2" y="12"/>
                    <a:pt x="3" y="13"/>
                    <a:pt x="4" y="15"/>
                  </a:cubicBezTo>
                  <a:cubicBezTo>
                    <a:pt x="5" y="17"/>
                    <a:pt x="7" y="19"/>
                    <a:pt x="9" y="22"/>
                  </a:cubicBezTo>
                  <a:cubicBezTo>
                    <a:pt x="12" y="23"/>
                    <a:pt x="10" y="19"/>
                    <a:pt x="12" y="19"/>
                  </a:cubicBezTo>
                  <a:cubicBezTo>
                    <a:pt x="14" y="19"/>
                    <a:pt x="15" y="19"/>
                    <a:pt x="16" y="18"/>
                  </a:cubicBezTo>
                  <a:cubicBezTo>
                    <a:pt x="17" y="18"/>
                    <a:pt x="17" y="20"/>
                    <a:pt x="19" y="19"/>
                  </a:cubicBezTo>
                  <a:cubicBezTo>
                    <a:pt x="20" y="17"/>
                    <a:pt x="21" y="16"/>
                    <a:pt x="20" y="14"/>
                  </a:cubicBezTo>
                  <a:cubicBezTo>
                    <a:pt x="20" y="12"/>
                    <a:pt x="19" y="9"/>
                    <a:pt x="19" y="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77" name="Freeform 621">
              <a:extLst>
                <a:ext uri="{FF2B5EF4-FFF2-40B4-BE49-F238E27FC236}">
                  <a16:creationId xmlns:a16="http://schemas.microsoft.com/office/drawing/2014/main" id="{AC6F386A-6B57-AF4C-B667-7F19580F7DD3}"/>
                </a:ext>
              </a:extLst>
            </p:cNvPr>
            <p:cNvSpPr>
              <a:spLocks/>
            </p:cNvSpPr>
            <p:nvPr/>
          </p:nvSpPr>
          <p:spPr bwMode="auto">
            <a:xfrm>
              <a:off x="9155606" y="8771859"/>
              <a:ext cx="149682" cy="168837"/>
            </a:xfrm>
            <a:custGeom>
              <a:avLst/>
              <a:gdLst>
                <a:gd name="T0" fmla="*/ 12 w 16"/>
                <a:gd name="T1" fmla="*/ 5 h 18"/>
                <a:gd name="T2" fmla="*/ 5 w 16"/>
                <a:gd name="T3" fmla="*/ 1 h 18"/>
                <a:gd name="T4" fmla="*/ 1 w 16"/>
                <a:gd name="T5" fmla="*/ 6 h 18"/>
                <a:gd name="T6" fmla="*/ 2 w 16"/>
                <a:gd name="T7" fmla="*/ 12 h 18"/>
                <a:gd name="T8" fmla="*/ 0 w 16"/>
                <a:gd name="T9" fmla="*/ 17 h 18"/>
                <a:gd name="T10" fmla="*/ 4 w 16"/>
                <a:gd name="T11" fmla="*/ 17 h 18"/>
                <a:gd name="T12" fmla="*/ 9 w 16"/>
                <a:gd name="T13" fmla="*/ 17 h 18"/>
                <a:gd name="T14" fmla="*/ 16 w 16"/>
                <a:gd name="T15" fmla="*/ 8 h 18"/>
                <a:gd name="T16" fmla="*/ 12 w 16"/>
                <a:gd name="T17" fmla="*/ 5 h 18"/>
                <a:gd name="T18" fmla="*/ 12 w 16"/>
                <a:gd name="T19"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8">
                  <a:moveTo>
                    <a:pt x="12" y="5"/>
                  </a:moveTo>
                  <a:cubicBezTo>
                    <a:pt x="10" y="3"/>
                    <a:pt x="8" y="1"/>
                    <a:pt x="5" y="1"/>
                  </a:cubicBezTo>
                  <a:cubicBezTo>
                    <a:pt x="3" y="0"/>
                    <a:pt x="0" y="4"/>
                    <a:pt x="1" y="6"/>
                  </a:cubicBezTo>
                  <a:cubicBezTo>
                    <a:pt x="1" y="8"/>
                    <a:pt x="2" y="10"/>
                    <a:pt x="2" y="12"/>
                  </a:cubicBezTo>
                  <a:cubicBezTo>
                    <a:pt x="3" y="14"/>
                    <a:pt x="1" y="16"/>
                    <a:pt x="0" y="17"/>
                  </a:cubicBezTo>
                  <a:cubicBezTo>
                    <a:pt x="1" y="18"/>
                    <a:pt x="3" y="17"/>
                    <a:pt x="4" y="17"/>
                  </a:cubicBezTo>
                  <a:cubicBezTo>
                    <a:pt x="6" y="17"/>
                    <a:pt x="7" y="18"/>
                    <a:pt x="9" y="17"/>
                  </a:cubicBezTo>
                  <a:cubicBezTo>
                    <a:pt x="12" y="16"/>
                    <a:pt x="13" y="10"/>
                    <a:pt x="16" y="8"/>
                  </a:cubicBezTo>
                  <a:cubicBezTo>
                    <a:pt x="14" y="7"/>
                    <a:pt x="13" y="6"/>
                    <a:pt x="12" y="5"/>
                  </a:cubicBezTo>
                  <a:cubicBezTo>
                    <a:pt x="10" y="4"/>
                    <a:pt x="13" y="6"/>
                    <a:pt x="12"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78" name="Freeform 622">
              <a:extLst>
                <a:ext uri="{FF2B5EF4-FFF2-40B4-BE49-F238E27FC236}">
                  <a16:creationId xmlns:a16="http://schemas.microsoft.com/office/drawing/2014/main" id="{E69A2AB8-8CE8-174C-AB3F-3D062B750D3A}"/>
                </a:ext>
              </a:extLst>
            </p:cNvPr>
            <p:cNvSpPr>
              <a:spLocks/>
            </p:cNvSpPr>
            <p:nvPr/>
          </p:nvSpPr>
          <p:spPr bwMode="auto">
            <a:xfrm>
              <a:off x="7821211" y="8453303"/>
              <a:ext cx="754780" cy="786831"/>
            </a:xfrm>
            <a:custGeom>
              <a:avLst/>
              <a:gdLst>
                <a:gd name="T0" fmla="*/ 76 w 81"/>
                <a:gd name="T1" fmla="*/ 39 h 84"/>
                <a:gd name="T2" fmla="*/ 74 w 81"/>
                <a:gd name="T3" fmla="*/ 32 h 84"/>
                <a:gd name="T4" fmla="*/ 69 w 81"/>
                <a:gd name="T5" fmla="*/ 33 h 84"/>
                <a:gd name="T6" fmla="*/ 58 w 81"/>
                <a:gd name="T7" fmla="*/ 28 h 84"/>
                <a:gd name="T8" fmla="*/ 53 w 81"/>
                <a:gd name="T9" fmla="*/ 20 h 84"/>
                <a:gd name="T10" fmla="*/ 50 w 81"/>
                <a:gd name="T11" fmla="*/ 15 h 84"/>
                <a:gd name="T12" fmla="*/ 56 w 81"/>
                <a:gd name="T13" fmla="*/ 5 h 84"/>
                <a:gd name="T14" fmla="*/ 56 w 81"/>
                <a:gd name="T15" fmla="*/ 1 h 84"/>
                <a:gd name="T16" fmla="*/ 44 w 81"/>
                <a:gd name="T17" fmla="*/ 8 h 84"/>
                <a:gd name="T18" fmla="*/ 36 w 81"/>
                <a:gd name="T19" fmla="*/ 16 h 84"/>
                <a:gd name="T20" fmla="*/ 31 w 81"/>
                <a:gd name="T21" fmla="*/ 23 h 84"/>
                <a:gd name="T22" fmla="*/ 25 w 81"/>
                <a:gd name="T23" fmla="*/ 17 h 84"/>
                <a:gd name="T24" fmla="*/ 7 w 81"/>
                <a:gd name="T25" fmla="*/ 18 h 84"/>
                <a:gd name="T26" fmla="*/ 1 w 81"/>
                <a:gd name="T27" fmla="*/ 16 h 84"/>
                <a:gd name="T28" fmla="*/ 1 w 81"/>
                <a:gd name="T29" fmla="*/ 21 h 84"/>
                <a:gd name="T30" fmla="*/ 8 w 81"/>
                <a:gd name="T31" fmla="*/ 24 h 84"/>
                <a:gd name="T32" fmla="*/ 11 w 81"/>
                <a:gd name="T33" fmla="*/ 26 h 84"/>
                <a:gd name="T34" fmla="*/ 13 w 81"/>
                <a:gd name="T35" fmla="*/ 23 h 84"/>
                <a:gd name="T36" fmla="*/ 20 w 81"/>
                <a:gd name="T37" fmla="*/ 18 h 84"/>
                <a:gd name="T38" fmla="*/ 24 w 81"/>
                <a:gd name="T39" fmla="*/ 20 h 84"/>
                <a:gd name="T40" fmla="*/ 25 w 81"/>
                <a:gd name="T41" fmla="*/ 26 h 84"/>
                <a:gd name="T42" fmla="*/ 28 w 81"/>
                <a:gd name="T43" fmla="*/ 42 h 84"/>
                <a:gd name="T44" fmla="*/ 28 w 81"/>
                <a:gd name="T45" fmla="*/ 47 h 84"/>
                <a:gd name="T46" fmla="*/ 22 w 81"/>
                <a:gd name="T47" fmla="*/ 53 h 84"/>
                <a:gd name="T48" fmla="*/ 26 w 81"/>
                <a:gd name="T49" fmla="*/ 58 h 84"/>
                <a:gd name="T50" fmla="*/ 34 w 81"/>
                <a:gd name="T51" fmla="*/ 61 h 84"/>
                <a:gd name="T52" fmla="*/ 41 w 81"/>
                <a:gd name="T53" fmla="*/ 64 h 84"/>
                <a:gd name="T54" fmla="*/ 54 w 81"/>
                <a:gd name="T55" fmla="*/ 76 h 84"/>
                <a:gd name="T56" fmla="*/ 60 w 81"/>
                <a:gd name="T57" fmla="*/ 75 h 84"/>
                <a:gd name="T58" fmla="*/ 64 w 81"/>
                <a:gd name="T59" fmla="*/ 80 h 84"/>
                <a:gd name="T60" fmla="*/ 65 w 81"/>
                <a:gd name="T61" fmla="*/ 84 h 84"/>
                <a:gd name="T62" fmla="*/ 65 w 81"/>
                <a:gd name="T63" fmla="*/ 63 h 84"/>
                <a:gd name="T64" fmla="*/ 70 w 81"/>
                <a:gd name="T65" fmla="*/ 58 h 84"/>
                <a:gd name="T66" fmla="*/ 66 w 81"/>
                <a:gd name="T67" fmla="*/ 55 h 84"/>
                <a:gd name="T68" fmla="*/ 79 w 81"/>
                <a:gd name="T69" fmla="*/ 53 h 84"/>
                <a:gd name="T70" fmla="*/ 77 w 81"/>
                <a:gd name="T71"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 h="84">
                  <a:moveTo>
                    <a:pt x="77" y="48"/>
                  </a:moveTo>
                  <a:cubicBezTo>
                    <a:pt x="81" y="45"/>
                    <a:pt x="76" y="42"/>
                    <a:pt x="76" y="39"/>
                  </a:cubicBezTo>
                  <a:cubicBezTo>
                    <a:pt x="76" y="37"/>
                    <a:pt x="78" y="35"/>
                    <a:pt x="78" y="33"/>
                  </a:cubicBezTo>
                  <a:cubicBezTo>
                    <a:pt x="79" y="30"/>
                    <a:pt x="75" y="32"/>
                    <a:pt x="74" y="32"/>
                  </a:cubicBezTo>
                  <a:cubicBezTo>
                    <a:pt x="73" y="32"/>
                    <a:pt x="72" y="32"/>
                    <a:pt x="71" y="32"/>
                  </a:cubicBezTo>
                  <a:cubicBezTo>
                    <a:pt x="70" y="32"/>
                    <a:pt x="70" y="33"/>
                    <a:pt x="69" y="33"/>
                  </a:cubicBezTo>
                  <a:cubicBezTo>
                    <a:pt x="68" y="33"/>
                    <a:pt x="67" y="30"/>
                    <a:pt x="66" y="30"/>
                  </a:cubicBezTo>
                  <a:cubicBezTo>
                    <a:pt x="64" y="26"/>
                    <a:pt x="62" y="28"/>
                    <a:pt x="58" y="28"/>
                  </a:cubicBezTo>
                  <a:cubicBezTo>
                    <a:pt x="56" y="28"/>
                    <a:pt x="55" y="28"/>
                    <a:pt x="54" y="26"/>
                  </a:cubicBezTo>
                  <a:cubicBezTo>
                    <a:pt x="53" y="24"/>
                    <a:pt x="56" y="22"/>
                    <a:pt x="53" y="20"/>
                  </a:cubicBezTo>
                  <a:cubicBezTo>
                    <a:pt x="52" y="19"/>
                    <a:pt x="52" y="17"/>
                    <a:pt x="50" y="17"/>
                  </a:cubicBezTo>
                  <a:cubicBezTo>
                    <a:pt x="48" y="17"/>
                    <a:pt x="49" y="17"/>
                    <a:pt x="50" y="15"/>
                  </a:cubicBezTo>
                  <a:cubicBezTo>
                    <a:pt x="51" y="13"/>
                    <a:pt x="50" y="11"/>
                    <a:pt x="51" y="9"/>
                  </a:cubicBezTo>
                  <a:cubicBezTo>
                    <a:pt x="52" y="7"/>
                    <a:pt x="54" y="6"/>
                    <a:pt x="56" y="5"/>
                  </a:cubicBezTo>
                  <a:cubicBezTo>
                    <a:pt x="57" y="4"/>
                    <a:pt x="59" y="4"/>
                    <a:pt x="60" y="2"/>
                  </a:cubicBezTo>
                  <a:cubicBezTo>
                    <a:pt x="60" y="0"/>
                    <a:pt x="56" y="0"/>
                    <a:pt x="56" y="1"/>
                  </a:cubicBezTo>
                  <a:cubicBezTo>
                    <a:pt x="54" y="3"/>
                    <a:pt x="51" y="6"/>
                    <a:pt x="48" y="6"/>
                  </a:cubicBezTo>
                  <a:cubicBezTo>
                    <a:pt x="45" y="6"/>
                    <a:pt x="45" y="6"/>
                    <a:pt x="44" y="8"/>
                  </a:cubicBezTo>
                  <a:cubicBezTo>
                    <a:pt x="43" y="10"/>
                    <a:pt x="43" y="7"/>
                    <a:pt x="41" y="7"/>
                  </a:cubicBezTo>
                  <a:cubicBezTo>
                    <a:pt x="37" y="8"/>
                    <a:pt x="39" y="14"/>
                    <a:pt x="36" y="16"/>
                  </a:cubicBezTo>
                  <a:cubicBezTo>
                    <a:pt x="35" y="17"/>
                    <a:pt x="33" y="18"/>
                    <a:pt x="32" y="20"/>
                  </a:cubicBezTo>
                  <a:cubicBezTo>
                    <a:pt x="32" y="20"/>
                    <a:pt x="32" y="23"/>
                    <a:pt x="31" y="23"/>
                  </a:cubicBezTo>
                  <a:cubicBezTo>
                    <a:pt x="30" y="21"/>
                    <a:pt x="29" y="20"/>
                    <a:pt x="28" y="19"/>
                  </a:cubicBezTo>
                  <a:cubicBezTo>
                    <a:pt x="27" y="17"/>
                    <a:pt x="26" y="17"/>
                    <a:pt x="25" y="17"/>
                  </a:cubicBezTo>
                  <a:cubicBezTo>
                    <a:pt x="21" y="16"/>
                    <a:pt x="19" y="13"/>
                    <a:pt x="15" y="16"/>
                  </a:cubicBezTo>
                  <a:cubicBezTo>
                    <a:pt x="13" y="17"/>
                    <a:pt x="9" y="20"/>
                    <a:pt x="7" y="18"/>
                  </a:cubicBezTo>
                  <a:cubicBezTo>
                    <a:pt x="6" y="17"/>
                    <a:pt x="5" y="17"/>
                    <a:pt x="4" y="16"/>
                  </a:cubicBezTo>
                  <a:cubicBezTo>
                    <a:pt x="2" y="16"/>
                    <a:pt x="3" y="14"/>
                    <a:pt x="1" y="16"/>
                  </a:cubicBezTo>
                  <a:cubicBezTo>
                    <a:pt x="0" y="17"/>
                    <a:pt x="1" y="17"/>
                    <a:pt x="2" y="18"/>
                  </a:cubicBezTo>
                  <a:cubicBezTo>
                    <a:pt x="2" y="19"/>
                    <a:pt x="1" y="20"/>
                    <a:pt x="1" y="21"/>
                  </a:cubicBezTo>
                  <a:cubicBezTo>
                    <a:pt x="3" y="21"/>
                    <a:pt x="5" y="22"/>
                    <a:pt x="6" y="22"/>
                  </a:cubicBezTo>
                  <a:cubicBezTo>
                    <a:pt x="7" y="23"/>
                    <a:pt x="8" y="23"/>
                    <a:pt x="8" y="24"/>
                  </a:cubicBezTo>
                  <a:cubicBezTo>
                    <a:pt x="9" y="25"/>
                    <a:pt x="9" y="24"/>
                    <a:pt x="10" y="24"/>
                  </a:cubicBezTo>
                  <a:cubicBezTo>
                    <a:pt x="10" y="23"/>
                    <a:pt x="10" y="26"/>
                    <a:pt x="11" y="26"/>
                  </a:cubicBezTo>
                  <a:cubicBezTo>
                    <a:pt x="12" y="27"/>
                    <a:pt x="13" y="26"/>
                    <a:pt x="15" y="25"/>
                  </a:cubicBezTo>
                  <a:cubicBezTo>
                    <a:pt x="16" y="25"/>
                    <a:pt x="13" y="23"/>
                    <a:pt x="13" y="23"/>
                  </a:cubicBezTo>
                  <a:cubicBezTo>
                    <a:pt x="13" y="22"/>
                    <a:pt x="16" y="20"/>
                    <a:pt x="16" y="19"/>
                  </a:cubicBezTo>
                  <a:cubicBezTo>
                    <a:pt x="17" y="18"/>
                    <a:pt x="19" y="17"/>
                    <a:pt x="20" y="18"/>
                  </a:cubicBezTo>
                  <a:cubicBezTo>
                    <a:pt x="21" y="18"/>
                    <a:pt x="23" y="19"/>
                    <a:pt x="23" y="19"/>
                  </a:cubicBezTo>
                  <a:cubicBezTo>
                    <a:pt x="23" y="20"/>
                    <a:pt x="23" y="20"/>
                    <a:pt x="24" y="20"/>
                  </a:cubicBezTo>
                  <a:cubicBezTo>
                    <a:pt x="24" y="21"/>
                    <a:pt x="23" y="22"/>
                    <a:pt x="23" y="22"/>
                  </a:cubicBezTo>
                  <a:cubicBezTo>
                    <a:pt x="23" y="23"/>
                    <a:pt x="25" y="25"/>
                    <a:pt x="25" y="26"/>
                  </a:cubicBezTo>
                  <a:cubicBezTo>
                    <a:pt x="27" y="29"/>
                    <a:pt x="29" y="29"/>
                    <a:pt x="29" y="33"/>
                  </a:cubicBezTo>
                  <a:cubicBezTo>
                    <a:pt x="29" y="36"/>
                    <a:pt x="29" y="39"/>
                    <a:pt x="28" y="42"/>
                  </a:cubicBezTo>
                  <a:cubicBezTo>
                    <a:pt x="28" y="43"/>
                    <a:pt x="30" y="43"/>
                    <a:pt x="30" y="44"/>
                  </a:cubicBezTo>
                  <a:cubicBezTo>
                    <a:pt x="29" y="45"/>
                    <a:pt x="28" y="46"/>
                    <a:pt x="28" y="47"/>
                  </a:cubicBezTo>
                  <a:cubicBezTo>
                    <a:pt x="27" y="48"/>
                    <a:pt x="27" y="50"/>
                    <a:pt x="26" y="50"/>
                  </a:cubicBezTo>
                  <a:cubicBezTo>
                    <a:pt x="24" y="51"/>
                    <a:pt x="22" y="50"/>
                    <a:pt x="22" y="53"/>
                  </a:cubicBezTo>
                  <a:cubicBezTo>
                    <a:pt x="22" y="55"/>
                    <a:pt x="19" y="55"/>
                    <a:pt x="22" y="56"/>
                  </a:cubicBezTo>
                  <a:cubicBezTo>
                    <a:pt x="23" y="57"/>
                    <a:pt x="24" y="57"/>
                    <a:pt x="26" y="58"/>
                  </a:cubicBezTo>
                  <a:cubicBezTo>
                    <a:pt x="27" y="59"/>
                    <a:pt x="28" y="60"/>
                    <a:pt x="29" y="61"/>
                  </a:cubicBezTo>
                  <a:cubicBezTo>
                    <a:pt x="31" y="62"/>
                    <a:pt x="32" y="61"/>
                    <a:pt x="34" y="61"/>
                  </a:cubicBezTo>
                  <a:cubicBezTo>
                    <a:pt x="35" y="61"/>
                    <a:pt x="36" y="62"/>
                    <a:pt x="38" y="63"/>
                  </a:cubicBezTo>
                  <a:cubicBezTo>
                    <a:pt x="39" y="63"/>
                    <a:pt x="40" y="63"/>
                    <a:pt x="41" y="64"/>
                  </a:cubicBezTo>
                  <a:cubicBezTo>
                    <a:pt x="44" y="66"/>
                    <a:pt x="46" y="68"/>
                    <a:pt x="48" y="71"/>
                  </a:cubicBezTo>
                  <a:cubicBezTo>
                    <a:pt x="49" y="74"/>
                    <a:pt x="50" y="75"/>
                    <a:pt x="54" y="76"/>
                  </a:cubicBezTo>
                  <a:cubicBezTo>
                    <a:pt x="55" y="76"/>
                    <a:pt x="56" y="75"/>
                    <a:pt x="57" y="74"/>
                  </a:cubicBezTo>
                  <a:cubicBezTo>
                    <a:pt x="58" y="74"/>
                    <a:pt x="59" y="76"/>
                    <a:pt x="60" y="75"/>
                  </a:cubicBezTo>
                  <a:cubicBezTo>
                    <a:pt x="62" y="74"/>
                    <a:pt x="64" y="75"/>
                    <a:pt x="65" y="76"/>
                  </a:cubicBezTo>
                  <a:cubicBezTo>
                    <a:pt x="65" y="77"/>
                    <a:pt x="64" y="79"/>
                    <a:pt x="64" y="80"/>
                  </a:cubicBezTo>
                  <a:cubicBezTo>
                    <a:pt x="63" y="81"/>
                    <a:pt x="62" y="81"/>
                    <a:pt x="64" y="82"/>
                  </a:cubicBezTo>
                  <a:cubicBezTo>
                    <a:pt x="64" y="82"/>
                    <a:pt x="66" y="84"/>
                    <a:pt x="65" y="84"/>
                  </a:cubicBezTo>
                  <a:cubicBezTo>
                    <a:pt x="67" y="84"/>
                    <a:pt x="68" y="73"/>
                    <a:pt x="69" y="71"/>
                  </a:cubicBezTo>
                  <a:cubicBezTo>
                    <a:pt x="69" y="67"/>
                    <a:pt x="66" y="66"/>
                    <a:pt x="65" y="63"/>
                  </a:cubicBezTo>
                  <a:cubicBezTo>
                    <a:pt x="65" y="61"/>
                    <a:pt x="65" y="60"/>
                    <a:pt x="66" y="60"/>
                  </a:cubicBezTo>
                  <a:cubicBezTo>
                    <a:pt x="67" y="60"/>
                    <a:pt x="70" y="59"/>
                    <a:pt x="70" y="58"/>
                  </a:cubicBezTo>
                  <a:cubicBezTo>
                    <a:pt x="69" y="58"/>
                    <a:pt x="67" y="58"/>
                    <a:pt x="67" y="57"/>
                  </a:cubicBezTo>
                  <a:cubicBezTo>
                    <a:pt x="66" y="57"/>
                    <a:pt x="66" y="55"/>
                    <a:pt x="66" y="55"/>
                  </a:cubicBezTo>
                  <a:cubicBezTo>
                    <a:pt x="68" y="55"/>
                    <a:pt x="70" y="55"/>
                    <a:pt x="72" y="55"/>
                  </a:cubicBezTo>
                  <a:cubicBezTo>
                    <a:pt x="73" y="55"/>
                    <a:pt x="79" y="52"/>
                    <a:pt x="79" y="53"/>
                  </a:cubicBezTo>
                  <a:cubicBezTo>
                    <a:pt x="79" y="51"/>
                    <a:pt x="76" y="48"/>
                    <a:pt x="77" y="48"/>
                  </a:cubicBezTo>
                  <a:cubicBezTo>
                    <a:pt x="78" y="47"/>
                    <a:pt x="76" y="48"/>
                    <a:pt x="77" y="4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79" name="Freeform 623">
              <a:extLst>
                <a:ext uri="{FF2B5EF4-FFF2-40B4-BE49-F238E27FC236}">
                  <a16:creationId xmlns:a16="http://schemas.microsoft.com/office/drawing/2014/main" id="{82ECB4F5-BCCD-FF4E-AAF2-7E50FA563F40}"/>
                </a:ext>
              </a:extLst>
            </p:cNvPr>
            <p:cNvSpPr>
              <a:spLocks/>
            </p:cNvSpPr>
            <p:nvPr/>
          </p:nvSpPr>
          <p:spPr bwMode="auto">
            <a:xfrm>
              <a:off x="7923120" y="8978916"/>
              <a:ext cx="261145" cy="309000"/>
            </a:xfrm>
            <a:custGeom>
              <a:avLst/>
              <a:gdLst>
                <a:gd name="T0" fmla="*/ 20 w 28"/>
                <a:gd name="T1" fmla="*/ 6 h 33"/>
                <a:gd name="T2" fmla="*/ 15 w 28"/>
                <a:gd name="T3" fmla="*/ 3 h 33"/>
                <a:gd name="T4" fmla="*/ 10 w 28"/>
                <a:gd name="T5" fmla="*/ 0 h 33"/>
                <a:gd name="T6" fmla="*/ 4 w 28"/>
                <a:gd name="T7" fmla="*/ 4 h 33"/>
                <a:gd name="T8" fmla="*/ 3 w 28"/>
                <a:gd name="T9" fmla="*/ 7 h 33"/>
                <a:gd name="T10" fmla="*/ 2 w 28"/>
                <a:gd name="T11" fmla="*/ 10 h 33"/>
                <a:gd name="T12" fmla="*/ 0 w 28"/>
                <a:gd name="T13" fmla="*/ 13 h 33"/>
                <a:gd name="T14" fmla="*/ 0 w 28"/>
                <a:gd name="T15" fmla="*/ 15 h 33"/>
                <a:gd name="T16" fmla="*/ 0 w 28"/>
                <a:gd name="T17" fmla="*/ 18 h 33"/>
                <a:gd name="T18" fmla="*/ 2 w 28"/>
                <a:gd name="T19" fmla="*/ 20 h 33"/>
                <a:gd name="T20" fmla="*/ 5 w 28"/>
                <a:gd name="T21" fmla="*/ 18 h 33"/>
                <a:gd name="T22" fmla="*/ 5 w 28"/>
                <a:gd name="T23" fmla="*/ 20 h 33"/>
                <a:gd name="T24" fmla="*/ 3 w 28"/>
                <a:gd name="T25" fmla="*/ 24 h 33"/>
                <a:gd name="T26" fmla="*/ 3 w 28"/>
                <a:gd name="T27" fmla="*/ 26 h 33"/>
                <a:gd name="T28" fmla="*/ 3 w 28"/>
                <a:gd name="T29" fmla="*/ 28 h 33"/>
                <a:gd name="T30" fmla="*/ 8 w 28"/>
                <a:gd name="T31" fmla="*/ 32 h 33"/>
                <a:gd name="T32" fmla="*/ 11 w 28"/>
                <a:gd name="T33" fmla="*/ 29 h 33"/>
                <a:gd name="T34" fmla="*/ 16 w 28"/>
                <a:gd name="T35" fmla="*/ 22 h 33"/>
                <a:gd name="T36" fmla="*/ 22 w 28"/>
                <a:gd name="T37" fmla="*/ 19 h 33"/>
                <a:gd name="T38" fmla="*/ 27 w 28"/>
                <a:gd name="T39" fmla="*/ 13 h 33"/>
                <a:gd name="T40" fmla="*/ 27 w 28"/>
                <a:gd name="T41" fmla="*/ 8 h 33"/>
                <a:gd name="T42" fmla="*/ 24 w 28"/>
                <a:gd name="T43" fmla="*/ 5 h 33"/>
                <a:gd name="T44" fmla="*/ 20 w 28"/>
                <a:gd name="T45"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3">
                  <a:moveTo>
                    <a:pt x="20" y="6"/>
                  </a:moveTo>
                  <a:cubicBezTo>
                    <a:pt x="18" y="6"/>
                    <a:pt x="17" y="4"/>
                    <a:pt x="15" y="3"/>
                  </a:cubicBezTo>
                  <a:cubicBezTo>
                    <a:pt x="14" y="2"/>
                    <a:pt x="12" y="0"/>
                    <a:pt x="10" y="0"/>
                  </a:cubicBezTo>
                  <a:cubicBezTo>
                    <a:pt x="10" y="3"/>
                    <a:pt x="4" y="1"/>
                    <a:pt x="4" y="4"/>
                  </a:cubicBezTo>
                  <a:cubicBezTo>
                    <a:pt x="4" y="6"/>
                    <a:pt x="4" y="6"/>
                    <a:pt x="3" y="7"/>
                  </a:cubicBezTo>
                  <a:cubicBezTo>
                    <a:pt x="1" y="8"/>
                    <a:pt x="2" y="9"/>
                    <a:pt x="2" y="10"/>
                  </a:cubicBezTo>
                  <a:cubicBezTo>
                    <a:pt x="2" y="11"/>
                    <a:pt x="1" y="12"/>
                    <a:pt x="0" y="13"/>
                  </a:cubicBezTo>
                  <a:cubicBezTo>
                    <a:pt x="0" y="13"/>
                    <a:pt x="0" y="14"/>
                    <a:pt x="0" y="15"/>
                  </a:cubicBezTo>
                  <a:cubicBezTo>
                    <a:pt x="1" y="16"/>
                    <a:pt x="0" y="17"/>
                    <a:pt x="0" y="18"/>
                  </a:cubicBezTo>
                  <a:cubicBezTo>
                    <a:pt x="0" y="18"/>
                    <a:pt x="1" y="21"/>
                    <a:pt x="2" y="20"/>
                  </a:cubicBezTo>
                  <a:cubicBezTo>
                    <a:pt x="4" y="20"/>
                    <a:pt x="4" y="18"/>
                    <a:pt x="5" y="18"/>
                  </a:cubicBezTo>
                  <a:cubicBezTo>
                    <a:pt x="4" y="18"/>
                    <a:pt x="6" y="20"/>
                    <a:pt x="5" y="20"/>
                  </a:cubicBezTo>
                  <a:cubicBezTo>
                    <a:pt x="5" y="22"/>
                    <a:pt x="5" y="23"/>
                    <a:pt x="3" y="24"/>
                  </a:cubicBezTo>
                  <a:cubicBezTo>
                    <a:pt x="3" y="24"/>
                    <a:pt x="4" y="26"/>
                    <a:pt x="3" y="26"/>
                  </a:cubicBezTo>
                  <a:cubicBezTo>
                    <a:pt x="3" y="27"/>
                    <a:pt x="2" y="27"/>
                    <a:pt x="3" y="28"/>
                  </a:cubicBezTo>
                  <a:cubicBezTo>
                    <a:pt x="5" y="29"/>
                    <a:pt x="6" y="29"/>
                    <a:pt x="8" y="32"/>
                  </a:cubicBezTo>
                  <a:cubicBezTo>
                    <a:pt x="9" y="33"/>
                    <a:pt x="10" y="29"/>
                    <a:pt x="11" y="29"/>
                  </a:cubicBezTo>
                  <a:cubicBezTo>
                    <a:pt x="12" y="26"/>
                    <a:pt x="13" y="23"/>
                    <a:pt x="16" y="22"/>
                  </a:cubicBezTo>
                  <a:cubicBezTo>
                    <a:pt x="18" y="21"/>
                    <a:pt x="20" y="21"/>
                    <a:pt x="22" y="19"/>
                  </a:cubicBezTo>
                  <a:cubicBezTo>
                    <a:pt x="24" y="18"/>
                    <a:pt x="26" y="16"/>
                    <a:pt x="27" y="13"/>
                  </a:cubicBezTo>
                  <a:cubicBezTo>
                    <a:pt x="27" y="11"/>
                    <a:pt x="28" y="10"/>
                    <a:pt x="27" y="8"/>
                  </a:cubicBezTo>
                  <a:cubicBezTo>
                    <a:pt x="26" y="7"/>
                    <a:pt x="25" y="6"/>
                    <a:pt x="24" y="5"/>
                  </a:cubicBezTo>
                  <a:cubicBezTo>
                    <a:pt x="23" y="5"/>
                    <a:pt x="21" y="6"/>
                    <a:pt x="20"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80" name="Freeform 624">
              <a:extLst>
                <a:ext uri="{FF2B5EF4-FFF2-40B4-BE49-F238E27FC236}">
                  <a16:creationId xmlns:a16="http://schemas.microsoft.com/office/drawing/2014/main" id="{92992A79-E0B9-004A-B414-63B557E54785}"/>
                </a:ext>
              </a:extLst>
            </p:cNvPr>
            <p:cNvSpPr>
              <a:spLocks/>
            </p:cNvSpPr>
            <p:nvPr/>
          </p:nvSpPr>
          <p:spPr bwMode="auto">
            <a:xfrm>
              <a:off x="7894458" y="9036257"/>
              <a:ext cx="598727" cy="888769"/>
            </a:xfrm>
            <a:custGeom>
              <a:avLst/>
              <a:gdLst>
                <a:gd name="T0" fmla="*/ 57 w 64"/>
                <a:gd name="T1" fmla="*/ 21 h 95"/>
                <a:gd name="T2" fmla="*/ 56 w 64"/>
                <a:gd name="T3" fmla="*/ 14 h 95"/>
                <a:gd name="T4" fmla="*/ 50 w 64"/>
                <a:gd name="T5" fmla="*/ 13 h 95"/>
                <a:gd name="T6" fmla="*/ 46 w 64"/>
                <a:gd name="T7" fmla="*/ 14 h 95"/>
                <a:gd name="T8" fmla="*/ 41 w 64"/>
                <a:gd name="T9" fmla="*/ 11 h 95"/>
                <a:gd name="T10" fmla="*/ 38 w 64"/>
                <a:gd name="T11" fmla="*/ 6 h 95"/>
                <a:gd name="T12" fmla="*/ 33 w 64"/>
                <a:gd name="T13" fmla="*/ 2 h 95"/>
                <a:gd name="T14" fmla="*/ 28 w 64"/>
                <a:gd name="T15" fmla="*/ 0 h 95"/>
                <a:gd name="T16" fmla="*/ 31 w 64"/>
                <a:gd name="T17" fmla="*/ 5 h 95"/>
                <a:gd name="T18" fmla="*/ 28 w 64"/>
                <a:gd name="T19" fmla="*/ 10 h 95"/>
                <a:gd name="T20" fmla="*/ 23 w 64"/>
                <a:gd name="T21" fmla="*/ 14 h 95"/>
                <a:gd name="T22" fmla="*/ 17 w 64"/>
                <a:gd name="T23" fmla="*/ 17 h 95"/>
                <a:gd name="T24" fmla="*/ 11 w 64"/>
                <a:gd name="T25" fmla="*/ 26 h 95"/>
                <a:gd name="T26" fmla="*/ 6 w 64"/>
                <a:gd name="T27" fmla="*/ 22 h 95"/>
                <a:gd name="T28" fmla="*/ 6 w 64"/>
                <a:gd name="T29" fmla="*/ 21 h 95"/>
                <a:gd name="T30" fmla="*/ 6 w 64"/>
                <a:gd name="T31" fmla="*/ 18 h 95"/>
                <a:gd name="T32" fmla="*/ 2 w 64"/>
                <a:gd name="T33" fmla="*/ 26 h 95"/>
                <a:gd name="T34" fmla="*/ 3 w 64"/>
                <a:gd name="T35" fmla="*/ 30 h 95"/>
                <a:gd name="T36" fmla="*/ 3 w 64"/>
                <a:gd name="T37" fmla="*/ 32 h 95"/>
                <a:gd name="T38" fmla="*/ 14 w 64"/>
                <a:gd name="T39" fmla="*/ 47 h 95"/>
                <a:gd name="T40" fmla="*/ 23 w 64"/>
                <a:gd name="T41" fmla="*/ 63 h 95"/>
                <a:gd name="T42" fmla="*/ 26 w 64"/>
                <a:gd name="T43" fmla="*/ 70 h 95"/>
                <a:gd name="T44" fmla="*/ 25 w 64"/>
                <a:gd name="T45" fmla="*/ 71 h 95"/>
                <a:gd name="T46" fmla="*/ 28 w 64"/>
                <a:gd name="T47" fmla="*/ 74 h 95"/>
                <a:gd name="T48" fmla="*/ 32 w 64"/>
                <a:gd name="T49" fmla="*/ 79 h 95"/>
                <a:gd name="T50" fmla="*/ 41 w 64"/>
                <a:gd name="T51" fmla="*/ 83 h 95"/>
                <a:gd name="T52" fmla="*/ 48 w 64"/>
                <a:gd name="T53" fmla="*/ 87 h 95"/>
                <a:gd name="T54" fmla="*/ 54 w 64"/>
                <a:gd name="T55" fmla="*/ 93 h 95"/>
                <a:gd name="T56" fmla="*/ 59 w 64"/>
                <a:gd name="T57" fmla="*/ 90 h 95"/>
                <a:gd name="T58" fmla="*/ 61 w 64"/>
                <a:gd name="T59" fmla="*/ 86 h 95"/>
                <a:gd name="T60" fmla="*/ 63 w 64"/>
                <a:gd name="T61" fmla="*/ 82 h 95"/>
                <a:gd name="T62" fmla="*/ 61 w 64"/>
                <a:gd name="T63" fmla="*/ 78 h 95"/>
                <a:gd name="T64" fmla="*/ 61 w 64"/>
                <a:gd name="T65" fmla="*/ 76 h 95"/>
                <a:gd name="T66" fmla="*/ 63 w 64"/>
                <a:gd name="T67" fmla="*/ 74 h 95"/>
                <a:gd name="T68" fmla="*/ 64 w 64"/>
                <a:gd name="T69" fmla="*/ 64 h 95"/>
                <a:gd name="T70" fmla="*/ 62 w 64"/>
                <a:gd name="T71" fmla="*/ 59 h 95"/>
                <a:gd name="T72" fmla="*/ 57 w 64"/>
                <a:gd name="T73" fmla="*/ 57 h 95"/>
                <a:gd name="T74" fmla="*/ 55 w 64"/>
                <a:gd name="T75" fmla="*/ 48 h 95"/>
                <a:gd name="T76" fmla="*/ 50 w 64"/>
                <a:gd name="T77" fmla="*/ 51 h 95"/>
                <a:gd name="T78" fmla="*/ 46 w 64"/>
                <a:gd name="T79" fmla="*/ 51 h 95"/>
                <a:gd name="T80" fmla="*/ 44 w 64"/>
                <a:gd name="T81" fmla="*/ 48 h 95"/>
                <a:gd name="T82" fmla="*/ 40 w 64"/>
                <a:gd name="T83" fmla="*/ 42 h 95"/>
                <a:gd name="T84" fmla="*/ 39 w 64"/>
                <a:gd name="T85" fmla="*/ 35 h 95"/>
                <a:gd name="T86" fmla="*/ 42 w 64"/>
                <a:gd name="T87" fmla="*/ 33 h 95"/>
                <a:gd name="T88" fmla="*/ 42 w 64"/>
                <a:gd name="T89" fmla="*/ 30 h 95"/>
                <a:gd name="T90" fmla="*/ 45 w 64"/>
                <a:gd name="T91" fmla="*/ 25 h 95"/>
                <a:gd name="T92" fmla="*/ 50 w 64"/>
                <a:gd name="T93" fmla="*/ 24 h 95"/>
                <a:gd name="T94" fmla="*/ 53 w 64"/>
                <a:gd name="T95" fmla="*/ 22 h 95"/>
                <a:gd name="T96" fmla="*/ 57 w 64"/>
                <a:gd name="T97" fmla="*/ 21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 h="95">
                  <a:moveTo>
                    <a:pt x="57" y="21"/>
                  </a:moveTo>
                  <a:cubicBezTo>
                    <a:pt x="53" y="19"/>
                    <a:pt x="59" y="15"/>
                    <a:pt x="56" y="14"/>
                  </a:cubicBezTo>
                  <a:cubicBezTo>
                    <a:pt x="54" y="12"/>
                    <a:pt x="52" y="13"/>
                    <a:pt x="50" y="13"/>
                  </a:cubicBezTo>
                  <a:cubicBezTo>
                    <a:pt x="48" y="12"/>
                    <a:pt x="48" y="14"/>
                    <a:pt x="46" y="14"/>
                  </a:cubicBezTo>
                  <a:cubicBezTo>
                    <a:pt x="44" y="13"/>
                    <a:pt x="42" y="13"/>
                    <a:pt x="41" y="11"/>
                  </a:cubicBezTo>
                  <a:cubicBezTo>
                    <a:pt x="40" y="10"/>
                    <a:pt x="39" y="7"/>
                    <a:pt x="38" y="6"/>
                  </a:cubicBezTo>
                  <a:cubicBezTo>
                    <a:pt x="36" y="5"/>
                    <a:pt x="35" y="3"/>
                    <a:pt x="33" y="2"/>
                  </a:cubicBezTo>
                  <a:cubicBezTo>
                    <a:pt x="32" y="0"/>
                    <a:pt x="30" y="1"/>
                    <a:pt x="28" y="0"/>
                  </a:cubicBezTo>
                  <a:cubicBezTo>
                    <a:pt x="30" y="2"/>
                    <a:pt x="31" y="3"/>
                    <a:pt x="31" y="5"/>
                  </a:cubicBezTo>
                  <a:cubicBezTo>
                    <a:pt x="30" y="7"/>
                    <a:pt x="30" y="9"/>
                    <a:pt x="28" y="10"/>
                  </a:cubicBezTo>
                  <a:cubicBezTo>
                    <a:pt x="26" y="12"/>
                    <a:pt x="25" y="14"/>
                    <a:pt x="23" y="14"/>
                  </a:cubicBezTo>
                  <a:cubicBezTo>
                    <a:pt x="21" y="15"/>
                    <a:pt x="19" y="15"/>
                    <a:pt x="17" y="17"/>
                  </a:cubicBezTo>
                  <a:cubicBezTo>
                    <a:pt x="16" y="18"/>
                    <a:pt x="12" y="27"/>
                    <a:pt x="11" y="26"/>
                  </a:cubicBezTo>
                  <a:cubicBezTo>
                    <a:pt x="9" y="23"/>
                    <a:pt x="8" y="23"/>
                    <a:pt x="6" y="22"/>
                  </a:cubicBezTo>
                  <a:cubicBezTo>
                    <a:pt x="5" y="22"/>
                    <a:pt x="5" y="22"/>
                    <a:pt x="6" y="21"/>
                  </a:cubicBezTo>
                  <a:cubicBezTo>
                    <a:pt x="7" y="20"/>
                    <a:pt x="7" y="19"/>
                    <a:pt x="6" y="18"/>
                  </a:cubicBezTo>
                  <a:cubicBezTo>
                    <a:pt x="4" y="19"/>
                    <a:pt x="0" y="23"/>
                    <a:pt x="2" y="26"/>
                  </a:cubicBezTo>
                  <a:cubicBezTo>
                    <a:pt x="2" y="26"/>
                    <a:pt x="4" y="29"/>
                    <a:pt x="3" y="30"/>
                  </a:cubicBezTo>
                  <a:cubicBezTo>
                    <a:pt x="2" y="30"/>
                    <a:pt x="1" y="31"/>
                    <a:pt x="3" y="32"/>
                  </a:cubicBezTo>
                  <a:cubicBezTo>
                    <a:pt x="8" y="35"/>
                    <a:pt x="12" y="41"/>
                    <a:pt x="14" y="47"/>
                  </a:cubicBezTo>
                  <a:cubicBezTo>
                    <a:pt x="17" y="52"/>
                    <a:pt x="19" y="58"/>
                    <a:pt x="23" y="63"/>
                  </a:cubicBezTo>
                  <a:cubicBezTo>
                    <a:pt x="24" y="65"/>
                    <a:pt x="26" y="67"/>
                    <a:pt x="26" y="70"/>
                  </a:cubicBezTo>
                  <a:cubicBezTo>
                    <a:pt x="26" y="71"/>
                    <a:pt x="25" y="70"/>
                    <a:pt x="25" y="71"/>
                  </a:cubicBezTo>
                  <a:cubicBezTo>
                    <a:pt x="26" y="72"/>
                    <a:pt x="27" y="73"/>
                    <a:pt x="28" y="74"/>
                  </a:cubicBezTo>
                  <a:cubicBezTo>
                    <a:pt x="29" y="76"/>
                    <a:pt x="30" y="78"/>
                    <a:pt x="32" y="79"/>
                  </a:cubicBezTo>
                  <a:cubicBezTo>
                    <a:pt x="35" y="80"/>
                    <a:pt x="38" y="82"/>
                    <a:pt x="41" y="83"/>
                  </a:cubicBezTo>
                  <a:cubicBezTo>
                    <a:pt x="43" y="84"/>
                    <a:pt x="45" y="86"/>
                    <a:pt x="48" y="87"/>
                  </a:cubicBezTo>
                  <a:cubicBezTo>
                    <a:pt x="50" y="89"/>
                    <a:pt x="52" y="91"/>
                    <a:pt x="54" y="93"/>
                  </a:cubicBezTo>
                  <a:cubicBezTo>
                    <a:pt x="58" y="95"/>
                    <a:pt x="57" y="91"/>
                    <a:pt x="59" y="90"/>
                  </a:cubicBezTo>
                  <a:cubicBezTo>
                    <a:pt x="60" y="89"/>
                    <a:pt x="60" y="87"/>
                    <a:pt x="61" y="86"/>
                  </a:cubicBezTo>
                  <a:cubicBezTo>
                    <a:pt x="61" y="85"/>
                    <a:pt x="64" y="83"/>
                    <a:pt x="63" y="82"/>
                  </a:cubicBezTo>
                  <a:cubicBezTo>
                    <a:pt x="61" y="81"/>
                    <a:pt x="60" y="81"/>
                    <a:pt x="61" y="78"/>
                  </a:cubicBezTo>
                  <a:cubicBezTo>
                    <a:pt x="61" y="77"/>
                    <a:pt x="61" y="76"/>
                    <a:pt x="61" y="76"/>
                  </a:cubicBezTo>
                  <a:cubicBezTo>
                    <a:pt x="62" y="75"/>
                    <a:pt x="63" y="74"/>
                    <a:pt x="63" y="74"/>
                  </a:cubicBezTo>
                  <a:cubicBezTo>
                    <a:pt x="64" y="71"/>
                    <a:pt x="62" y="66"/>
                    <a:pt x="64" y="64"/>
                  </a:cubicBezTo>
                  <a:cubicBezTo>
                    <a:pt x="64" y="63"/>
                    <a:pt x="63" y="61"/>
                    <a:pt x="62" y="59"/>
                  </a:cubicBezTo>
                  <a:cubicBezTo>
                    <a:pt x="61" y="56"/>
                    <a:pt x="60" y="56"/>
                    <a:pt x="57" y="57"/>
                  </a:cubicBezTo>
                  <a:cubicBezTo>
                    <a:pt x="53" y="57"/>
                    <a:pt x="55" y="50"/>
                    <a:pt x="55" y="48"/>
                  </a:cubicBezTo>
                  <a:cubicBezTo>
                    <a:pt x="53" y="49"/>
                    <a:pt x="52" y="51"/>
                    <a:pt x="50" y="51"/>
                  </a:cubicBezTo>
                  <a:cubicBezTo>
                    <a:pt x="49" y="51"/>
                    <a:pt x="47" y="51"/>
                    <a:pt x="46" y="51"/>
                  </a:cubicBezTo>
                  <a:cubicBezTo>
                    <a:pt x="45" y="50"/>
                    <a:pt x="45" y="48"/>
                    <a:pt x="44" y="48"/>
                  </a:cubicBezTo>
                  <a:cubicBezTo>
                    <a:pt x="41" y="48"/>
                    <a:pt x="41" y="44"/>
                    <a:pt x="40" y="42"/>
                  </a:cubicBezTo>
                  <a:cubicBezTo>
                    <a:pt x="38" y="40"/>
                    <a:pt x="37" y="37"/>
                    <a:pt x="39" y="35"/>
                  </a:cubicBezTo>
                  <a:cubicBezTo>
                    <a:pt x="40" y="34"/>
                    <a:pt x="42" y="34"/>
                    <a:pt x="42" y="33"/>
                  </a:cubicBezTo>
                  <a:cubicBezTo>
                    <a:pt x="42" y="32"/>
                    <a:pt x="42" y="31"/>
                    <a:pt x="42" y="30"/>
                  </a:cubicBezTo>
                  <a:cubicBezTo>
                    <a:pt x="42" y="27"/>
                    <a:pt x="42" y="26"/>
                    <a:pt x="45" y="25"/>
                  </a:cubicBezTo>
                  <a:cubicBezTo>
                    <a:pt x="47" y="24"/>
                    <a:pt x="48" y="24"/>
                    <a:pt x="50" y="24"/>
                  </a:cubicBezTo>
                  <a:cubicBezTo>
                    <a:pt x="51" y="24"/>
                    <a:pt x="52" y="23"/>
                    <a:pt x="53" y="22"/>
                  </a:cubicBezTo>
                  <a:cubicBezTo>
                    <a:pt x="54" y="22"/>
                    <a:pt x="59" y="23"/>
                    <a:pt x="57" y="2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81" name="Freeform 625">
              <a:extLst>
                <a:ext uri="{FF2B5EF4-FFF2-40B4-BE49-F238E27FC236}">
                  <a16:creationId xmlns:a16="http://schemas.microsoft.com/office/drawing/2014/main" id="{17B7990B-929D-774C-9021-51F58EAB077E}"/>
                </a:ext>
              </a:extLst>
            </p:cNvPr>
            <p:cNvSpPr>
              <a:spLocks/>
            </p:cNvSpPr>
            <p:nvPr/>
          </p:nvSpPr>
          <p:spPr bwMode="auto">
            <a:xfrm>
              <a:off x="8158790" y="9867685"/>
              <a:ext cx="407643" cy="1984597"/>
            </a:xfrm>
            <a:custGeom>
              <a:avLst/>
              <a:gdLst>
                <a:gd name="T0" fmla="*/ 38 w 44"/>
                <a:gd name="T1" fmla="*/ 20 h 212"/>
                <a:gd name="T2" fmla="*/ 36 w 44"/>
                <a:gd name="T3" fmla="*/ 12 h 212"/>
                <a:gd name="T4" fmla="*/ 34 w 44"/>
                <a:gd name="T5" fmla="*/ 5 h 212"/>
                <a:gd name="T6" fmla="*/ 30 w 44"/>
                <a:gd name="T7" fmla="*/ 3 h 212"/>
                <a:gd name="T8" fmla="*/ 28 w 44"/>
                <a:gd name="T9" fmla="*/ 15 h 212"/>
                <a:gd name="T10" fmla="*/ 26 w 44"/>
                <a:gd name="T11" fmla="*/ 31 h 212"/>
                <a:gd name="T12" fmla="*/ 23 w 44"/>
                <a:gd name="T13" fmla="*/ 56 h 212"/>
                <a:gd name="T14" fmla="*/ 21 w 44"/>
                <a:gd name="T15" fmla="*/ 68 h 212"/>
                <a:gd name="T16" fmla="*/ 21 w 44"/>
                <a:gd name="T17" fmla="*/ 80 h 212"/>
                <a:gd name="T18" fmla="*/ 20 w 44"/>
                <a:gd name="T19" fmla="*/ 88 h 212"/>
                <a:gd name="T20" fmla="*/ 11 w 44"/>
                <a:gd name="T21" fmla="*/ 110 h 212"/>
                <a:gd name="T22" fmla="*/ 10 w 44"/>
                <a:gd name="T23" fmla="*/ 132 h 212"/>
                <a:gd name="T24" fmla="*/ 17 w 44"/>
                <a:gd name="T25" fmla="*/ 133 h 212"/>
                <a:gd name="T26" fmla="*/ 16 w 44"/>
                <a:gd name="T27" fmla="*/ 136 h 212"/>
                <a:gd name="T28" fmla="*/ 14 w 44"/>
                <a:gd name="T29" fmla="*/ 145 h 212"/>
                <a:gd name="T30" fmla="*/ 15 w 44"/>
                <a:gd name="T31" fmla="*/ 150 h 212"/>
                <a:gd name="T32" fmla="*/ 13 w 44"/>
                <a:gd name="T33" fmla="*/ 152 h 212"/>
                <a:gd name="T34" fmla="*/ 11 w 44"/>
                <a:gd name="T35" fmla="*/ 158 h 212"/>
                <a:gd name="T36" fmla="*/ 8 w 44"/>
                <a:gd name="T37" fmla="*/ 159 h 212"/>
                <a:gd name="T38" fmla="*/ 4 w 44"/>
                <a:gd name="T39" fmla="*/ 159 h 212"/>
                <a:gd name="T40" fmla="*/ 0 w 44"/>
                <a:gd name="T41" fmla="*/ 164 h 212"/>
                <a:gd name="T42" fmla="*/ 2 w 44"/>
                <a:gd name="T43" fmla="*/ 163 h 212"/>
                <a:gd name="T44" fmla="*/ 7 w 44"/>
                <a:gd name="T45" fmla="*/ 171 h 212"/>
                <a:gd name="T46" fmla="*/ 11 w 44"/>
                <a:gd name="T47" fmla="*/ 173 h 212"/>
                <a:gd name="T48" fmla="*/ 7 w 44"/>
                <a:gd name="T49" fmla="*/ 174 h 212"/>
                <a:gd name="T50" fmla="*/ 7 w 44"/>
                <a:gd name="T51" fmla="*/ 179 h 212"/>
                <a:gd name="T52" fmla="*/ 9 w 44"/>
                <a:gd name="T53" fmla="*/ 182 h 212"/>
                <a:gd name="T54" fmla="*/ 9 w 44"/>
                <a:gd name="T55" fmla="*/ 185 h 212"/>
                <a:gd name="T56" fmla="*/ 7 w 44"/>
                <a:gd name="T57" fmla="*/ 187 h 212"/>
                <a:gd name="T58" fmla="*/ 10 w 44"/>
                <a:gd name="T59" fmla="*/ 190 h 212"/>
                <a:gd name="T60" fmla="*/ 8 w 44"/>
                <a:gd name="T61" fmla="*/ 193 h 212"/>
                <a:gd name="T62" fmla="*/ 11 w 44"/>
                <a:gd name="T63" fmla="*/ 194 h 212"/>
                <a:gd name="T64" fmla="*/ 11 w 44"/>
                <a:gd name="T65" fmla="*/ 198 h 212"/>
                <a:gd name="T66" fmla="*/ 15 w 44"/>
                <a:gd name="T67" fmla="*/ 197 h 212"/>
                <a:gd name="T68" fmla="*/ 15 w 44"/>
                <a:gd name="T69" fmla="*/ 197 h 212"/>
                <a:gd name="T70" fmla="*/ 16 w 44"/>
                <a:gd name="T71" fmla="*/ 198 h 212"/>
                <a:gd name="T72" fmla="*/ 18 w 44"/>
                <a:gd name="T73" fmla="*/ 202 h 212"/>
                <a:gd name="T74" fmla="*/ 16 w 44"/>
                <a:gd name="T75" fmla="*/ 207 h 212"/>
                <a:gd name="T76" fmla="*/ 18 w 44"/>
                <a:gd name="T77" fmla="*/ 209 h 212"/>
                <a:gd name="T78" fmla="*/ 25 w 44"/>
                <a:gd name="T79" fmla="*/ 204 h 212"/>
                <a:gd name="T80" fmla="*/ 26 w 44"/>
                <a:gd name="T81" fmla="*/ 199 h 212"/>
                <a:gd name="T82" fmla="*/ 17 w 44"/>
                <a:gd name="T83" fmla="*/ 192 h 212"/>
                <a:gd name="T84" fmla="*/ 12 w 44"/>
                <a:gd name="T85" fmla="*/ 185 h 212"/>
                <a:gd name="T86" fmla="*/ 15 w 44"/>
                <a:gd name="T87" fmla="*/ 177 h 212"/>
                <a:gd name="T88" fmla="*/ 17 w 44"/>
                <a:gd name="T89" fmla="*/ 169 h 212"/>
                <a:gd name="T90" fmla="*/ 21 w 44"/>
                <a:gd name="T91" fmla="*/ 158 h 212"/>
                <a:gd name="T92" fmla="*/ 21 w 44"/>
                <a:gd name="T93" fmla="*/ 152 h 212"/>
                <a:gd name="T94" fmla="*/ 19 w 44"/>
                <a:gd name="T95" fmla="*/ 140 h 212"/>
                <a:gd name="T96" fmla="*/ 23 w 44"/>
                <a:gd name="T97" fmla="*/ 117 h 212"/>
                <a:gd name="T98" fmla="*/ 26 w 44"/>
                <a:gd name="T99" fmla="*/ 102 h 212"/>
                <a:gd name="T100" fmla="*/ 29 w 44"/>
                <a:gd name="T101" fmla="*/ 85 h 212"/>
                <a:gd name="T102" fmla="*/ 27 w 44"/>
                <a:gd name="T103" fmla="*/ 73 h 212"/>
                <a:gd name="T104" fmla="*/ 30 w 44"/>
                <a:gd name="T105" fmla="*/ 62 h 212"/>
                <a:gd name="T106" fmla="*/ 34 w 44"/>
                <a:gd name="T107" fmla="*/ 54 h 212"/>
                <a:gd name="T108" fmla="*/ 36 w 44"/>
                <a:gd name="T109" fmla="*/ 44 h 212"/>
                <a:gd name="T110" fmla="*/ 40 w 44"/>
                <a:gd name="T111" fmla="*/ 35 h 212"/>
                <a:gd name="T112" fmla="*/ 40 w 44"/>
                <a:gd name="T113" fmla="*/ 2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 h="212">
                  <a:moveTo>
                    <a:pt x="40" y="28"/>
                  </a:moveTo>
                  <a:cubicBezTo>
                    <a:pt x="38" y="27"/>
                    <a:pt x="40" y="22"/>
                    <a:pt x="38" y="20"/>
                  </a:cubicBezTo>
                  <a:cubicBezTo>
                    <a:pt x="37" y="19"/>
                    <a:pt x="35" y="16"/>
                    <a:pt x="36" y="14"/>
                  </a:cubicBezTo>
                  <a:cubicBezTo>
                    <a:pt x="38" y="13"/>
                    <a:pt x="35" y="13"/>
                    <a:pt x="36" y="12"/>
                  </a:cubicBezTo>
                  <a:cubicBezTo>
                    <a:pt x="37" y="11"/>
                    <a:pt x="36" y="10"/>
                    <a:pt x="35" y="9"/>
                  </a:cubicBezTo>
                  <a:cubicBezTo>
                    <a:pt x="34" y="8"/>
                    <a:pt x="34" y="7"/>
                    <a:pt x="34" y="5"/>
                  </a:cubicBezTo>
                  <a:cubicBezTo>
                    <a:pt x="34" y="3"/>
                    <a:pt x="33" y="2"/>
                    <a:pt x="32" y="0"/>
                  </a:cubicBezTo>
                  <a:cubicBezTo>
                    <a:pt x="31" y="1"/>
                    <a:pt x="30" y="2"/>
                    <a:pt x="30" y="3"/>
                  </a:cubicBezTo>
                  <a:cubicBezTo>
                    <a:pt x="29" y="5"/>
                    <a:pt x="27" y="4"/>
                    <a:pt x="28" y="6"/>
                  </a:cubicBezTo>
                  <a:cubicBezTo>
                    <a:pt x="28" y="9"/>
                    <a:pt x="28" y="12"/>
                    <a:pt x="28" y="15"/>
                  </a:cubicBezTo>
                  <a:cubicBezTo>
                    <a:pt x="28" y="19"/>
                    <a:pt x="29" y="24"/>
                    <a:pt x="28" y="28"/>
                  </a:cubicBezTo>
                  <a:cubicBezTo>
                    <a:pt x="27" y="29"/>
                    <a:pt x="26" y="30"/>
                    <a:pt x="26" y="31"/>
                  </a:cubicBezTo>
                  <a:cubicBezTo>
                    <a:pt x="26" y="33"/>
                    <a:pt x="27" y="35"/>
                    <a:pt x="27" y="37"/>
                  </a:cubicBezTo>
                  <a:cubicBezTo>
                    <a:pt x="27" y="43"/>
                    <a:pt x="25" y="50"/>
                    <a:pt x="23" y="56"/>
                  </a:cubicBezTo>
                  <a:cubicBezTo>
                    <a:pt x="22" y="59"/>
                    <a:pt x="22" y="61"/>
                    <a:pt x="23" y="64"/>
                  </a:cubicBezTo>
                  <a:cubicBezTo>
                    <a:pt x="23" y="66"/>
                    <a:pt x="23" y="67"/>
                    <a:pt x="21" y="68"/>
                  </a:cubicBezTo>
                  <a:cubicBezTo>
                    <a:pt x="20" y="69"/>
                    <a:pt x="21" y="70"/>
                    <a:pt x="21" y="71"/>
                  </a:cubicBezTo>
                  <a:cubicBezTo>
                    <a:pt x="21" y="74"/>
                    <a:pt x="21" y="77"/>
                    <a:pt x="21" y="80"/>
                  </a:cubicBezTo>
                  <a:cubicBezTo>
                    <a:pt x="21" y="81"/>
                    <a:pt x="21" y="83"/>
                    <a:pt x="21" y="84"/>
                  </a:cubicBezTo>
                  <a:cubicBezTo>
                    <a:pt x="20" y="85"/>
                    <a:pt x="21" y="87"/>
                    <a:pt x="20" y="88"/>
                  </a:cubicBezTo>
                  <a:cubicBezTo>
                    <a:pt x="18" y="93"/>
                    <a:pt x="16" y="98"/>
                    <a:pt x="14" y="103"/>
                  </a:cubicBezTo>
                  <a:cubicBezTo>
                    <a:pt x="13" y="106"/>
                    <a:pt x="10" y="107"/>
                    <a:pt x="11" y="110"/>
                  </a:cubicBezTo>
                  <a:cubicBezTo>
                    <a:pt x="12" y="113"/>
                    <a:pt x="14" y="118"/>
                    <a:pt x="12" y="122"/>
                  </a:cubicBezTo>
                  <a:cubicBezTo>
                    <a:pt x="10" y="124"/>
                    <a:pt x="8" y="129"/>
                    <a:pt x="10" y="132"/>
                  </a:cubicBezTo>
                  <a:cubicBezTo>
                    <a:pt x="11" y="134"/>
                    <a:pt x="12" y="134"/>
                    <a:pt x="13" y="133"/>
                  </a:cubicBezTo>
                  <a:cubicBezTo>
                    <a:pt x="14" y="132"/>
                    <a:pt x="18" y="132"/>
                    <a:pt x="17" y="133"/>
                  </a:cubicBezTo>
                  <a:cubicBezTo>
                    <a:pt x="17" y="133"/>
                    <a:pt x="16" y="133"/>
                    <a:pt x="15" y="134"/>
                  </a:cubicBezTo>
                  <a:cubicBezTo>
                    <a:pt x="15" y="135"/>
                    <a:pt x="15" y="135"/>
                    <a:pt x="16" y="136"/>
                  </a:cubicBezTo>
                  <a:cubicBezTo>
                    <a:pt x="16" y="136"/>
                    <a:pt x="15" y="137"/>
                    <a:pt x="15" y="137"/>
                  </a:cubicBezTo>
                  <a:cubicBezTo>
                    <a:pt x="14" y="139"/>
                    <a:pt x="13" y="143"/>
                    <a:pt x="14" y="145"/>
                  </a:cubicBezTo>
                  <a:cubicBezTo>
                    <a:pt x="14" y="146"/>
                    <a:pt x="14" y="146"/>
                    <a:pt x="13" y="148"/>
                  </a:cubicBezTo>
                  <a:cubicBezTo>
                    <a:pt x="12" y="149"/>
                    <a:pt x="14" y="149"/>
                    <a:pt x="15" y="150"/>
                  </a:cubicBezTo>
                  <a:cubicBezTo>
                    <a:pt x="15" y="150"/>
                    <a:pt x="15" y="150"/>
                    <a:pt x="14" y="151"/>
                  </a:cubicBezTo>
                  <a:cubicBezTo>
                    <a:pt x="13" y="151"/>
                    <a:pt x="11" y="152"/>
                    <a:pt x="13" y="152"/>
                  </a:cubicBezTo>
                  <a:cubicBezTo>
                    <a:pt x="12" y="153"/>
                    <a:pt x="13" y="156"/>
                    <a:pt x="14" y="156"/>
                  </a:cubicBezTo>
                  <a:cubicBezTo>
                    <a:pt x="13" y="156"/>
                    <a:pt x="10" y="155"/>
                    <a:pt x="11" y="158"/>
                  </a:cubicBezTo>
                  <a:cubicBezTo>
                    <a:pt x="11" y="158"/>
                    <a:pt x="12" y="163"/>
                    <a:pt x="10" y="162"/>
                  </a:cubicBezTo>
                  <a:cubicBezTo>
                    <a:pt x="10" y="162"/>
                    <a:pt x="8" y="160"/>
                    <a:pt x="8" y="159"/>
                  </a:cubicBezTo>
                  <a:cubicBezTo>
                    <a:pt x="6" y="158"/>
                    <a:pt x="7" y="157"/>
                    <a:pt x="5" y="158"/>
                  </a:cubicBezTo>
                  <a:cubicBezTo>
                    <a:pt x="5" y="158"/>
                    <a:pt x="4" y="159"/>
                    <a:pt x="4" y="159"/>
                  </a:cubicBezTo>
                  <a:cubicBezTo>
                    <a:pt x="4" y="160"/>
                    <a:pt x="5" y="160"/>
                    <a:pt x="4" y="161"/>
                  </a:cubicBezTo>
                  <a:cubicBezTo>
                    <a:pt x="4" y="162"/>
                    <a:pt x="0" y="162"/>
                    <a:pt x="0" y="164"/>
                  </a:cubicBezTo>
                  <a:cubicBezTo>
                    <a:pt x="0" y="164"/>
                    <a:pt x="1" y="165"/>
                    <a:pt x="2" y="165"/>
                  </a:cubicBezTo>
                  <a:cubicBezTo>
                    <a:pt x="2" y="165"/>
                    <a:pt x="1" y="164"/>
                    <a:pt x="2" y="163"/>
                  </a:cubicBezTo>
                  <a:cubicBezTo>
                    <a:pt x="2" y="163"/>
                    <a:pt x="5" y="165"/>
                    <a:pt x="7" y="164"/>
                  </a:cubicBezTo>
                  <a:cubicBezTo>
                    <a:pt x="11" y="163"/>
                    <a:pt x="5" y="170"/>
                    <a:pt x="7" y="171"/>
                  </a:cubicBezTo>
                  <a:cubicBezTo>
                    <a:pt x="8" y="171"/>
                    <a:pt x="10" y="170"/>
                    <a:pt x="11" y="171"/>
                  </a:cubicBezTo>
                  <a:cubicBezTo>
                    <a:pt x="12" y="171"/>
                    <a:pt x="12" y="174"/>
                    <a:pt x="11" y="173"/>
                  </a:cubicBezTo>
                  <a:cubicBezTo>
                    <a:pt x="11" y="173"/>
                    <a:pt x="8" y="171"/>
                    <a:pt x="8" y="172"/>
                  </a:cubicBezTo>
                  <a:cubicBezTo>
                    <a:pt x="7" y="173"/>
                    <a:pt x="6" y="173"/>
                    <a:pt x="7" y="174"/>
                  </a:cubicBezTo>
                  <a:cubicBezTo>
                    <a:pt x="7" y="174"/>
                    <a:pt x="9" y="176"/>
                    <a:pt x="8" y="176"/>
                  </a:cubicBezTo>
                  <a:cubicBezTo>
                    <a:pt x="7" y="176"/>
                    <a:pt x="7" y="179"/>
                    <a:pt x="7" y="179"/>
                  </a:cubicBezTo>
                  <a:cubicBezTo>
                    <a:pt x="6" y="182"/>
                    <a:pt x="9" y="178"/>
                    <a:pt x="9" y="178"/>
                  </a:cubicBezTo>
                  <a:cubicBezTo>
                    <a:pt x="9" y="178"/>
                    <a:pt x="8" y="183"/>
                    <a:pt x="9" y="182"/>
                  </a:cubicBezTo>
                  <a:cubicBezTo>
                    <a:pt x="9" y="182"/>
                    <a:pt x="8" y="182"/>
                    <a:pt x="8" y="183"/>
                  </a:cubicBezTo>
                  <a:cubicBezTo>
                    <a:pt x="7" y="184"/>
                    <a:pt x="8" y="184"/>
                    <a:pt x="9" y="185"/>
                  </a:cubicBezTo>
                  <a:cubicBezTo>
                    <a:pt x="9" y="185"/>
                    <a:pt x="7" y="186"/>
                    <a:pt x="7" y="186"/>
                  </a:cubicBezTo>
                  <a:cubicBezTo>
                    <a:pt x="6" y="186"/>
                    <a:pt x="7" y="186"/>
                    <a:pt x="7" y="187"/>
                  </a:cubicBezTo>
                  <a:cubicBezTo>
                    <a:pt x="6" y="189"/>
                    <a:pt x="10" y="189"/>
                    <a:pt x="10" y="188"/>
                  </a:cubicBezTo>
                  <a:cubicBezTo>
                    <a:pt x="10" y="189"/>
                    <a:pt x="9" y="189"/>
                    <a:pt x="10" y="190"/>
                  </a:cubicBezTo>
                  <a:cubicBezTo>
                    <a:pt x="10" y="190"/>
                    <a:pt x="10" y="190"/>
                    <a:pt x="10" y="190"/>
                  </a:cubicBezTo>
                  <a:cubicBezTo>
                    <a:pt x="10" y="191"/>
                    <a:pt x="8" y="192"/>
                    <a:pt x="8" y="193"/>
                  </a:cubicBezTo>
                  <a:cubicBezTo>
                    <a:pt x="7" y="195"/>
                    <a:pt x="10" y="192"/>
                    <a:pt x="11" y="192"/>
                  </a:cubicBezTo>
                  <a:cubicBezTo>
                    <a:pt x="10" y="193"/>
                    <a:pt x="11" y="194"/>
                    <a:pt x="11" y="194"/>
                  </a:cubicBezTo>
                  <a:cubicBezTo>
                    <a:pt x="11" y="195"/>
                    <a:pt x="8" y="196"/>
                    <a:pt x="8" y="196"/>
                  </a:cubicBezTo>
                  <a:cubicBezTo>
                    <a:pt x="10" y="197"/>
                    <a:pt x="10" y="196"/>
                    <a:pt x="11" y="198"/>
                  </a:cubicBezTo>
                  <a:cubicBezTo>
                    <a:pt x="12" y="200"/>
                    <a:pt x="14" y="195"/>
                    <a:pt x="13" y="195"/>
                  </a:cubicBezTo>
                  <a:cubicBezTo>
                    <a:pt x="14" y="195"/>
                    <a:pt x="14" y="196"/>
                    <a:pt x="15" y="197"/>
                  </a:cubicBezTo>
                  <a:cubicBezTo>
                    <a:pt x="15" y="197"/>
                    <a:pt x="15" y="195"/>
                    <a:pt x="15" y="195"/>
                  </a:cubicBezTo>
                  <a:cubicBezTo>
                    <a:pt x="15" y="195"/>
                    <a:pt x="15" y="197"/>
                    <a:pt x="15" y="197"/>
                  </a:cubicBezTo>
                  <a:cubicBezTo>
                    <a:pt x="16" y="196"/>
                    <a:pt x="16" y="195"/>
                    <a:pt x="16" y="196"/>
                  </a:cubicBezTo>
                  <a:cubicBezTo>
                    <a:pt x="17" y="196"/>
                    <a:pt x="16" y="198"/>
                    <a:pt x="16" y="198"/>
                  </a:cubicBezTo>
                  <a:cubicBezTo>
                    <a:pt x="15" y="199"/>
                    <a:pt x="17" y="199"/>
                    <a:pt x="16" y="200"/>
                  </a:cubicBezTo>
                  <a:cubicBezTo>
                    <a:pt x="15" y="202"/>
                    <a:pt x="17" y="201"/>
                    <a:pt x="18" y="202"/>
                  </a:cubicBezTo>
                  <a:cubicBezTo>
                    <a:pt x="21" y="202"/>
                    <a:pt x="24" y="204"/>
                    <a:pt x="21" y="206"/>
                  </a:cubicBezTo>
                  <a:cubicBezTo>
                    <a:pt x="20" y="207"/>
                    <a:pt x="17" y="206"/>
                    <a:pt x="16" y="207"/>
                  </a:cubicBezTo>
                  <a:cubicBezTo>
                    <a:pt x="15" y="209"/>
                    <a:pt x="18" y="208"/>
                    <a:pt x="19" y="209"/>
                  </a:cubicBezTo>
                  <a:cubicBezTo>
                    <a:pt x="18" y="209"/>
                    <a:pt x="18" y="209"/>
                    <a:pt x="18" y="209"/>
                  </a:cubicBezTo>
                  <a:cubicBezTo>
                    <a:pt x="18" y="209"/>
                    <a:pt x="22" y="212"/>
                    <a:pt x="24" y="210"/>
                  </a:cubicBezTo>
                  <a:cubicBezTo>
                    <a:pt x="25" y="208"/>
                    <a:pt x="23" y="206"/>
                    <a:pt x="25" y="204"/>
                  </a:cubicBezTo>
                  <a:cubicBezTo>
                    <a:pt x="26" y="202"/>
                    <a:pt x="29" y="202"/>
                    <a:pt x="30" y="202"/>
                  </a:cubicBezTo>
                  <a:cubicBezTo>
                    <a:pt x="35" y="199"/>
                    <a:pt x="28" y="199"/>
                    <a:pt x="26" y="199"/>
                  </a:cubicBezTo>
                  <a:cubicBezTo>
                    <a:pt x="24" y="199"/>
                    <a:pt x="21" y="199"/>
                    <a:pt x="19" y="198"/>
                  </a:cubicBezTo>
                  <a:cubicBezTo>
                    <a:pt x="17" y="196"/>
                    <a:pt x="17" y="196"/>
                    <a:pt x="17" y="192"/>
                  </a:cubicBezTo>
                  <a:cubicBezTo>
                    <a:pt x="17" y="188"/>
                    <a:pt x="16" y="191"/>
                    <a:pt x="13" y="189"/>
                  </a:cubicBezTo>
                  <a:cubicBezTo>
                    <a:pt x="12" y="189"/>
                    <a:pt x="12" y="186"/>
                    <a:pt x="12" y="185"/>
                  </a:cubicBezTo>
                  <a:cubicBezTo>
                    <a:pt x="11" y="183"/>
                    <a:pt x="11" y="180"/>
                    <a:pt x="13" y="179"/>
                  </a:cubicBezTo>
                  <a:cubicBezTo>
                    <a:pt x="14" y="178"/>
                    <a:pt x="14" y="178"/>
                    <a:pt x="15" y="177"/>
                  </a:cubicBezTo>
                  <a:cubicBezTo>
                    <a:pt x="15" y="176"/>
                    <a:pt x="16" y="175"/>
                    <a:pt x="17" y="175"/>
                  </a:cubicBezTo>
                  <a:cubicBezTo>
                    <a:pt x="18" y="174"/>
                    <a:pt x="16" y="171"/>
                    <a:pt x="17" y="169"/>
                  </a:cubicBezTo>
                  <a:cubicBezTo>
                    <a:pt x="17" y="168"/>
                    <a:pt x="19" y="167"/>
                    <a:pt x="20" y="165"/>
                  </a:cubicBezTo>
                  <a:cubicBezTo>
                    <a:pt x="20" y="163"/>
                    <a:pt x="20" y="160"/>
                    <a:pt x="21" y="158"/>
                  </a:cubicBezTo>
                  <a:cubicBezTo>
                    <a:pt x="21" y="156"/>
                    <a:pt x="23" y="156"/>
                    <a:pt x="21" y="154"/>
                  </a:cubicBezTo>
                  <a:cubicBezTo>
                    <a:pt x="20" y="153"/>
                    <a:pt x="17" y="153"/>
                    <a:pt x="21" y="152"/>
                  </a:cubicBezTo>
                  <a:cubicBezTo>
                    <a:pt x="26" y="151"/>
                    <a:pt x="20" y="151"/>
                    <a:pt x="19" y="149"/>
                  </a:cubicBezTo>
                  <a:cubicBezTo>
                    <a:pt x="19" y="146"/>
                    <a:pt x="19" y="142"/>
                    <a:pt x="19" y="140"/>
                  </a:cubicBezTo>
                  <a:cubicBezTo>
                    <a:pt x="19" y="136"/>
                    <a:pt x="19" y="131"/>
                    <a:pt x="19" y="127"/>
                  </a:cubicBezTo>
                  <a:cubicBezTo>
                    <a:pt x="20" y="124"/>
                    <a:pt x="21" y="119"/>
                    <a:pt x="23" y="117"/>
                  </a:cubicBezTo>
                  <a:cubicBezTo>
                    <a:pt x="26" y="114"/>
                    <a:pt x="23" y="109"/>
                    <a:pt x="23" y="106"/>
                  </a:cubicBezTo>
                  <a:cubicBezTo>
                    <a:pt x="23" y="104"/>
                    <a:pt x="24" y="103"/>
                    <a:pt x="26" y="102"/>
                  </a:cubicBezTo>
                  <a:cubicBezTo>
                    <a:pt x="28" y="100"/>
                    <a:pt x="27" y="99"/>
                    <a:pt x="27" y="96"/>
                  </a:cubicBezTo>
                  <a:cubicBezTo>
                    <a:pt x="27" y="92"/>
                    <a:pt x="30" y="89"/>
                    <a:pt x="29" y="85"/>
                  </a:cubicBezTo>
                  <a:cubicBezTo>
                    <a:pt x="29" y="82"/>
                    <a:pt x="28" y="79"/>
                    <a:pt x="27" y="76"/>
                  </a:cubicBezTo>
                  <a:cubicBezTo>
                    <a:pt x="27" y="75"/>
                    <a:pt x="26" y="74"/>
                    <a:pt x="27" y="73"/>
                  </a:cubicBezTo>
                  <a:cubicBezTo>
                    <a:pt x="28" y="72"/>
                    <a:pt x="29" y="68"/>
                    <a:pt x="29" y="67"/>
                  </a:cubicBezTo>
                  <a:cubicBezTo>
                    <a:pt x="29" y="66"/>
                    <a:pt x="28" y="64"/>
                    <a:pt x="30" y="62"/>
                  </a:cubicBezTo>
                  <a:cubicBezTo>
                    <a:pt x="31" y="61"/>
                    <a:pt x="30" y="59"/>
                    <a:pt x="31" y="58"/>
                  </a:cubicBezTo>
                  <a:cubicBezTo>
                    <a:pt x="31" y="56"/>
                    <a:pt x="33" y="55"/>
                    <a:pt x="34" y="54"/>
                  </a:cubicBezTo>
                  <a:cubicBezTo>
                    <a:pt x="34" y="53"/>
                    <a:pt x="37" y="50"/>
                    <a:pt x="37" y="49"/>
                  </a:cubicBezTo>
                  <a:cubicBezTo>
                    <a:pt x="37" y="48"/>
                    <a:pt x="36" y="46"/>
                    <a:pt x="36" y="44"/>
                  </a:cubicBezTo>
                  <a:cubicBezTo>
                    <a:pt x="36" y="42"/>
                    <a:pt x="36" y="41"/>
                    <a:pt x="36" y="39"/>
                  </a:cubicBezTo>
                  <a:cubicBezTo>
                    <a:pt x="36" y="36"/>
                    <a:pt x="37" y="36"/>
                    <a:pt x="40" y="35"/>
                  </a:cubicBezTo>
                  <a:cubicBezTo>
                    <a:pt x="44" y="34"/>
                    <a:pt x="44" y="32"/>
                    <a:pt x="44" y="28"/>
                  </a:cubicBezTo>
                  <a:cubicBezTo>
                    <a:pt x="43" y="29"/>
                    <a:pt x="41" y="29"/>
                    <a:pt x="40" y="28"/>
                  </a:cubicBezTo>
                  <a:cubicBezTo>
                    <a:pt x="40" y="28"/>
                    <a:pt x="40" y="29"/>
                    <a:pt x="40" y="2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82" name="Freeform 626">
              <a:extLst>
                <a:ext uri="{FF2B5EF4-FFF2-40B4-BE49-F238E27FC236}">
                  <a16:creationId xmlns:a16="http://schemas.microsoft.com/office/drawing/2014/main" id="{C573E40B-9C94-E14C-AE76-F90311AAA6C2}"/>
                </a:ext>
              </a:extLst>
            </p:cNvPr>
            <p:cNvSpPr>
              <a:spLocks/>
            </p:cNvSpPr>
            <p:nvPr/>
          </p:nvSpPr>
          <p:spPr bwMode="auto">
            <a:xfrm>
              <a:off x="8435859" y="9485418"/>
              <a:ext cx="598727" cy="653038"/>
            </a:xfrm>
            <a:custGeom>
              <a:avLst/>
              <a:gdLst>
                <a:gd name="T0" fmla="*/ 61 w 64"/>
                <a:gd name="T1" fmla="*/ 42 h 70"/>
                <a:gd name="T2" fmla="*/ 58 w 64"/>
                <a:gd name="T3" fmla="*/ 35 h 70"/>
                <a:gd name="T4" fmla="*/ 50 w 64"/>
                <a:gd name="T5" fmla="*/ 35 h 70"/>
                <a:gd name="T6" fmla="*/ 49 w 64"/>
                <a:gd name="T7" fmla="*/ 33 h 70"/>
                <a:gd name="T8" fmla="*/ 47 w 64"/>
                <a:gd name="T9" fmla="*/ 30 h 70"/>
                <a:gd name="T10" fmla="*/ 48 w 64"/>
                <a:gd name="T11" fmla="*/ 28 h 70"/>
                <a:gd name="T12" fmla="*/ 47 w 64"/>
                <a:gd name="T13" fmla="*/ 26 h 70"/>
                <a:gd name="T14" fmla="*/ 47 w 64"/>
                <a:gd name="T15" fmla="*/ 23 h 70"/>
                <a:gd name="T16" fmla="*/ 41 w 64"/>
                <a:gd name="T17" fmla="*/ 21 h 70"/>
                <a:gd name="T18" fmla="*/ 37 w 64"/>
                <a:gd name="T19" fmla="*/ 18 h 70"/>
                <a:gd name="T20" fmla="*/ 33 w 64"/>
                <a:gd name="T21" fmla="*/ 16 h 70"/>
                <a:gd name="T22" fmla="*/ 29 w 64"/>
                <a:gd name="T23" fmla="*/ 16 h 70"/>
                <a:gd name="T24" fmla="*/ 23 w 64"/>
                <a:gd name="T25" fmla="*/ 9 h 70"/>
                <a:gd name="T26" fmla="*/ 23 w 64"/>
                <a:gd name="T27" fmla="*/ 6 h 70"/>
                <a:gd name="T28" fmla="*/ 23 w 64"/>
                <a:gd name="T29" fmla="*/ 4 h 70"/>
                <a:gd name="T30" fmla="*/ 18 w 64"/>
                <a:gd name="T31" fmla="*/ 3 h 70"/>
                <a:gd name="T32" fmla="*/ 10 w 64"/>
                <a:gd name="T33" fmla="*/ 6 h 70"/>
                <a:gd name="T34" fmla="*/ 7 w 64"/>
                <a:gd name="T35" fmla="*/ 9 h 70"/>
                <a:gd name="T36" fmla="*/ 2 w 64"/>
                <a:gd name="T37" fmla="*/ 8 h 70"/>
                <a:gd name="T38" fmla="*/ 6 w 64"/>
                <a:gd name="T39" fmla="*/ 16 h 70"/>
                <a:gd name="T40" fmla="*/ 5 w 64"/>
                <a:gd name="T41" fmla="*/ 23 h 70"/>
                <a:gd name="T42" fmla="*/ 4 w 64"/>
                <a:gd name="T43" fmla="*/ 27 h 70"/>
                <a:gd name="T44" fmla="*/ 3 w 64"/>
                <a:gd name="T45" fmla="*/ 31 h 70"/>
                <a:gd name="T46" fmla="*/ 5 w 64"/>
                <a:gd name="T47" fmla="*/ 35 h 70"/>
                <a:gd name="T48" fmla="*/ 3 w 64"/>
                <a:gd name="T49" fmla="*/ 38 h 70"/>
                <a:gd name="T50" fmla="*/ 4 w 64"/>
                <a:gd name="T51" fmla="*/ 46 h 70"/>
                <a:gd name="T52" fmla="*/ 4 w 64"/>
                <a:gd name="T53" fmla="*/ 49 h 70"/>
                <a:gd name="T54" fmla="*/ 7 w 64"/>
                <a:gd name="T55" fmla="*/ 52 h 70"/>
                <a:gd name="T56" fmla="*/ 7 w 64"/>
                <a:gd name="T57" fmla="*/ 54 h 70"/>
                <a:gd name="T58" fmla="*/ 6 w 64"/>
                <a:gd name="T59" fmla="*/ 56 h 70"/>
                <a:gd name="T60" fmla="*/ 9 w 64"/>
                <a:gd name="T61" fmla="*/ 63 h 70"/>
                <a:gd name="T62" fmla="*/ 13 w 64"/>
                <a:gd name="T63" fmla="*/ 69 h 70"/>
                <a:gd name="T64" fmla="*/ 14 w 64"/>
                <a:gd name="T65" fmla="*/ 67 h 70"/>
                <a:gd name="T66" fmla="*/ 17 w 64"/>
                <a:gd name="T67" fmla="*/ 65 h 70"/>
                <a:gd name="T68" fmla="*/ 20 w 64"/>
                <a:gd name="T69" fmla="*/ 65 h 70"/>
                <a:gd name="T70" fmla="*/ 25 w 64"/>
                <a:gd name="T71" fmla="*/ 65 h 70"/>
                <a:gd name="T72" fmla="*/ 28 w 64"/>
                <a:gd name="T73" fmla="*/ 68 h 70"/>
                <a:gd name="T74" fmla="*/ 31 w 64"/>
                <a:gd name="T75" fmla="*/ 65 h 70"/>
                <a:gd name="T76" fmla="*/ 37 w 64"/>
                <a:gd name="T77" fmla="*/ 64 h 70"/>
                <a:gd name="T78" fmla="*/ 44 w 64"/>
                <a:gd name="T79" fmla="*/ 52 h 70"/>
                <a:gd name="T80" fmla="*/ 52 w 64"/>
                <a:gd name="T81" fmla="*/ 51 h 70"/>
                <a:gd name="T82" fmla="*/ 59 w 64"/>
                <a:gd name="T83" fmla="*/ 54 h 70"/>
                <a:gd name="T84" fmla="*/ 61 w 64"/>
                <a:gd name="T85" fmla="*/ 42 h 70"/>
                <a:gd name="T86" fmla="*/ 61 w 64"/>
                <a:gd name="T87" fmla="*/ 4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 h="70">
                  <a:moveTo>
                    <a:pt x="61" y="42"/>
                  </a:moveTo>
                  <a:cubicBezTo>
                    <a:pt x="57" y="40"/>
                    <a:pt x="58" y="39"/>
                    <a:pt x="58" y="35"/>
                  </a:cubicBezTo>
                  <a:cubicBezTo>
                    <a:pt x="55" y="35"/>
                    <a:pt x="52" y="35"/>
                    <a:pt x="50" y="35"/>
                  </a:cubicBezTo>
                  <a:cubicBezTo>
                    <a:pt x="48" y="35"/>
                    <a:pt x="49" y="34"/>
                    <a:pt x="49" y="33"/>
                  </a:cubicBezTo>
                  <a:cubicBezTo>
                    <a:pt x="49" y="32"/>
                    <a:pt x="48" y="30"/>
                    <a:pt x="47" y="30"/>
                  </a:cubicBezTo>
                  <a:cubicBezTo>
                    <a:pt x="47" y="29"/>
                    <a:pt x="48" y="29"/>
                    <a:pt x="48" y="28"/>
                  </a:cubicBezTo>
                  <a:cubicBezTo>
                    <a:pt x="49" y="27"/>
                    <a:pt x="48" y="26"/>
                    <a:pt x="47" y="26"/>
                  </a:cubicBezTo>
                  <a:cubicBezTo>
                    <a:pt x="47" y="25"/>
                    <a:pt x="48" y="24"/>
                    <a:pt x="47" y="23"/>
                  </a:cubicBezTo>
                  <a:cubicBezTo>
                    <a:pt x="45" y="21"/>
                    <a:pt x="43" y="21"/>
                    <a:pt x="41" y="21"/>
                  </a:cubicBezTo>
                  <a:cubicBezTo>
                    <a:pt x="40" y="21"/>
                    <a:pt x="38" y="19"/>
                    <a:pt x="37" y="18"/>
                  </a:cubicBezTo>
                  <a:cubicBezTo>
                    <a:pt x="35" y="18"/>
                    <a:pt x="34" y="16"/>
                    <a:pt x="33" y="16"/>
                  </a:cubicBezTo>
                  <a:cubicBezTo>
                    <a:pt x="31" y="16"/>
                    <a:pt x="30" y="16"/>
                    <a:pt x="29" y="16"/>
                  </a:cubicBezTo>
                  <a:cubicBezTo>
                    <a:pt x="27" y="16"/>
                    <a:pt x="23" y="11"/>
                    <a:pt x="23" y="9"/>
                  </a:cubicBezTo>
                  <a:cubicBezTo>
                    <a:pt x="23" y="8"/>
                    <a:pt x="23" y="7"/>
                    <a:pt x="23" y="6"/>
                  </a:cubicBezTo>
                  <a:cubicBezTo>
                    <a:pt x="23" y="5"/>
                    <a:pt x="23" y="5"/>
                    <a:pt x="23" y="4"/>
                  </a:cubicBezTo>
                  <a:cubicBezTo>
                    <a:pt x="23" y="0"/>
                    <a:pt x="21" y="2"/>
                    <a:pt x="18" y="3"/>
                  </a:cubicBezTo>
                  <a:cubicBezTo>
                    <a:pt x="15" y="3"/>
                    <a:pt x="13" y="6"/>
                    <a:pt x="10" y="6"/>
                  </a:cubicBezTo>
                  <a:cubicBezTo>
                    <a:pt x="8" y="6"/>
                    <a:pt x="8" y="8"/>
                    <a:pt x="7" y="9"/>
                  </a:cubicBezTo>
                  <a:cubicBezTo>
                    <a:pt x="6" y="9"/>
                    <a:pt x="3" y="8"/>
                    <a:pt x="2" y="8"/>
                  </a:cubicBezTo>
                  <a:cubicBezTo>
                    <a:pt x="4" y="9"/>
                    <a:pt x="5" y="14"/>
                    <a:pt x="6" y="16"/>
                  </a:cubicBezTo>
                  <a:cubicBezTo>
                    <a:pt x="4" y="17"/>
                    <a:pt x="5" y="21"/>
                    <a:pt x="5" y="23"/>
                  </a:cubicBezTo>
                  <a:cubicBezTo>
                    <a:pt x="5" y="25"/>
                    <a:pt x="5" y="26"/>
                    <a:pt x="4" y="27"/>
                  </a:cubicBezTo>
                  <a:cubicBezTo>
                    <a:pt x="3" y="28"/>
                    <a:pt x="3" y="30"/>
                    <a:pt x="3" y="31"/>
                  </a:cubicBezTo>
                  <a:cubicBezTo>
                    <a:pt x="2" y="33"/>
                    <a:pt x="5" y="33"/>
                    <a:pt x="5" y="35"/>
                  </a:cubicBezTo>
                  <a:cubicBezTo>
                    <a:pt x="5" y="36"/>
                    <a:pt x="3" y="37"/>
                    <a:pt x="3" y="38"/>
                  </a:cubicBezTo>
                  <a:cubicBezTo>
                    <a:pt x="0" y="41"/>
                    <a:pt x="4" y="42"/>
                    <a:pt x="4" y="46"/>
                  </a:cubicBezTo>
                  <a:cubicBezTo>
                    <a:pt x="4" y="47"/>
                    <a:pt x="4" y="48"/>
                    <a:pt x="4" y="49"/>
                  </a:cubicBezTo>
                  <a:cubicBezTo>
                    <a:pt x="5" y="50"/>
                    <a:pt x="6" y="51"/>
                    <a:pt x="7" y="52"/>
                  </a:cubicBezTo>
                  <a:cubicBezTo>
                    <a:pt x="7" y="53"/>
                    <a:pt x="5" y="53"/>
                    <a:pt x="7" y="54"/>
                  </a:cubicBezTo>
                  <a:cubicBezTo>
                    <a:pt x="7" y="54"/>
                    <a:pt x="6" y="56"/>
                    <a:pt x="6" y="56"/>
                  </a:cubicBezTo>
                  <a:cubicBezTo>
                    <a:pt x="6" y="59"/>
                    <a:pt x="9" y="61"/>
                    <a:pt x="9" y="63"/>
                  </a:cubicBezTo>
                  <a:cubicBezTo>
                    <a:pt x="10" y="66"/>
                    <a:pt x="8" y="69"/>
                    <a:pt x="13" y="69"/>
                  </a:cubicBezTo>
                  <a:cubicBezTo>
                    <a:pt x="14" y="70"/>
                    <a:pt x="14" y="68"/>
                    <a:pt x="14" y="67"/>
                  </a:cubicBezTo>
                  <a:cubicBezTo>
                    <a:pt x="14" y="66"/>
                    <a:pt x="16" y="65"/>
                    <a:pt x="17" y="65"/>
                  </a:cubicBezTo>
                  <a:cubicBezTo>
                    <a:pt x="18" y="64"/>
                    <a:pt x="19" y="63"/>
                    <a:pt x="20" y="65"/>
                  </a:cubicBezTo>
                  <a:cubicBezTo>
                    <a:pt x="22" y="66"/>
                    <a:pt x="24" y="65"/>
                    <a:pt x="25" y="65"/>
                  </a:cubicBezTo>
                  <a:cubicBezTo>
                    <a:pt x="27" y="65"/>
                    <a:pt x="27" y="68"/>
                    <a:pt x="28" y="68"/>
                  </a:cubicBezTo>
                  <a:cubicBezTo>
                    <a:pt x="29" y="68"/>
                    <a:pt x="30" y="66"/>
                    <a:pt x="31" y="65"/>
                  </a:cubicBezTo>
                  <a:cubicBezTo>
                    <a:pt x="32" y="63"/>
                    <a:pt x="36" y="66"/>
                    <a:pt x="37" y="64"/>
                  </a:cubicBezTo>
                  <a:cubicBezTo>
                    <a:pt x="39" y="59"/>
                    <a:pt x="38" y="54"/>
                    <a:pt x="44" y="52"/>
                  </a:cubicBezTo>
                  <a:cubicBezTo>
                    <a:pt x="46" y="51"/>
                    <a:pt x="49" y="51"/>
                    <a:pt x="52" y="51"/>
                  </a:cubicBezTo>
                  <a:cubicBezTo>
                    <a:pt x="55" y="51"/>
                    <a:pt x="57" y="52"/>
                    <a:pt x="59" y="54"/>
                  </a:cubicBezTo>
                  <a:cubicBezTo>
                    <a:pt x="60" y="51"/>
                    <a:pt x="64" y="43"/>
                    <a:pt x="61" y="42"/>
                  </a:cubicBezTo>
                  <a:cubicBezTo>
                    <a:pt x="60" y="41"/>
                    <a:pt x="62" y="42"/>
                    <a:pt x="61" y="4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83" name="Freeform 627">
              <a:extLst>
                <a:ext uri="{FF2B5EF4-FFF2-40B4-BE49-F238E27FC236}">
                  <a16:creationId xmlns:a16="http://schemas.microsoft.com/office/drawing/2014/main" id="{0DED60DE-539D-8546-A7A7-5C3F5727C3EA}"/>
                </a:ext>
              </a:extLst>
            </p:cNvPr>
            <p:cNvSpPr>
              <a:spLocks/>
            </p:cNvSpPr>
            <p:nvPr/>
          </p:nvSpPr>
          <p:spPr bwMode="auto">
            <a:xfrm>
              <a:off x="8773441" y="9950508"/>
              <a:ext cx="420383" cy="414121"/>
            </a:xfrm>
            <a:custGeom>
              <a:avLst/>
              <a:gdLst>
                <a:gd name="T0" fmla="*/ 40 w 45"/>
                <a:gd name="T1" fmla="*/ 24 h 44"/>
                <a:gd name="T2" fmla="*/ 36 w 45"/>
                <a:gd name="T3" fmla="*/ 24 h 44"/>
                <a:gd name="T4" fmla="*/ 36 w 45"/>
                <a:gd name="T5" fmla="*/ 20 h 44"/>
                <a:gd name="T6" fmla="*/ 34 w 45"/>
                <a:gd name="T7" fmla="*/ 17 h 44"/>
                <a:gd name="T8" fmla="*/ 29 w 45"/>
                <a:gd name="T9" fmla="*/ 16 h 44"/>
                <a:gd name="T10" fmla="*/ 25 w 45"/>
                <a:gd name="T11" fmla="*/ 15 h 44"/>
                <a:gd name="T12" fmla="*/ 25 w 45"/>
                <a:gd name="T13" fmla="*/ 12 h 44"/>
                <a:gd name="T14" fmla="*/ 24 w 45"/>
                <a:gd name="T15" fmla="*/ 7 h 44"/>
                <a:gd name="T16" fmla="*/ 21 w 45"/>
                <a:gd name="T17" fmla="*/ 3 h 44"/>
                <a:gd name="T18" fmla="*/ 14 w 45"/>
                <a:gd name="T19" fmla="*/ 1 h 44"/>
                <a:gd name="T20" fmla="*/ 5 w 45"/>
                <a:gd name="T21" fmla="*/ 3 h 44"/>
                <a:gd name="T22" fmla="*/ 2 w 45"/>
                <a:gd name="T23" fmla="*/ 11 h 44"/>
                <a:gd name="T24" fmla="*/ 1 w 45"/>
                <a:gd name="T25" fmla="*/ 14 h 44"/>
                <a:gd name="T26" fmla="*/ 2 w 45"/>
                <a:gd name="T27" fmla="*/ 17 h 44"/>
                <a:gd name="T28" fmla="*/ 9 w 45"/>
                <a:gd name="T29" fmla="*/ 24 h 44"/>
                <a:gd name="T30" fmla="*/ 13 w 45"/>
                <a:gd name="T31" fmla="*/ 25 h 44"/>
                <a:gd name="T32" fmla="*/ 17 w 45"/>
                <a:gd name="T33" fmla="*/ 27 h 44"/>
                <a:gd name="T34" fmla="*/ 25 w 45"/>
                <a:gd name="T35" fmla="*/ 35 h 44"/>
                <a:gd name="T36" fmla="*/ 22 w 45"/>
                <a:gd name="T37" fmla="*/ 39 h 44"/>
                <a:gd name="T38" fmla="*/ 20 w 45"/>
                <a:gd name="T39" fmla="*/ 42 h 44"/>
                <a:gd name="T40" fmla="*/ 28 w 45"/>
                <a:gd name="T41" fmla="*/ 44 h 44"/>
                <a:gd name="T42" fmla="*/ 32 w 45"/>
                <a:gd name="T43" fmla="*/ 43 h 44"/>
                <a:gd name="T44" fmla="*/ 37 w 45"/>
                <a:gd name="T45" fmla="*/ 42 h 44"/>
                <a:gd name="T46" fmla="*/ 40 w 45"/>
                <a:gd name="T47" fmla="*/ 39 h 44"/>
                <a:gd name="T48" fmla="*/ 41 w 45"/>
                <a:gd name="T49" fmla="*/ 34 h 44"/>
                <a:gd name="T50" fmla="*/ 40 w 45"/>
                <a:gd name="T51" fmla="*/ 24 h 44"/>
                <a:gd name="T52" fmla="*/ 40 w 45"/>
                <a:gd name="T53" fmla="*/ 2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 h="44">
                  <a:moveTo>
                    <a:pt x="40" y="24"/>
                  </a:moveTo>
                  <a:cubicBezTo>
                    <a:pt x="39" y="25"/>
                    <a:pt x="37" y="26"/>
                    <a:pt x="36" y="24"/>
                  </a:cubicBezTo>
                  <a:cubicBezTo>
                    <a:pt x="35" y="23"/>
                    <a:pt x="37" y="22"/>
                    <a:pt x="36" y="20"/>
                  </a:cubicBezTo>
                  <a:cubicBezTo>
                    <a:pt x="35" y="19"/>
                    <a:pt x="35" y="18"/>
                    <a:pt x="34" y="17"/>
                  </a:cubicBezTo>
                  <a:cubicBezTo>
                    <a:pt x="31" y="15"/>
                    <a:pt x="31" y="17"/>
                    <a:pt x="29" y="16"/>
                  </a:cubicBezTo>
                  <a:cubicBezTo>
                    <a:pt x="28" y="16"/>
                    <a:pt x="27" y="16"/>
                    <a:pt x="25" y="15"/>
                  </a:cubicBezTo>
                  <a:cubicBezTo>
                    <a:pt x="23" y="15"/>
                    <a:pt x="24" y="13"/>
                    <a:pt x="25" y="12"/>
                  </a:cubicBezTo>
                  <a:cubicBezTo>
                    <a:pt x="25" y="10"/>
                    <a:pt x="24" y="8"/>
                    <a:pt x="24" y="7"/>
                  </a:cubicBezTo>
                  <a:cubicBezTo>
                    <a:pt x="23" y="4"/>
                    <a:pt x="24" y="4"/>
                    <a:pt x="21" y="3"/>
                  </a:cubicBezTo>
                  <a:cubicBezTo>
                    <a:pt x="19" y="1"/>
                    <a:pt x="18" y="0"/>
                    <a:pt x="14" y="1"/>
                  </a:cubicBezTo>
                  <a:cubicBezTo>
                    <a:pt x="11" y="1"/>
                    <a:pt x="7" y="2"/>
                    <a:pt x="5" y="3"/>
                  </a:cubicBezTo>
                  <a:cubicBezTo>
                    <a:pt x="2" y="6"/>
                    <a:pt x="3" y="8"/>
                    <a:pt x="2" y="11"/>
                  </a:cubicBezTo>
                  <a:cubicBezTo>
                    <a:pt x="2" y="12"/>
                    <a:pt x="1" y="13"/>
                    <a:pt x="1" y="14"/>
                  </a:cubicBezTo>
                  <a:cubicBezTo>
                    <a:pt x="0" y="15"/>
                    <a:pt x="1" y="15"/>
                    <a:pt x="2" y="17"/>
                  </a:cubicBezTo>
                  <a:cubicBezTo>
                    <a:pt x="4" y="20"/>
                    <a:pt x="6" y="21"/>
                    <a:pt x="9" y="24"/>
                  </a:cubicBezTo>
                  <a:cubicBezTo>
                    <a:pt x="10" y="25"/>
                    <a:pt x="12" y="25"/>
                    <a:pt x="13" y="25"/>
                  </a:cubicBezTo>
                  <a:cubicBezTo>
                    <a:pt x="15" y="25"/>
                    <a:pt x="16" y="26"/>
                    <a:pt x="17" y="27"/>
                  </a:cubicBezTo>
                  <a:cubicBezTo>
                    <a:pt x="19" y="28"/>
                    <a:pt x="27" y="31"/>
                    <a:pt x="25" y="35"/>
                  </a:cubicBezTo>
                  <a:cubicBezTo>
                    <a:pt x="24" y="36"/>
                    <a:pt x="22" y="37"/>
                    <a:pt x="22" y="39"/>
                  </a:cubicBezTo>
                  <a:cubicBezTo>
                    <a:pt x="22" y="41"/>
                    <a:pt x="22" y="41"/>
                    <a:pt x="20" y="42"/>
                  </a:cubicBezTo>
                  <a:cubicBezTo>
                    <a:pt x="19" y="44"/>
                    <a:pt x="27" y="43"/>
                    <a:pt x="28" y="44"/>
                  </a:cubicBezTo>
                  <a:cubicBezTo>
                    <a:pt x="30" y="44"/>
                    <a:pt x="30" y="44"/>
                    <a:pt x="32" y="43"/>
                  </a:cubicBezTo>
                  <a:cubicBezTo>
                    <a:pt x="33" y="41"/>
                    <a:pt x="36" y="43"/>
                    <a:pt x="37" y="42"/>
                  </a:cubicBezTo>
                  <a:cubicBezTo>
                    <a:pt x="38" y="41"/>
                    <a:pt x="39" y="40"/>
                    <a:pt x="40" y="39"/>
                  </a:cubicBezTo>
                  <a:cubicBezTo>
                    <a:pt x="41" y="37"/>
                    <a:pt x="40" y="35"/>
                    <a:pt x="41" y="34"/>
                  </a:cubicBezTo>
                  <a:cubicBezTo>
                    <a:pt x="41" y="32"/>
                    <a:pt x="45" y="24"/>
                    <a:pt x="40" y="24"/>
                  </a:cubicBezTo>
                  <a:cubicBezTo>
                    <a:pt x="40" y="25"/>
                    <a:pt x="41" y="24"/>
                    <a:pt x="40" y="2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84" name="Freeform 628">
              <a:extLst>
                <a:ext uri="{FF2B5EF4-FFF2-40B4-BE49-F238E27FC236}">
                  <a16:creationId xmlns:a16="http://schemas.microsoft.com/office/drawing/2014/main" id="{8FA195AD-F46B-F84E-957A-CC0B9AB4897D}"/>
                </a:ext>
              </a:extLst>
            </p:cNvPr>
            <p:cNvSpPr>
              <a:spLocks noEditPoints="1"/>
            </p:cNvSpPr>
            <p:nvPr/>
          </p:nvSpPr>
          <p:spPr bwMode="auto">
            <a:xfrm>
              <a:off x="8241593" y="8800526"/>
              <a:ext cx="1856688" cy="1882659"/>
            </a:xfrm>
            <a:custGeom>
              <a:avLst/>
              <a:gdLst>
                <a:gd name="T0" fmla="*/ 188 w 199"/>
                <a:gd name="T1" fmla="*/ 51 h 201"/>
                <a:gd name="T2" fmla="*/ 165 w 199"/>
                <a:gd name="T3" fmla="*/ 41 h 201"/>
                <a:gd name="T4" fmla="*/ 135 w 199"/>
                <a:gd name="T5" fmla="*/ 30 h 201"/>
                <a:gd name="T6" fmla="*/ 122 w 199"/>
                <a:gd name="T7" fmla="*/ 36 h 201"/>
                <a:gd name="T8" fmla="*/ 116 w 199"/>
                <a:gd name="T9" fmla="*/ 29 h 201"/>
                <a:gd name="T10" fmla="*/ 111 w 199"/>
                <a:gd name="T11" fmla="*/ 33 h 201"/>
                <a:gd name="T12" fmla="*/ 120 w 199"/>
                <a:gd name="T13" fmla="*/ 23 h 201"/>
                <a:gd name="T14" fmla="*/ 116 w 199"/>
                <a:gd name="T15" fmla="*/ 8 h 201"/>
                <a:gd name="T16" fmla="*/ 105 w 199"/>
                <a:gd name="T17" fmla="*/ 15 h 201"/>
                <a:gd name="T18" fmla="*/ 93 w 199"/>
                <a:gd name="T19" fmla="*/ 14 h 201"/>
                <a:gd name="T20" fmla="*/ 77 w 199"/>
                <a:gd name="T21" fmla="*/ 19 h 201"/>
                <a:gd name="T22" fmla="*/ 69 w 199"/>
                <a:gd name="T23" fmla="*/ 1 h 201"/>
                <a:gd name="T24" fmla="*/ 56 w 199"/>
                <a:gd name="T25" fmla="*/ 7 h 201"/>
                <a:gd name="T26" fmla="*/ 50 w 199"/>
                <a:gd name="T27" fmla="*/ 11 h 201"/>
                <a:gd name="T28" fmla="*/ 51 w 199"/>
                <a:gd name="T29" fmla="*/ 16 h 201"/>
                <a:gd name="T30" fmla="*/ 41 w 199"/>
                <a:gd name="T31" fmla="*/ 22 h 201"/>
                <a:gd name="T32" fmla="*/ 27 w 199"/>
                <a:gd name="T33" fmla="*/ 18 h 201"/>
                <a:gd name="T34" fmla="*/ 25 w 199"/>
                <a:gd name="T35" fmla="*/ 21 h 201"/>
                <a:gd name="T36" fmla="*/ 22 w 199"/>
                <a:gd name="T37" fmla="*/ 39 h 201"/>
                <a:gd name="T38" fmla="*/ 10 w 199"/>
                <a:gd name="T39" fmla="*/ 49 h 201"/>
                <a:gd name="T40" fmla="*/ 2 w 199"/>
                <a:gd name="T41" fmla="*/ 66 h 201"/>
                <a:gd name="T42" fmla="*/ 9 w 199"/>
                <a:gd name="T43" fmla="*/ 75 h 201"/>
                <a:gd name="T44" fmla="*/ 24 w 199"/>
                <a:gd name="T45" fmla="*/ 81 h 201"/>
                <a:gd name="T46" fmla="*/ 39 w 199"/>
                <a:gd name="T47" fmla="*/ 76 h 201"/>
                <a:gd name="T48" fmla="*/ 49 w 199"/>
                <a:gd name="T49" fmla="*/ 88 h 201"/>
                <a:gd name="T50" fmla="*/ 61 w 199"/>
                <a:gd name="T51" fmla="*/ 94 h 201"/>
                <a:gd name="T52" fmla="*/ 68 w 199"/>
                <a:gd name="T53" fmla="*/ 102 h 201"/>
                <a:gd name="T54" fmla="*/ 80 w 199"/>
                <a:gd name="T55" fmla="*/ 114 h 201"/>
                <a:gd name="T56" fmla="*/ 82 w 199"/>
                <a:gd name="T57" fmla="*/ 135 h 201"/>
                <a:gd name="T58" fmla="*/ 93 w 199"/>
                <a:gd name="T59" fmla="*/ 145 h 201"/>
                <a:gd name="T60" fmla="*/ 98 w 199"/>
                <a:gd name="T61" fmla="*/ 157 h 201"/>
                <a:gd name="T62" fmla="*/ 90 w 199"/>
                <a:gd name="T63" fmla="*/ 173 h 201"/>
                <a:gd name="T64" fmla="*/ 86 w 199"/>
                <a:gd name="T65" fmla="*/ 181 h 201"/>
                <a:gd name="T66" fmla="*/ 94 w 199"/>
                <a:gd name="T67" fmla="*/ 187 h 201"/>
                <a:gd name="T68" fmla="*/ 107 w 199"/>
                <a:gd name="T69" fmla="*/ 197 h 201"/>
                <a:gd name="T70" fmla="*/ 119 w 199"/>
                <a:gd name="T71" fmla="*/ 180 h 201"/>
                <a:gd name="T72" fmla="*/ 128 w 199"/>
                <a:gd name="T73" fmla="*/ 157 h 201"/>
                <a:gd name="T74" fmla="*/ 137 w 199"/>
                <a:gd name="T75" fmla="*/ 149 h 201"/>
                <a:gd name="T76" fmla="*/ 144 w 199"/>
                <a:gd name="T77" fmla="*/ 147 h 201"/>
                <a:gd name="T78" fmla="*/ 155 w 199"/>
                <a:gd name="T79" fmla="*/ 142 h 201"/>
                <a:gd name="T80" fmla="*/ 163 w 199"/>
                <a:gd name="T81" fmla="*/ 139 h 201"/>
                <a:gd name="T82" fmla="*/ 169 w 199"/>
                <a:gd name="T83" fmla="*/ 130 h 201"/>
                <a:gd name="T84" fmla="*/ 175 w 199"/>
                <a:gd name="T85" fmla="*/ 116 h 201"/>
                <a:gd name="T86" fmla="*/ 176 w 199"/>
                <a:gd name="T87" fmla="*/ 98 h 201"/>
                <a:gd name="T88" fmla="*/ 178 w 199"/>
                <a:gd name="T89" fmla="*/ 91 h 201"/>
                <a:gd name="T90" fmla="*/ 182 w 199"/>
                <a:gd name="T91" fmla="*/ 86 h 201"/>
                <a:gd name="T92" fmla="*/ 196 w 199"/>
                <a:gd name="T93" fmla="*/ 57 h 201"/>
                <a:gd name="T94" fmla="*/ 110 w 199"/>
                <a:gd name="T95" fmla="*/ 190 h 201"/>
                <a:gd name="T96" fmla="*/ 115 w 199"/>
                <a:gd name="T97" fmla="*/ 18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9" h="201">
                  <a:moveTo>
                    <a:pt x="196" y="57"/>
                  </a:moveTo>
                  <a:cubicBezTo>
                    <a:pt x="195" y="55"/>
                    <a:pt x="195" y="53"/>
                    <a:pt x="194" y="52"/>
                  </a:cubicBezTo>
                  <a:cubicBezTo>
                    <a:pt x="192" y="51"/>
                    <a:pt x="189" y="52"/>
                    <a:pt x="188" y="51"/>
                  </a:cubicBezTo>
                  <a:cubicBezTo>
                    <a:pt x="183" y="50"/>
                    <a:pt x="180" y="46"/>
                    <a:pt x="177" y="44"/>
                  </a:cubicBezTo>
                  <a:cubicBezTo>
                    <a:pt x="175" y="43"/>
                    <a:pt x="173" y="42"/>
                    <a:pt x="172" y="41"/>
                  </a:cubicBezTo>
                  <a:cubicBezTo>
                    <a:pt x="169" y="40"/>
                    <a:pt x="168" y="41"/>
                    <a:pt x="165" y="41"/>
                  </a:cubicBezTo>
                  <a:cubicBezTo>
                    <a:pt x="161" y="42"/>
                    <a:pt x="157" y="37"/>
                    <a:pt x="153" y="39"/>
                  </a:cubicBezTo>
                  <a:cubicBezTo>
                    <a:pt x="150" y="40"/>
                    <a:pt x="147" y="35"/>
                    <a:pt x="145" y="34"/>
                  </a:cubicBezTo>
                  <a:cubicBezTo>
                    <a:pt x="142" y="32"/>
                    <a:pt x="138" y="30"/>
                    <a:pt x="135" y="30"/>
                  </a:cubicBezTo>
                  <a:cubicBezTo>
                    <a:pt x="133" y="29"/>
                    <a:pt x="131" y="29"/>
                    <a:pt x="130" y="30"/>
                  </a:cubicBezTo>
                  <a:cubicBezTo>
                    <a:pt x="129" y="33"/>
                    <a:pt x="126" y="34"/>
                    <a:pt x="125" y="36"/>
                  </a:cubicBezTo>
                  <a:cubicBezTo>
                    <a:pt x="123" y="39"/>
                    <a:pt x="124" y="38"/>
                    <a:pt x="122" y="36"/>
                  </a:cubicBezTo>
                  <a:cubicBezTo>
                    <a:pt x="122" y="36"/>
                    <a:pt x="121" y="35"/>
                    <a:pt x="121" y="35"/>
                  </a:cubicBezTo>
                  <a:cubicBezTo>
                    <a:pt x="119" y="34"/>
                    <a:pt x="120" y="36"/>
                    <a:pt x="119" y="37"/>
                  </a:cubicBezTo>
                  <a:cubicBezTo>
                    <a:pt x="118" y="38"/>
                    <a:pt x="115" y="29"/>
                    <a:pt x="116" y="29"/>
                  </a:cubicBezTo>
                  <a:cubicBezTo>
                    <a:pt x="116" y="29"/>
                    <a:pt x="113" y="33"/>
                    <a:pt x="112" y="33"/>
                  </a:cubicBezTo>
                  <a:cubicBezTo>
                    <a:pt x="112" y="33"/>
                    <a:pt x="116" y="30"/>
                    <a:pt x="115" y="29"/>
                  </a:cubicBezTo>
                  <a:cubicBezTo>
                    <a:pt x="113" y="28"/>
                    <a:pt x="113" y="33"/>
                    <a:pt x="111" y="33"/>
                  </a:cubicBezTo>
                  <a:cubicBezTo>
                    <a:pt x="111" y="33"/>
                    <a:pt x="115" y="27"/>
                    <a:pt x="115" y="26"/>
                  </a:cubicBezTo>
                  <a:cubicBezTo>
                    <a:pt x="115" y="25"/>
                    <a:pt x="117" y="25"/>
                    <a:pt x="117" y="24"/>
                  </a:cubicBezTo>
                  <a:cubicBezTo>
                    <a:pt x="118" y="23"/>
                    <a:pt x="119" y="25"/>
                    <a:pt x="120" y="23"/>
                  </a:cubicBezTo>
                  <a:cubicBezTo>
                    <a:pt x="121" y="22"/>
                    <a:pt x="120" y="22"/>
                    <a:pt x="120" y="20"/>
                  </a:cubicBezTo>
                  <a:cubicBezTo>
                    <a:pt x="121" y="19"/>
                    <a:pt x="121" y="17"/>
                    <a:pt x="119" y="16"/>
                  </a:cubicBezTo>
                  <a:cubicBezTo>
                    <a:pt x="116" y="15"/>
                    <a:pt x="116" y="11"/>
                    <a:pt x="116" y="8"/>
                  </a:cubicBezTo>
                  <a:cubicBezTo>
                    <a:pt x="116" y="7"/>
                    <a:pt x="115" y="6"/>
                    <a:pt x="114" y="5"/>
                  </a:cubicBezTo>
                  <a:cubicBezTo>
                    <a:pt x="113" y="4"/>
                    <a:pt x="112" y="7"/>
                    <a:pt x="111" y="8"/>
                  </a:cubicBezTo>
                  <a:cubicBezTo>
                    <a:pt x="110" y="11"/>
                    <a:pt x="108" y="15"/>
                    <a:pt x="105" y="15"/>
                  </a:cubicBezTo>
                  <a:cubicBezTo>
                    <a:pt x="104" y="15"/>
                    <a:pt x="103" y="14"/>
                    <a:pt x="101" y="14"/>
                  </a:cubicBezTo>
                  <a:cubicBezTo>
                    <a:pt x="100" y="14"/>
                    <a:pt x="99" y="15"/>
                    <a:pt x="98" y="14"/>
                  </a:cubicBezTo>
                  <a:cubicBezTo>
                    <a:pt x="96" y="13"/>
                    <a:pt x="95" y="14"/>
                    <a:pt x="93" y="14"/>
                  </a:cubicBezTo>
                  <a:cubicBezTo>
                    <a:pt x="91" y="14"/>
                    <a:pt x="92" y="14"/>
                    <a:pt x="91" y="16"/>
                  </a:cubicBezTo>
                  <a:cubicBezTo>
                    <a:pt x="90" y="17"/>
                    <a:pt x="85" y="16"/>
                    <a:pt x="84" y="17"/>
                  </a:cubicBezTo>
                  <a:cubicBezTo>
                    <a:pt x="82" y="17"/>
                    <a:pt x="79" y="19"/>
                    <a:pt x="77" y="19"/>
                  </a:cubicBezTo>
                  <a:cubicBezTo>
                    <a:pt x="74" y="19"/>
                    <a:pt x="72" y="15"/>
                    <a:pt x="72" y="13"/>
                  </a:cubicBezTo>
                  <a:cubicBezTo>
                    <a:pt x="70" y="10"/>
                    <a:pt x="74" y="8"/>
                    <a:pt x="73" y="5"/>
                  </a:cubicBezTo>
                  <a:cubicBezTo>
                    <a:pt x="72" y="3"/>
                    <a:pt x="71" y="0"/>
                    <a:pt x="69" y="1"/>
                  </a:cubicBezTo>
                  <a:cubicBezTo>
                    <a:pt x="69" y="2"/>
                    <a:pt x="62" y="5"/>
                    <a:pt x="61" y="5"/>
                  </a:cubicBezTo>
                  <a:cubicBezTo>
                    <a:pt x="60" y="5"/>
                    <a:pt x="58" y="5"/>
                    <a:pt x="58" y="6"/>
                  </a:cubicBezTo>
                  <a:cubicBezTo>
                    <a:pt x="57" y="6"/>
                    <a:pt x="57" y="9"/>
                    <a:pt x="56" y="7"/>
                  </a:cubicBezTo>
                  <a:cubicBezTo>
                    <a:pt x="55" y="6"/>
                    <a:pt x="47" y="5"/>
                    <a:pt x="47" y="6"/>
                  </a:cubicBezTo>
                  <a:cubicBezTo>
                    <a:pt x="47" y="6"/>
                    <a:pt x="49" y="7"/>
                    <a:pt x="49" y="7"/>
                  </a:cubicBezTo>
                  <a:cubicBezTo>
                    <a:pt x="50" y="8"/>
                    <a:pt x="50" y="9"/>
                    <a:pt x="50" y="11"/>
                  </a:cubicBezTo>
                  <a:cubicBezTo>
                    <a:pt x="51" y="11"/>
                    <a:pt x="51" y="13"/>
                    <a:pt x="52" y="14"/>
                  </a:cubicBezTo>
                  <a:cubicBezTo>
                    <a:pt x="52" y="14"/>
                    <a:pt x="54" y="14"/>
                    <a:pt x="54" y="14"/>
                  </a:cubicBezTo>
                  <a:cubicBezTo>
                    <a:pt x="54" y="15"/>
                    <a:pt x="52" y="16"/>
                    <a:pt x="51" y="16"/>
                  </a:cubicBezTo>
                  <a:cubicBezTo>
                    <a:pt x="50" y="17"/>
                    <a:pt x="50" y="18"/>
                    <a:pt x="49" y="19"/>
                  </a:cubicBezTo>
                  <a:cubicBezTo>
                    <a:pt x="49" y="19"/>
                    <a:pt x="44" y="23"/>
                    <a:pt x="43" y="22"/>
                  </a:cubicBezTo>
                  <a:cubicBezTo>
                    <a:pt x="43" y="21"/>
                    <a:pt x="42" y="21"/>
                    <a:pt x="41" y="22"/>
                  </a:cubicBezTo>
                  <a:cubicBezTo>
                    <a:pt x="40" y="23"/>
                    <a:pt x="38" y="21"/>
                    <a:pt x="38" y="21"/>
                  </a:cubicBezTo>
                  <a:cubicBezTo>
                    <a:pt x="36" y="20"/>
                    <a:pt x="35" y="16"/>
                    <a:pt x="34" y="16"/>
                  </a:cubicBezTo>
                  <a:cubicBezTo>
                    <a:pt x="32" y="15"/>
                    <a:pt x="29" y="18"/>
                    <a:pt x="27" y="18"/>
                  </a:cubicBezTo>
                  <a:cubicBezTo>
                    <a:pt x="25" y="18"/>
                    <a:pt x="23" y="18"/>
                    <a:pt x="21" y="18"/>
                  </a:cubicBezTo>
                  <a:cubicBezTo>
                    <a:pt x="21" y="18"/>
                    <a:pt x="21" y="20"/>
                    <a:pt x="22" y="20"/>
                  </a:cubicBezTo>
                  <a:cubicBezTo>
                    <a:pt x="22" y="21"/>
                    <a:pt x="24" y="21"/>
                    <a:pt x="25" y="21"/>
                  </a:cubicBezTo>
                  <a:cubicBezTo>
                    <a:pt x="25" y="22"/>
                    <a:pt x="21" y="23"/>
                    <a:pt x="20" y="23"/>
                  </a:cubicBezTo>
                  <a:cubicBezTo>
                    <a:pt x="19" y="24"/>
                    <a:pt x="21" y="27"/>
                    <a:pt x="22" y="28"/>
                  </a:cubicBezTo>
                  <a:cubicBezTo>
                    <a:pt x="24" y="32"/>
                    <a:pt x="24" y="35"/>
                    <a:pt x="22" y="39"/>
                  </a:cubicBezTo>
                  <a:cubicBezTo>
                    <a:pt x="22" y="41"/>
                    <a:pt x="22" y="47"/>
                    <a:pt x="20" y="47"/>
                  </a:cubicBezTo>
                  <a:cubicBezTo>
                    <a:pt x="19" y="48"/>
                    <a:pt x="17" y="47"/>
                    <a:pt x="15" y="48"/>
                  </a:cubicBezTo>
                  <a:cubicBezTo>
                    <a:pt x="14" y="49"/>
                    <a:pt x="11" y="49"/>
                    <a:pt x="10" y="49"/>
                  </a:cubicBezTo>
                  <a:cubicBezTo>
                    <a:pt x="5" y="51"/>
                    <a:pt x="5" y="53"/>
                    <a:pt x="5" y="57"/>
                  </a:cubicBezTo>
                  <a:cubicBezTo>
                    <a:pt x="5" y="59"/>
                    <a:pt x="2" y="59"/>
                    <a:pt x="2" y="60"/>
                  </a:cubicBezTo>
                  <a:cubicBezTo>
                    <a:pt x="2" y="63"/>
                    <a:pt x="0" y="64"/>
                    <a:pt x="2" y="66"/>
                  </a:cubicBezTo>
                  <a:cubicBezTo>
                    <a:pt x="4" y="68"/>
                    <a:pt x="4" y="70"/>
                    <a:pt x="5" y="72"/>
                  </a:cubicBezTo>
                  <a:cubicBezTo>
                    <a:pt x="5" y="73"/>
                    <a:pt x="6" y="73"/>
                    <a:pt x="7" y="73"/>
                  </a:cubicBezTo>
                  <a:cubicBezTo>
                    <a:pt x="8" y="73"/>
                    <a:pt x="8" y="74"/>
                    <a:pt x="9" y="75"/>
                  </a:cubicBezTo>
                  <a:cubicBezTo>
                    <a:pt x="11" y="78"/>
                    <a:pt x="16" y="75"/>
                    <a:pt x="18" y="73"/>
                  </a:cubicBezTo>
                  <a:cubicBezTo>
                    <a:pt x="18" y="76"/>
                    <a:pt x="16" y="81"/>
                    <a:pt x="19" y="82"/>
                  </a:cubicBezTo>
                  <a:cubicBezTo>
                    <a:pt x="20" y="82"/>
                    <a:pt x="23" y="81"/>
                    <a:pt x="24" y="81"/>
                  </a:cubicBezTo>
                  <a:cubicBezTo>
                    <a:pt x="27" y="82"/>
                    <a:pt x="28" y="82"/>
                    <a:pt x="30" y="80"/>
                  </a:cubicBezTo>
                  <a:cubicBezTo>
                    <a:pt x="30" y="79"/>
                    <a:pt x="32" y="79"/>
                    <a:pt x="33" y="79"/>
                  </a:cubicBezTo>
                  <a:cubicBezTo>
                    <a:pt x="35" y="77"/>
                    <a:pt x="37" y="76"/>
                    <a:pt x="39" y="76"/>
                  </a:cubicBezTo>
                  <a:cubicBezTo>
                    <a:pt x="41" y="75"/>
                    <a:pt x="46" y="73"/>
                    <a:pt x="44" y="77"/>
                  </a:cubicBezTo>
                  <a:cubicBezTo>
                    <a:pt x="44" y="79"/>
                    <a:pt x="43" y="81"/>
                    <a:pt x="44" y="83"/>
                  </a:cubicBezTo>
                  <a:cubicBezTo>
                    <a:pt x="45" y="85"/>
                    <a:pt x="47" y="87"/>
                    <a:pt x="49" y="88"/>
                  </a:cubicBezTo>
                  <a:cubicBezTo>
                    <a:pt x="51" y="90"/>
                    <a:pt x="54" y="89"/>
                    <a:pt x="56" y="90"/>
                  </a:cubicBezTo>
                  <a:cubicBezTo>
                    <a:pt x="57" y="91"/>
                    <a:pt x="58" y="92"/>
                    <a:pt x="59" y="92"/>
                  </a:cubicBezTo>
                  <a:cubicBezTo>
                    <a:pt x="60" y="92"/>
                    <a:pt x="61" y="93"/>
                    <a:pt x="61" y="94"/>
                  </a:cubicBezTo>
                  <a:cubicBezTo>
                    <a:pt x="63" y="94"/>
                    <a:pt x="68" y="93"/>
                    <a:pt x="68" y="96"/>
                  </a:cubicBezTo>
                  <a:cubicBezTo>
                    <a:pt x="69" y="98"/>
                    <a:pt x="68" y="98"/>
                    <a:pt x="69" y="100"/>
                  </a:cubicBezTo>
                  <a:cubicBezTo>
                    <a:pt x="70" y="101"/>
                    <a:pt x="69" y="101"/>
                    <a:pt x="68" y="102"/>
                  </a:cubicBezTo>
                  <a:cubicBezTo>
                    <a:pt x="68" y="102"/>
                    <a:pt x="70" y="107"/>
                    <a:pt x="70" y="108"/>
                  </a:cubicBezTo>
                  <a:cubicBezTo>
                    <a:pt x="70" y="109"/>
                    <a:pt x="78" y="108"/>
                    <a:pt x="79" y="108"/>
                  </a:cubicBezTo>
                  <a:cubicBezTo>
                    <a:pt x="79" y="110"/>
                    <a:pt x="78" y="113"/>
                    <a:pt x="80" y="114"/>
                  </a:cubicBezTo>
                  <a:cubicBezTo>
                    <a:pt x="83" y="116"/>
                    <a:pt x="83" y="118"/>
                    <a:pt x="82" y="122"/>
                  </a:cubicBezTo>
                  <a:cubicBezTo>
                    <a:pt x="81" y="124"/>
                    <a:pt x="80" y="127"/>
                    <a:pt x="81" y="130"/>
                  </a:cubicBezTo>
                  <a:cubicBezTo>
                    <a:pt x="81" y="131"/>
                    <a:pt x="82" y="133"/>
                    <a:pt x="82" y="135"/>
                  </a:cubicBezTo>
                  <a:cubicBezTo>
                    <a:pt x="82" y="136"/>
                    <a:pt x="80" y="138"/>
                    <a:pt x="82" y="138"/>
                  </a:cubicBezTo>
                  <a:cubicBezTo>
                    <a:pt x="83" y="139"/>
                    <a:pt x="86" y="140"/>
                    <a:pt x="88" y="139"/>
                  </a:cubicBezTo>
                  <a:cubicBezTo>
                    <a:pt x="90" y="137"/>
                    <a:pt x="94" y="144"/>
                    <a:pt x="93" y="145"/>
                  </a:cubicBezTo>
                  <a:cubicBezTo>
                    <a:pt x="93" y="146"/>
                    <a:pt x="93" y="147"/>
                    <a:pt x="94" y="148"/>
                  </a:cubicBezTo>
                  <a:cubicBezTo>
                    <a:pt x="95" y="149"/>
                    <a:pt x="97" y="147"/>
                    <a:pt x="98" y="148"/>
                  </a:cubicBezTo>
                  <a:cubicBezTo>
                    <a:pt x="102" y="150"/>
                    <a:pt x="98" y="154"/>
                    <a:pt x="98" y="157"/>
                  </a:cubicBezTo>
                  <a:cubicBezTo>
                    <a:pt x="100" y="154"/>
                    <a:pt x="102" y="160"/>
                    <a:pt x="102" y="160"/>
                  </a:cubicBezTo>
                  <a:cubicBezTo>
                    <a:pt x="103" y="164"/>
                    <a:pt x="101" y="165"/>
                    <a:pt x="98" y="166"/>
                  </a:cubicBezTo>
                  <a:cubicBezTo>
                    <a:pt x="94" y="168"/>
                    <a:pt x="92" y="170"/>
                    <a:pt x="90" y="173"/>
                  </a:cubicBezTo>
                  <a:cubicBezTo>
                    <a:pt x="89" y="175"/>
                    <a:pt x="88" y="176"/>
                    <a:pt x="86" y="177"/>
                  </a:cubicBezTo>
                  <a:cubicBezTo>
                    <a:pt x="85" y="179"/>
                    <a:pt x="83" y="180"/>
                    <a:pt x="81" y="182"/>
                  </a:cubicBezTo>
                  <a:cubicBezTo>
                    <a:pt x="83" y="182"/>
                    <a:pt x="85" y="181"/>
                    <a:pt x="86" y="181"/>
                  </a:cubicBezTo>
                  <a:cubicBezTo>
                    <a:pt x="87" y="181"/>
                    <a:pt x="88" y="183"/>
                    <a:pt x="89" y="183"/>
                  </a:cubicBezTo>
                  <a:cubicBezTo>
                    <a:pt x="89" y="184"/>
                    <a:pt x="90" y="185"/>
                    <a:pt x="91" y="186"/>
                  </a:cubicBezTo>
                  <a:cubicBezTo>
                    <a:pt x="92" y="187"/>
                    <a:pt x="93" y="186"/>
                    <a:pt x="94" y="187"/>
                  </a:cubicBezTo>
                  <a:cubicBezTo>
                    <a:pt x="96" y="189"/>
                    <a:pt x="100" y="190"/>
                    <a:pt x="101" y="193"/>
                  </a:cubicBezTo>
                  <a:cubicBezTo>
                    <a:pt x="102" y="195"/>
                    <a:pt x="103" y="199"/>
                    <a:pt x="104" y="201"/>
                  </a:cubicBezTo>
                  <a:cubicBezTo>
                    <a:pt x="105" y="200"/>
                    <a:pt x="106" y="199"/>
                    <a:pt x="107" y="197"/>
                  </a:cubicBezTo>
                  <a:cubicBezTo>
                    <a:pt x="107" y="196"/>
                    <a:pt x="108" y="194"/>
                    <a:pt x="109" y="193"/>
                  </a:cubicBezTo>
                  <a:cubicBezTo>
                    <a:pt x="110" y="190"/>
                    <a:pt x="113" y="189"/>
                    <a:pt x="116" y="187"/>
                  </a:cubicBezTo>
                  <a:cubicBezTo>
                    <a:pt x="118" y="185"/>
                    <a:pt x="118" y="183"/>
                    <a:pt x="119" y="180"/>
                  </a:cubicBezTo>
                  <a:cubicBezTo>
                    <a:pt x="121" y="176"/>
                    <a:pt x="124" y="175"/>
                    <a:pt x="126" y="172"/>
                  </a:cubicBezTo>
                  <a:cubicBezTo>
                    <a:pt x="129" y="169"/>
                    <a:pt x="126" y="165"/>
                    <a:pt x="127" y="161"/>
                  </a:cubicBezTo>
                  <a:cubicBezTo>
                    <a:pt x="128" y="160"/>
                    <a:pt x="128" y="159"/>
                    <a:pt x="128" y="157"/>
                  </a:cubicBezTo>
                  <a:cubicBezTo>
                    <a:pt x="128" y="156"/>
                    <a:pt x="128" y="156"/>
                    <a:pt x="129" y="156"/>
                  </a:cubicBezTo>
                  <a:cubicBezTo>
                    <a:pt x="131" y="155"/>
                    <a:pt x="132" y="153"/>
                    <a:pt x="133" y="152"/>
                  </a:cubicBezTo>
                  <a:cubicBezTo>
                    <a:pt x="134" y="151"/>
                    <a:pt x="135" y="150"/>
                    <a:pt x="137" y="149"/>
                  </a:cubicBezTo>
                  <a:cubicBezTo>
                    <a:pt x="138" y="149"/>
                    <a:pt x="139" y="148"/>
                    <a:pt x="141" y="147"/>
                  </a:cubicBezTo>
                  <a:cubicBezTo>
                    <a:pt x="142" y="147"/>
                    <a:pt x="143" y="148"/>
                    <a:pt x="144" y="148"/>
                  </a:cubicBezTo>
                  <a:cubicBezTo>
                    <a:pt x="145" y="148"/>
                    <a:pt x="144" y="147"/>
                    <a:pt x="144" y="147"/>
                  </a:cubicBezTo>
                  <a:cubicBezTo>
                    <a:pt x="143" y="146"/>
                    <a:pt x="147" y="145"/>
                    <a:pt x="147" y="145"/>
                  </a:cubicBezTo>
                  <a:cubicBezTo>
                    <a:pt x="147" y="145"/>
                    <a:pt x="149" y="142"/>
                    <a:pt x="149" y="143"/>
                  </a:cubicBezTo>
                  <a:cubicBezTo>
                    <a:pt x="150" y="144"/>
                    <a:pt x="155" y="142"/>
                    <a:pt x="155" y="142"/>
                  </a:cubicBezTo>
                  <a:cubicBezTo>
                    <a:pt x="156" y="142"/>
                    <a:pt x="155" y="143"/>
                    <a:pt x="156" y="143"/>
                  </a:cubicBezTo>
                  <a:cubicBezTo>
                    <a:pt x="157" y="143"/>
                    <a:pt x="160" y="143"/>
                    <a:pt x="161" y="142"/>
                  </a:cubicBezTo>
                  <a:cubicBezTo>
                    <a:pt x="162" y="141"/>
                    <a:pt x="162" y="140"/>
                    <a:pt x="163" y="139"/>
                  </a:cubicBezTo>
                  <a:cubicBezTo>
                    <a:pt x="164" y="139"/>
                    <a:pt x="165" y="138"/>
                    <a:pt x="165" y="137"/>
                  </a:cubicBezTo>
                  <a:cubicBezTo>
                    <a:pt x="166" y="136"/>
                    <a:pt x="165" y="134"/>
                    <a:pt x="166" y="133"/>
                  </a:cubicBezTo>
                  <a:cubicBezTo>
                    <a:pt x="167" y="132"/>
                    <a:pt x="168" y="131"/>
                    <a:pt x="169" y="130"/>
                  </a:cubicBezTo>
                  <a:cubicBezTo>
                    <a:pt x="171" y="127"/>
                    <a:pt x="172" y="126"/>
                    <a:pt x="172" y="123"/>
                  </a:cubicBezTo>
                  <a:cubicBezTo>
                    <a:pt x="172" y="121"/>
                    <a:pt x="172" y="120"/>
                    <a:pt x="173" y="118"/>
                  </a:cubicBezTo>
                  <a:cubicBezTo>
                    <a:pt x="173" y="117"/>
                    <a:pt x="174" y="117"/>
                    <a:pt x="175" y="116"/>
                  </a:cubicBezTo>
                  <a:cubicBezTo>
                    <a:pt x="176" y="115"/>
                    <a:pt x="175" y="113"/>
                    <a:pt x="175" y="112"/>
                  </a:cubicBezTo>
                  <a:cubicBezTo>
                    <a:pt x="175" y="110"/>
                    <a:pt x="176" y="109"/>
                    <a:pt x="176" y="107"/>
                  </a:cubicBezTo>
                  <a:cubicBezTo>
                    <a:pt x="177" y="104"/>
                    <a:pt x="176" y="101"/>
                    <a:pt x="176" y="98"/>
                  </a:cubicBezTo>
                  <a:cubicBezTo>
                    <a:pt x="176" y="96"/>
                    <a:pt x="175" y="94"/>
                    <a:pt x="176" y="93"/>
                  </a:cubicBezTo>
                  <a:cubicBezTo>
                    <a:pt x="177" y="91"/>
                    <a:pt x="176" y="92"/>
                    <a:pt x="176" y="90"/>
                  </a:cubicBezTo>
                  <a:cubicBezTo>
                    <a:pt x="176" y="90"/>
                    <a:pt x="178" y="91"/>
                    <a:pt x="178" y="91"/>
                  </a:cubicBezTo>
                  <a:cubicBezTo>
                    <a:pt x="178" y="91"/>
                    <a:pt x="178" y="90"/>
                    <a:pt x="178" y="90"/>
                  </a:cubicBezTo>
                  <a:cubicBezTo>
                    <a:pt x="178" y="90"/>
                    <a:pt x="179" y="90"/>
                    <a:pt x="179" y="90"/>
                  </a:cubicBezTo>
                  <a:cubicBezTo>
                    <a:pt x="181" y="90"/>
                    <a:pt x="182" y="87"/>
                    <a:pt x="182" y="86"/>
                  </a:cubicBezTo>
                  <a:cubicBezTo>
                    <a:pt x="183" y="85"/>
                    <a:pt x="184" y="83"/>
                    <a:pt x="185" y="81"/>
                  </a:cubicBezTo>
                  <a:cubicBezTo>
                    <a:pt x="187" y="79"/>
                    <a:pt x="189" y="79"/>
                    <a:pt x="190" y="77"/>
                  </a:cubicBezTo>
                  <a:cubicBezTo>
                    <a:pt x="195" y="71"/>
                    <a:pt x="199" y="64"/>
                    <a:pt x="196" y="57"/>
                  </a:cubicBezTo>
                  <a:cubicBezTo>
                    <a:pt x="194" y="53"/>
                    <a:pt x="198" y="60"/>
                    <a:pt x="196" y="57"/>
                  </a:cubicBezTo>
                  <a:close/>
                  <a:moveTo>
                    <a:pt x="115" y="186"/>
                  </a:moveTo>
                  <a:cubicBezTo>
                    <a:pt x="113" y="187"/>
                    <a:pt x="112" y="189"/>
                    <a:pt x="110" y="190"/>
                  </a:cubicBezTo>
                  <a:cubicBezTo>
                    <a:pt x="107" y="191"/>
                    <a:pt x="112" y="188"/>
                    <a:pt x="112" y="187"/>
                  </a:cubicBezTo>
                  <a:cubicBezTo>
                    <a:pt x="113" y="186"/>
                    <a:pt x="114" y="184"/>
                    <a:pt x="116" y="182"/>
                  </a:cubicBezTo>
                  <a:cubicBezTo>
                    <a:pt x="118" y="180"/>
                    <a:pt x="117" y="184"/>
                    <a:pt x="115" y="186"/>
                  </a:cubicBezTo>
                  <a:cubicBezTo>
                    <a:pt x="115" y="186"/>
                    <a:pt x="116" y="185"/>
                    <a:pt x="115" y="18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85" name="Freeform 629">
              <a:extLst>
                <a:ext uri="{FF2B5EF4-FFF2-40B4-BE49-F238E27FC236}">
                  <a16:creationId xmlns:a16="http://schemas.microsoft.com/office/drawing/2014/main" id="{A661A014-02FF-D340-BA3F-99FFDA0E2CC2}"/>
                </a:ext>
              </a:extLst>
            </p:cNvPr>
            <p:cNvSpPr>
              <a:spLocks/>
            </p:cNvSpPr>
            <p:nvPr/>
          </p:nvSpPr>
          <p:spPr bwMode="auto">
            <a:xfrm>
              <a:off x="8961338" y="10485681"/>
              <a:ext cx="251592" cy="261215"/>
            </a:xfrm>
            <a:custGeom>
              <a:avLst/>
              <a:gdLst>
                <a:gd name="T0" fmla="*/ 21 w 27"/>
                <a:gd name="T1" fmla="*/ 10 h 28"/>
                <a:gd name="T2" fmla="*/ 17 w 27"/>
                <a:gd name="T3" fmla="*/ 7 h 28"/>
                <a:gd name="T4" fmla="*/ 14 w 27"/>
                <a:gd name="T5" fmla="*/ 6 h 28"/>
                <a:gd name="T6" fmla="*/ 11 w 27"/>
                <a:gd name="T7" fmla="*/ 3 h 28"/>
                <a:gd name="T8" fmla="*/ 6 w 27"/>
                <a:gd name="T9" fmla="*/ 2 h 28"/>
                <a:gd name="T10" fmla="*/ 4 w 27"/>
                <a:gd name="T11" fmla="*/ 3 h 28"/>
                <a:gd name="T12" fmla="*/ 3 w 27"/>
                <a:gd name="T13" fmla="*/ 6 h 28"/>
                <a:gd name="T14" fmla="*/ 3 w 27"/>
                <a:gd name="T15" fmla="*/ 12 h 28"/>
                <a:gd name="T16" fmla="*/ 2 w 27"/>
                <a:gd name="T17" fmla="*/ 17 h 28"/>
                <a:gd name="T18" fmla="*/ 1 w 27"/>
                <a:gd name="T19" fmla="*/ 22 h 28"/>
                <a:gd name="T20" fmla="*/ 4 w 27"/>
                <a:gd name="T21" fmla="*/ 25 h 28"/>
                <a:gd name="T22" fmla="*/ 9 w 27"/>
                <a:gd name="T23" fmla="*/ 26 h 28"/>
                <a:gd name="T24" fmla="*/ 13 w 27"/>
                <a:gd name="T25" fmla="*/ 28 h 28"/>
                <a:gd name="T26" fmla="*/ 19 w 27"/>
                <a:gd name="T27" fmla="*/ 28 h 28"/>
                <a:gd name="T28" fmla="*/ 24 w 27"/>
                <a:gd name="T29" fmla="*/ 25 h 28"/>
                <a:gd name="T30" fmla="*/ 26 w 27"/>
                <a:gd name="T31" fmla="*/ 19 h 28"/>
                <a:gd name="T32" fmla="*/ 24 w 27"/>
                <a:gd name="T33" fmla="*/ 14 h 28"/>
                <a:gd name="T34" fmla="*/ 21 w 27"/>
                <a:gd name="T35" fmla="*/ 10 h 28"/>
                <a:gd name="T36" fmla="*/ 21 w 27"/>
                <a:gd name="T37"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8">
                  <a:moveTo>
                    <a:pt x="21" y="10"/>
                  </a:moveTo>
                  <a:cubicBezTo>
                    <a:pt x="20" y="8"/>
                    <a:pt x="18" y="8"/>
                    <a:pt x="17" y="7"/>
                  </a:cubicBezTo>
                  <a:cubicBezTo>
                    <a:pt x="16" y="6"/>
                    <a:pt x="15" y="7"/>
                    <a:pt x="14" y="6"/>
                  </a:cubicBezTo>
                  <a:cubicBezTo>
                    <a:pt x="13" y="5"/>
                    <a:pt x="12" y="4"/>
                    <a:pt x="11" y="3"/>
                  </a:cubicBezTo>
                  <a:cubicBezTo>
                    <a:pt x="10" y="0"/>
                    <a:pt x="9" y="1"/>
                    <a:pt x="6" y="2"/>
                  </a:cubicBezTo>
                  <a:cubicBezTo>
                    <a:pt x="5" y="2"/>
                    <a:pt x="5" y="1"/>
                    <a:pt x="4" y="3"/>
                  </a:cubicBezTo>
                  <a:cubicBezTo>
                    <a:pt x="3" y="4"/>
                    <a:pt x="3" y="5"/>
                    <a:pt x="3" y="6"/>
                  </a:cubicBezTo>
                  <a:cubicBezTo>
                    <a:pt x="3" y="8"/>
                    <a:pt x="3" y="10"/>
                    <a:pt x="3" y="12"/>
                  </a:cubicBezTo>
                  <a:cubicBezTo>
                    <a:pt x="3" y="13"/>
                    <a:pt x="3" y="15"/>
                    <a:pt x="2" y="17"/>
                  </a:cubicBezTo>
                  <a:cubicBezTo>
                    <a:pt x="0" y="19"/>
                    <a:pt x="0" y="19"/>
                    <a:pt x="1" y="22"/>
                  </a:cubicBezTo>
                  <a:cubicBezTo>
                    <a:pt x="2" y="24"/>
                    <a:pt x="2" y="24"/>
                    <a:pt x="4" y="25"/>
                  </a:cubicBezTo>
                  <a:cubicBezTo>
                    <a:pt x="6" y="25"/>
                    <a:pt x="8" y="25"/>
                    <a:pt x="9" y="26"/>
                  </a:cubicBezTo>
                  <a:cubicBezTo>
                    <a:pt x="10" y="26"/>
                    <a:pt x="12" y="28"/>
                    <a:pt x="13" y="28"/>
                  </a:cubicBezTo>
                  <a:cubicBezTo>
                    <a:pt x="15" y="27"/>
                    <a:pt x="17" y="28"/>
                    <a:pt x="19" y="28"/>
                  </a:cubicBezTo>
                  <a:cubicBezTo>
                    <a:pt x="20" y="28"/>
                    <a:pt x="23" y="26"/>
                    <a:pt x="24" y="25"/>
                  </a:cubicBezTo>
                  <a:cubicBezTo>
                    <a:pt x="26" y="23"/>
                    <a:pt x="27" y="21"/>
                    <a:pt x="26" y="19"/>
                  </a:cubicBezTo>
                  <a:cubicBezTo>
                    <a:pt x="25" y="17"/>
                    <a:pt x="25" y="16"/>
                    <a:pt x="24" y="14"/>
                  </a:cubicBezTo>
                  <a:cubicBezTo>
                    <a:pt x="24" y="12"/>
                    <a:pt x="23" y="11"/>
                    <a:pt x="21" y="10"/>
                  </a:cubicBezTo>
                  <a:cubicBezTo>
                    <a:pt x="20" y="9"/>
                    <a:pt x="22" y="10"/>
                    <a:pt x="21"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86" name="Freeform 630">
              <a:extLst>
                <a:ext uri="{FF2B5EF4-FFF2-40B4-BE49-F238E27FC236}">
                  <a16:creationId xmlns:a16="http://schemas.microsoft.com/office/drawing/2014/main" id="{68CBFF5A-ECD9-D844-949F-09522A8EACD2}"/>
                </a:ext>
              </a:extLst>
            </p:cNvPr>
            <p:cNvSpPr>
              <a:spLocks/>
            </p:cNvSpPr>
            <p:nvPr/>
          </p:nvSpPr>
          <p:spPr bwMode="auto">
            <a:xfrm>
              <a:off x="8241593" y="10074745"/>
              <a:ext cx="961783" cy="1672412"/>
            </a:xfrm>
            <a:custGeom>
              <a:avLst/>
              <a:gdLst>
                <a:gd name="T0" fmla="*/ 80 w 103"/>
                <a:gd name="T1" fmla="*/ 52 h 179"/>
                <a:gd name="T2" fmla="*/ 85 w 103"/>
                <a:gd name="T3" fmla="*/ 42 h 179"/>
                <a:gd name="T4" fmla="*/ 102 w 103"/>
                <a:gd name="T5" fmla="*/ 29 h 179"/>
                <a:gd name="T6" fmla="*/ 99 w 103"/>
                <a:gd name="T7" fmla="*/ 21 h 179"/>
                <a:gd name="T8" fmla="*/ 94 w 103"/>
                <a:gd name="T9" fmla="*/ 29 h 179"/>
                <a:gd name="T10" fmla="*/ 82 w 103"/>
                <a:gd name="T11" fmla="*/ 30 h 179"/>
                <a:gd name="T12" fmla="*/ 79 w 103"/>
                <a:gd name="T13" fmla="*/ 28 h 179"/>
                <a:gd name="T14" fmla="*/ 81 w 103"/>
                <a:gd name="T15" fmla="*/ 22 h 179"/>
                <a:gd name="T16" fmla="*/ 64 w 103"/>
                <a:gd name="T17" fmla="*/ 9 h 179"/>
                <a:gd name="T18" fmla="*/ 57 w 103"/>
                <a:gd name="T19" fmla="*/ 2 h 179"/>
                <a:gd name="T20" fmla="*/ 48 w 103"/>
                <a:gd name="T21" fmla="*/ 4 h 179"/>
                <a:gd name="T22" fmla="*/ 39 w 103"/>
                <a:gd name="T23" fmla="*/ 1 h 179"/>
                <a:gd name="T24" fmla="*/ 35 w 103"/>
                <a:gd name="T25" fmla="*/ 9 h 179"/>
                <a:gd name="T26" fmla="*/ 27 w 103"/>
                <a:gd name="T27" fmla="*/ 22 h 179"/>
                <a:gd name="T28" fmla="*/ 25 w 103"/>
                <a:gd name="T29" fmla="*/ 32 h 179"/>
                <a:gd name="T30" fmla="*/ 21 w 103"/>
                <a:gd name="T31" fmla="*/ 39 h 179"/>
                <a:gd name="T32" fmla="*/ 19 w 103"/>
                <a:gd name="T33" fmla="*/ 47 h 179"/>
                <a:gd name="T34" fmla="*/ 17 w 103"/>
                <a:gd name="T35" fmla="*/ 52 h 179"/>
                <a:gd name="T36" fmla="*/ 20 w 103"/>
                <a:gd name="T37" fmla="*/ 61 h 179"/>
                <a:gd name="T38" fmla="*/ 18 w 103"/>
                <a:gd name="T39" fmla="*/ 79 h 179"/>
                <a:gd name="T40" fmla="*/ 15 w 103"/>
                <a:gd name="T41" fmla="*/ 94 h 179"/>
                <a:gd name="T42" fmla="*/ 10 w 103"/>
                <a:gd name="T43" fmla="*/ 117 h 179"/>
                <a:gd name="T44" fmla="*/ 13 w 103"/>
                <a:gd name="T45" fmla="*/ 130 h 179"/>
                <a:gd name="T46" fmla="*/ 12 w 103"/>
                <a:gd name="T47" fmla="*/ 135 h 179"/>
                <a:gd name="T48" fmla="*/ 8 w 103"/>
                <a:gd name="T49" fmla="*/ 147 h 179"/>
                <a:gd name="T50" fmla="*/ 5 w 103"/>
                <a:gd name="T51" fmla="*/ 156 h 179"/>
                <a:gd name="T52" fmla="*/ 8 w 103"/>
                <a:gd name="T53" fmla="*/ 170 h 179"/>
                <a:gd name="T54" fmla="*/ 13 w 103"/>
                <a:gd name="T55" fmla="*/ 176 h 179"/>
                <a:gd name="T56" fmla="*/ 23 w 103"/>
                <a:gd name="T57" fmla="*/ 178 h 179"/>
                <a:gd name="T58" fmla="*/ 27 w 103"/>
                <a:gd name="T59" fmla="*/ 179 h 179"/>
                <a:gd name="T60" fmla="*/ 24 w 103"/>
                <a:gd name="T61" fmla="*/ 169 h 179"/>
                <a:gd name="T62" fmla="*/ 25 w 103"/>
                <a:gd name="T63" fmla="*/ 163 h 179"/>
                <a:gd name="T64" fmla="*/ 28 w 103"/>
                <a:gd name="T65" fmla="*/ 163 h 179"/>
                <a:gd name="T66" fmla="*/ 31 w 103"/>
                <a:gd name="T67" fmla="*/ 157 h 179"/>
                <a:gd name="T68" fmla="*/ 40 w 103"/>
                <a:gd name="T69" fmla="*/ 151 h 179"/>
                <a:gd name="T70" fmla="*/ 41 w 103"/>
                <a:gd name="T71" fmla="*/ 145 h 179"/>
                <a:gd name="T72" fmla="*/ 32 w 103"/>
                <a:gd name="T73" fmla="*/ 140 h 179"/>
                <a:gd name="T74" fmla="*/ 39 w 103"/>
                <a:gd name="T75" fmla="*/ 131 h 179"/>
                <a:gd name="T76" fmla="*/ 43 w 103"/>
                <a:gd name="T77" fmla="*/ 124 h 179"/>
                <a:gd name="T78" fmla="*/ 48 w 103"/>
                <a:gd name="T79" fmla="*/ 116 h 179"/>
                <a:gd name="T80" fmla="*/ 51 w 103"/>
                <a:gd name="T81" fmla="*/ 114 h 179"/>
                <a:gd name="T82" fmla="*/ 45 w 103"/>
                <a:gd name="T83" fmla="*/ 113 h 179"/>
                <a:gd name="T84" fmla="*/ 54 w 103"/>
                <a:gd name="T85" fmla="*/ 108 h 179"/>
                <a:gd name="T86" fmla="*/ 58 w 103"/>
                <a:gd name="T87" fmla="*/ 102 h 179"/>
                <a:gd name="T88" fmla="*/ 59 w 103"/>
                <a:gd name="T89" fmla="*/ 97 h 179"/>
                <a:gd name="T90" fmla="*/ 60 w 103"/>
                <a:gd name="T91" fmla="*/ 96 h 179"/>
                <a:gd name="T92" fmla="*/ 76 w 103"/>
                <a:gd name="T93" fmla="*/ 93 h 179"/>
                <a:gd name="T94" fmla="*/ 84 w 103"/>
                <a:gd name="T95" fmla="*/ 87 h 179"/>
                <a:gd name="T96" fmla="*/ 83 w 103"/>
                <a:gd name="T97" fmla="*/ 78 h 179"/>
                <a:gd name="T98" fmla="*/ 78 w 103"/>
                <a:gd name="T99" fmla="*/ 69 h 179"/>
                <a:gd name="T100" fmla="*/ 78 w 103"/>
                <a:gd name="T101" fmla="*/ 66 h 179"/>
                <a:gd name="T102" fmla="*/ 78 w 103"/>
                <a:gd name="T103" fmla="*/ 62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3" h="179">
                  <a:moveTo>
                    <a:pt x="78" y="62"/>
                  </a:moveTo>
                  <a:cubicBezTo>
                    <a:pt x="81" y="59"/>
                    <a:pt x="79" y="56"/>
                    <a:pt x="80" y="52"/>
                  </a:cubicBezTo>
                  <a:cubicBezTo>
                    <a:pt x="80" y="51"/>
                    <a:pt x="80" y="49"/>
                    <a:pt x="80" y="48"/>
                  </a:cubicBezTo>
                  <a:cubicBezTo>
                    <a:pt x="81" y="45"/>
                    <a:pt x="83" y="44"/>
                    <a:pt x="85" y="42"/>
                  </a:cubicBezTo>
                  <a:cubicBezTo>
                    <a:pt x="89" y="39"/>
                    <a:pt x="91" y="34"/>
                    <a:pt x="95" y="31"/>
                  </a:cubicBezTo>
                  <a:cubicBezTo>
                    <a:pt x="97" y="30"/>
                    <a:pt x="100" y="30"/>
                    <a:pt x="102" y="29"/>
                  </a:cubicBezTo>
                  <a:cubicBezTo>
                    <a:pt x="103" y="27"/>
                    <a:pt x="102" y="24"/>
                    <a:pt x="101" y="23"/>
                  </a:cubicBezTo>
                  <a:cubicBezTo>
                    <a:pt x="100" y="21"/>
                    <a:pt x="101" y="21"/>
                    <a:pt x="99" y="21"/>
                  </a:cubicBezTo>
                  <a:cubicBezTo>
                    <a:pt x="97" y="20"/>
                    <a:pt x="98" y="24"/>
                    <a:pt x="97" y="25"/>
                  </a:cubicBezTo>
                  <a:cubicBezTo>
                    <a:pt x="96" y="26"/>
                    <a:pt x="95" y="28"/>
                    <a:pt x="94" y="29"/>
                  </a:cubicBezTo>
                  <a:cubicBezTo>
                    <a:pt x="93" y="30"/>
                    <a:pt x="90" y="29"/>
                    <a:pt x="88" y="30"/>
                  </a:cubicBezTo>
                  <a:cubicBezTo>
                    <a:pt x="87" y="32"/>
                    <a:pt x="84" y="30"/>
                    <a:pt x="82" y="30"/>
                  </a:cubicBezTo>
                  <a:cubicBezTo>
                    <a:pt x="81" y="30"/>
                    <a:pt x="79" y="31"/>
                    <a:pt x="78" y="30"/>
                  </a:cubicBezTo>
                  <a:cubicBezTo>
                    <a:pt x="76" y="30"/>
                    <a:pt x="79" y="28"/>
                    <a:pt x="79" y="28"/>
                  </a:cubicBezTo>
                  <a:cubicBezTo>
                    <a:pt x="80" y="27"/>
                    <a:pt x="79" y="26"/>
                    <a:pt x="79" y="26"/>
                  </a:cubicBezTo>
                  <a:cubicBezTo>
                    <a:pt x="79" y="24"/>
                    <a:pt x="80" y="23"/>
                    <a:pt x="81" y="22"/>
                  </a:cubicBezTo>
                  <a:cubicBezTo>
                    <a:pt x="85" y="18"/>
                    <a:pt x="77" y="16"/>
                    <a:pt x="74" y="14"/>
                  </a:cubicBezTo>
                  <a:cubicBezTo>
                    <a:pt x="71" y="12"/>
                    <a:pt x="67" y="12"/>
                    <a:pt x="64" y="9"/>
                  </a:cubicBezTo>
                  <a:cubicBezTo>
                    <a:pt x="63" y="8"/>
                    <a:pt x="61" y="7"/>
                    <a:pt x="60" y="6"/>
                  </a:cubicBezTo>
                  <a:cubicBezTo>
                    <a:pt x="59" y="4"/>
                    <a:pt x="58" y="2"/>
                    <a:pt x="57" y="2"/>
                  </a:cubicBezTo>
                  <a:cubicBezTo>
                    <a:pt x="56" y="1"/>
                    <a:pt x="53" y="1"/>
                    <a:pt x="52" y="2"/>
                  </a:cubicBezTo>
                  <a:cubicBezTo>
                    <a:pt x="51" y="3"/>
                    <a:pt x="50" y="6"/>
                    <a:pt x="48" y="4"/>
                  </a:cubicBezTo>
                  <a:cubicBezTo>
                    <a:pt x="47" y="2"/>
                    <a:pt x="45" y="2"/>
                    <a:pt x="43" y="2"/>
                  </a:cubicBezTo>
                  <a:cubicBezTo>
                    <a:pt x="41" y="2"/>
                    <a:pt x="41" y="0"/>
                    <a:pt x="39" y="1"/>
                  </a:cubicBezTo>
                  <a:cubicBezTo>
                    <a:pt x="38" y="2"/>
                    <a:pt x="35" y="3"/>
                    <a:pt x="35" y="4"/>
                  </a:cubicBezTo>
                  <a:cubicBezTo>
                    <a:pt x="34" y="6"/>
                    <a:pt x="35" y="8"/>
                    <a:pt x="35" y="9"/>
                  </a:cubicBezTo>
                  <a:cubicBezTo>
                    <a:pt x="34" y="13"/>
                    <a:pt x="31" y="13"/>
                    <a:pt x="28" y="14"/>
                  </a:cubicBezTo>
                  <a:cubicBezTo>
                    <a:pt x="26" y="15"/>
                    <a:pt x="27" y="20"/>
                    <a:pt x="27" y="22"/>
                  </a:cubicBezTo>
                  <a:cubicBezTo>
                    <a:pt x="27" y="24"/>
                    <a:pt x="28" y="26"/>
                    <a:pt x="28" y="27"/>
                  </a:cubicBezTo>
                  <a:cubicBezTo>
                    <a:pt x="28" y="28"/>
                    <a:pt x="25" y="31"/>
                    <a:pt x="25" y="32"/>
                  </a:cubicBezTo>
                  <a:cubicBezTo>
                    <a:pt x="24" y="33"/>
                    <a:pt x="21" y="35"/>
                    <a:pt x="21" y="36"/>
                  </a:cubicBezTo>
                  <a:cubicBezTo>
                    <a:pt x="21" y="37"/>
                    <a:pt x="21" y="38"/>
                    <a:pt x="21" y="39"/>
                  </a:cubicBezTo>
                  <a:cubicBezTo>
                    <a:pt x="21" y="40"/>
                    <a:pt x="20" y="41"/>
                    <a:pt x="20" y="42"/>
                  </a:cubicBezTo>
                  <a:cubicBezTo>
                    <a:pt x="20" y="43"/>
                    <a:pt x="21" y="46"/>
                    <a:pt x="19" y="47"/>
                  </a:cubicBezTo>
                  <a:cubicBezTo>
                    <a:pt x="19" y="48"/>
                    <a:pt x="19" y="50"/>
                    <a:pt x="19" y="51"/>
                  </a:cubicBezTo>
                  <a:cubicBezTo>
                    <a:pt x="18" y="51"/>
                    <a:pt x="17" y="51"/>
                    <a:pt x="17" y="52"/>
                  </a:cubicBezTo>
                  <a:cubicBezTo>
                    <a:pt x="17" y="54"/>
                    <a:pt x="19" y="55"/>
                    <a:pt x="19" y="57"/>
                  </a:cubicBezTo>
                  <a:cubicBezTo>
                    <a:pt x="19" y="58"/>
                    <a:pt x="19" y="60"/>
                    <a:pt x="20" y="61"/>
                  </a:cubicBezTo>
                  <a:cubicBezTo>
                    <a:pt x="22" y="65"/>
                    <a:pt x="18" y="69"/>
                    <a:pt x="18" y="73"/>
                  </a:cubicBezTo>
                  <a:cubicBezTo>
                    <a:pt x="17" y="75"/>
                    <a:pt x="19" y="77"/>
                    <a:pt x="18" y="79"/>
                  </a:cubicBezTo>
                  <a:cubicBezTo>
                    <a:pt x="17" y="80"/>
                    <a:pt x="15" y="81"/>
                    <a:pt x="14" y="83"/>
                  </a:cubicBezTo>
                  <a:cubicBezTo>
                    <a:pt x="13" y="85"/>
                    <a:pt x="17" y="93"/>
                    <a:pt x="15" y="94"/>
                  </a:cubicBezTo>
                  <a:cubicBezTo>
                    <a:pt x="11" y="96"/>
                    <a:pt x="12" y="101"/>
                    <a:pt x="11" y="105"/>
                  </a:cubicBezTo>
                  <a:cubicBezTo>
                    <a:pt x="9" y="108"/>
                    <a:pt x="10" y="113"/>
                    <a:pt x="10" y="117"/>
                  </a:cubicBezTo>
                  <a:cubicBezTo>
                    <a:pt x="10" y="120"/>
                    <a:pt x="10" y="123"/>
                    <a:pt x="10" y="126"/>
                  </a:cubicBezTo>
                  <a:cubicBezTo>
                    <a:pt x="10" y="127"/>
                    <a:pt x="15" y="130"/>
                    <a:pt x="13" y="130"/>
                  </a:cubicBezTo>
                  <a:cubicBezTo>
                    <a:pt x="13" y="130"/>
                    <a:pt x="9" y="131"/>
                    <a:pt x="11" y="132"/>
                  </a:cubicBezTo>
                  <a:cubicBezTo>
                    <a:pt x="13" y="132"/>
                    <a:pt x="13" y="133"/>
                    <a:pt x="12" y="135"/>
                  </a:cubicBezTo>
                  <a:cubicBezTo>
                    <a:pt x="11" y="137"/>
                    <a:pt x="11" y="139"/>
                    <a:pt x="11" y="142"/>
                  </a:cubicBezTo>
                  <a:cubicBezTo>
                    <a:pt x="11" y="144"/>
                    <a:pt x="9" y="145"/>
                    <a:pt x="8" y="147"/>
                  </a:cubicBezTo>
                  <a:cubicBezTo>
                    <a:pt x="7" y="148"/>
                    <a:pt x="8" y="150"/>
                    <a:pt x="8" y="152"/>
                  </a:cubicBezTo>
                  <a:cubicBezTo>
                    <a:pt x="8" y="153"/>
                    <a:pt x="6" y="156"/>
                    <a:pt x="5" y="156"/>
                  </a:cubicBezTo>
                  <a:cubicBezTo>
                    <a:pt x="0" y="158"/>
                    <a:pt x="3" y="164"/>
                    <a:pt x="4" y="167"/>
                  </a:cubicBezTo>
                  <a:cubicBezTo>
                    <a:pt x="5" y="169"/>
                    <a:pt x="8" y="166"/>
                    <a:pt x="8" y="170"/>
                  </a:cubicBezTo>
                  <a:cubicBezTo>
                    <a:pt x="8" y="171"/>
                    <a:pt x="7" y="174"/>
                    <a:pt x="9" y="175"/>
                  </a:cubicBezTo>
                  <a:cubicBezTo>
                    <a:pt x="10" y="176"/>
                    <a:pt x="11" y="176"/>
                    <a:pt x="13" y="176"/>
                  </a:cubicBezTo>
                  <a:cubicBezTo>
                    <a:pt x="15" y="177"/>
                    <a:pt x="18" y="177"/>
                    <a:pt x="20" y="177"/>
                  </a:cubicBezTo>
                  <a:cubicBezTo>
                    <a:pt x="21" y="177"/>
                    <a:pt x="22" y="177"/>
                    <a:pt x="23" y="178"/>
                  </a:cubicBezTo>
                  <a:cubicBezTo>
                    <a:pt x="23" y="177"/>
                    <a:pt x="24" y="177"/>
                    <a:pt x="25" y="177"/>
                  </a:cubicBezTo>
                  <a:cubicBezTo>
                    <a:pt x="25" y="178"/>
                    <a:pt x="27" y="179"/>
                    <a:pt x="27" y="179"/>
                  </a:cubicBezTo>
                  <a:cubicBezTo>
                    <a:pt x="28" y="179"/>
                    <a:pt x="26" y="176"/>
                    <a:pt x="26" y="175"/>
                  </a:cubicBezTo>
                  <a:cubicBezTo>
                    <a:pt x="24" y="173"/>
                    <a:pt x="24" y="171"/>
                    <a:pt x="24" y="169"/>
                  </a:cubicBezTo>
                  <a:cubicBezTo>
                    <a:pt x="24" y="167"/>
                    <a:pt x="24" y="166"/>
                    <a:pt x="27" y="164"/>
                  </a:cubicBezTo>
                  <a:cubicBezTo>
                    <a:pt x="29" y="163"/>
                    <a:pt x="25" y="163"/>
                    <a:pt x="25" y="163"/>
                  </a:cubicBezTo>
                  <a:cubicBezTo>
                    <a:pt x="25" y="163"/>
                    <a:pt x="27" y="162"/>
                    <a:pt x="26" y="162"/>
                  </a:cubicBezTo>
                  <a:cubicBezTo>
                    <a:pt x="27" y="162"/>
                    <a:pt x="27" y="163"/>
                    <a:pt x="28" y="163"/>
                  </a:cubicBezTo>
                  <a:cubicBezTo>
                    <a:pt x="29" y="164"/>
                    <a:pt x="30" y="163"/>
                    <a:pt x="31" y="163"/>
                  </a:cubicBezTo>
                  <a:cubicBezTo>
                    <a:pt x="32" y="161"/>
                    <a:pt x="31" y="159"/>
                    <a:pt x="31" y="157"/>
                  </a:cubicBezTo>
                  <a:cubicBezTo>
                    <a:pt x="32" y="155"/>
                    <a:pt x="34" y="154"/>
                    <a:pt x="37" y="153"/>
                  </a:cubicBezTo>
                  <a:cubicBezTo>
                    <a:pt x="38" y="152"/>
                    <a:pt x="39" y="152"/>
                    <a:pt x="40" y="151"/>
                  </a:cubicBezTo>
                  <a:cubicBezTo>
                    <a:pt x="41" y="150"/>
                    <a:pt x="39" y="149"/>
                    <a:pt x="39" y="149"/>
                  </a:cubicBezTo>
                  <a:cubicBezTo>
                    <a:pt x="39" y="148"/>
                    <a:pt x="42" y="147"/>
                    <a:pt x="41" y="145"/>
                  </a:cubicBezTo>
                  <a:cubicBezTo>
                    <a:pt x="40" y="143"/>
                    <a:pt x="36" y="145"/>
                    <a:pt x="35" y="143"/>
                  </a:cubicBezTo>
                  <a:cubicBezTo>
                    <a:pt x="34" y="142"/>
                    <a:pt x="33" y="142"/>
                    <a:pt x="32" y="140"/>
                  </a:cubicBezTo>
                  <a:cubicBezTo>
                    <a:pt x="31" y="138"/>
                    <a:pt x="33" y="135"/>
                    <a:pt x="34" y="134"/>
                  </a:cubicBezTo>
                  <a:cubicBezTo>
                    <a:pt x="36" y="133"/>
                    <a:pt x="37" y="131"/>
                    <a:pt x="39" y="131"/>
                  </a:cubicBezTo>
                  <a:cubicBezTo>
                    <a:pt x="41" y="130"/>
                    <a:pt x="41" y="132"/>
                    <a:pt x="42" y="129"/>
                  </a:cubicBezTo>
                  <a:cubicBezTo>
                    <a:pt x="42" y="127"/>
                    <a:pt x="44" y="126"/>
                    <a:pt x="43" y="124"/>
                  </a:cubicBezTo>
                  <a:cubicBezTo>
                    <a:pt x="42" y="121"/>
                    <a:pt x="47" y="121"/>
                    <a:pt x="48" y="119"/>
                  </a:cubicBezTo>
                  <a:cubicBezTo>
                    <a:pt x="48" y="119"/>
                    <a:pt x="43" y="115"/>
                    <a:pt x="48" y="116"/>
                  </a:cubicBezTo>
                  <a:cubicBezTo>
                    <a:pt x="49" y="117"/>
                    <a:pt x="49" y="118"/>
                    <a:pt x="50" y="118"/>
                  </a:cubicBezTo>
                  <a:cubicBezTo>
                    <a:pt x="52" y="118"/>
                    <a:pt x="52" y="115"/>
                    <a:pt x="51" y="114"/>
                  </a:cubicBezTo>
                  <a:cubicBezTo>
                    <a:pt x="51" y="113"/>
                    <a:pt x="49" y="115"/>
                    <a:pt x="49" y="115"/>
                  </a:cubicBezTo>
                  <a:cubicBezTo>
                    <a:pt x="47" y="115"/>
                    <a:pt x="45" y="114"/>
                    <a:pt x="45" y="113"/>
                  </a:cubicBezTo>
                  <a:cubicBezTo>
                    <a:pt x="45" y="112"/>
                    <a:pt x="43" y="105"/>
                    <a:pt x="45" y="105"/>
                  </a:cubicBezTo>
                  <a:cubicBezTo>
                    <a:pt x="48" y="106"/>
                    <a:pt x="50" y="108"/>
                    <a:pt x="54" y="108"/>
                  </a:cubicBezTo>
                  <a:cubicBezTo>
                    <a:pt x="55" y="108"/>
                    <a:pt x="56" y="107"/>
                    <a:pt x="57" y="107"/>
                  </a:cubicBezTo>
                  <a:cubicBezTo>
                    <a:pt x="59" y="105"/>
                    <a:pt x="57" y="104"/>
                    <a:pt x="58" y="102"/>
                  </a:cubicBezTo>
                  <a:cubicBezTo>
                    <a:pt x="58" y="101"/>
                    <a:pt x="59" y="100"/>
                    <a:pt x="59" y="100"/>
                  </a:cubicBezTo>
                  <a:cubicBezTo>
                    <a:pt x="60" y="98"/>
                    <a:pt x="59" y="98"/>
                    <a:pt x="59" y="97"/>
                  </a:cubicBezTo>
                  <a:cubicBezTo>
                    <a:pt x="58" y="96"/>
                    <a:pt x="58" y="94"/>
                    <a:pt x="59" y="94"/>
                  </a:cubicBezTo>
                  <a:cubicBezTo>
                    <a:pt x="61" y="94"/>
                    <a:pt x="60" y="96"/>
                    <a:pt x="60" y="96"/>
                  </a:cubicBezTo>
                  <a:cubicBezTo>
                    <a:pt x="59" y="95"/>
                    <a:pt x="65" y="95"/>
                    <a:pt x="65" y="95"/>
                  </a:cubicBezTo>
                  <a:cubicBezTo>
                    <a:pt x="69" y="95"/>
                    <a:pt x="72" y="93"/>
                    <a:pt x="76" y="93"/>
                  </a:cubicBezTo>
                  <a:cubicBezTo>
                    <a:pt x="77" y="92"/>
                    <a:pt x="80" y="91"/>
                    <a:pt x="82" y="90"/>
                  </a:cubicBezTo>
                  <a:cubicBezTo>
                    <a:pt x="83" y="89"/>
                    <a:pt x="83" y="88"/>
                    <a:pt x="84" y="87"/>
                  </a:cubicBezTo>
                  <a:cubicBezTo>
                    <a:pt x="85" y="86"/>
                    <a:pt x="86" y="85"/>
                    <a:pt x="87" y="83"/>
                  </a:cubicBezTo>
                  <a:cubicBezTo>
                    <a:pt x="87" y="80"/>
                    <a:pt x="85" y="80"/>
                    <a:pt x="83" y="78"/>
                  </a:cubicBezTo>
                  <a:cubicBezTo>
                    <a:pt x="82" y="76"/>
                    <a:pt x="85" y="75"/>
                    <a:pt x="83" y="73"/>
                  </a:cubicBezTo>
                  <a:cubicBezTo>
                    <a:pt x="82" y="72"/>
                    <a:pt x="78" y="71"/>
                    <a:pt x="78" y="69"/>
                  </a:cubicBezTo>
                  <a:cubicBezTo>
                    <a:pt x="78" y="69"/>
                    <a:pt x="78" y="68"/>
                    <a:pt x="79" y="68"/>
                  </a:cubicBezTo>
                  <a:cubicBezTo>
                    <a:pt x="79" y="67"/>
                    <a:pt x="78" y="67"/>
                    <a:pt x="78" y="66"/>
                  </a:cubicBezTo>
                  <a:cubicBezTo>
                    <a:pt x="78" y="65"/>
                    <a:pt x="77" y="63"/>
                    <a:pt x="78" y="62"/>
                  </a:cubicBezTo>
                  <a:cubicBezTo>
                    <a:pt x="79" y="61"/>
                    <a:pt x="77" y="63"/>
                    <a:pt x="78" y="6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87" name="Freeform 631">
              <a:extLst>
                <a:ext uri="{FF2B5EF4-FFF2-40B4-BE49-F238E27FC236}">
                  <a16:creationId xmlns:a16="http://schemas.microsoft.com/office/drawing/2014/main" id="{DDA89A7B-F6CF-E443-9016-991B1F4CE3BC}"/>
                </a:ext>
              </a:extLst>
            </p:cNvPr>
            <p:cNvSpPr>
              <a:spLocks/>
            </p:cNvSpPr>
            <p:nvPr/>
          </p:nvSpPr>
          <p:spPr bwMode="auto">
            <a:xfrm>
              <a:off x="7617387" y="8313140"/>
              <a:ext cx="203824" cy="226173"/>
            </a:xfrm>
            <a:custGeom>
              <a:avLst/>
              <a:gdLst>
                <a:gd name="T0" fmla="*/ 15 w 22"/>
                <a:gd name="T1" fmla="*/ 23 h 24"/>
                <a:gd name="T2" fmla="*/ 19 w 22"/>
                <a:gd name="T3" fmla="*/ 24 h 24"/>
                <a:gd name="T4" fmla="*/ 19 w 22"/>
                <a:gd name="T5" fmla="*/ 17 h 24"/>
                <a:gd name="T6" fmla="*/ 20 w 22"/>
                <a:gd name="T7" fmla="*/ 10 h 24"/>
                <a:gd name="T8" fmla="*/ 21 w 22"/>
                <a:gd name="T9" fmla="*/ 7 h 24"/>
                <a:gd name="T10" fmla="*/ 22 w 22"/>
                <a:gd name="T11" fmla="*/ 3 h 24"/>
                <a:gd name="T12" fmla="*/ 17 w 22"/>
                <a:gd name="T13" fmla="*/ 4 h 24"/>
                <a:gd name="T14" fmla="*/ 12 w 22"/>
                <a:gd name="T15" fmla="*/ 5 h 24"/>
                <a:gd name="T16" fmla="*/ 9 w 22"/>
                <a:gd name="T17" fmla="*/ 8 h 24"/>
                <a:gd name="T18" fmla="*/ 4 w 22"/>
                <a:gd name="T19" fmla="*/ 9 h 24"/>
                <a:gd name="T20" fmla="*/ 3 w 22"/>
                <a:gd name="T21" fmla="*/ 12 h 24"/>
                <a:gd name="T22" fmla="*/ 0 w 22"/>
                <a:gd name="T23" fmla="*/ 13 h 24"/>
                <a:gd name="T24" fmla="*/ 6 w 22"/>
                <a:gd name="T25" fmla="*/ 19 h 24"/>
                <a:gd name="T26" fmla="*/ 11 w 22"/>
                <a:gd name="T27" fmla="*/ 22 h 24"/>
                <a:gd name="T28" fmla="*/ 15 w 22"/>
                <a:gd name="T29" fmla="*/ 23 h 24"/>
                <a:gd name="T30" fmla="*/ 15 w 22"/>
                <a:gd name="T31" fmla="*/ 2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24">
                  <a:moveTo>
                    <a:pt x="15" y="23"/>
                  </a:moveTo>
                  <a:cubicBezTo>
                    <a:pt x="16" y="24"/>
                    <a:pt x="17" y="24"/>
                    <a:pt x="19" y="24"/>
                  </a:cubicBezTo>
                  <a:cubicBezTo>
                    <a:pt x="17" y="21"/>
                    <a:pt x="19" y="20"/>
                    <a:pt x="19" y="17"/>
                  </a:cubicBezTo>
                  <a:cubicBezTo>
                    <a:pt x="19" y="15"/>
                    <a:pt x="20" y="12"/>
                    <a:pt x="20" y="10"/>
                  </a:cubicBezTo>
                  <a:cubicBezTo>
                    <a:pt x="20" y="9"/>
                    <a:pt x="21" y="8"/>
                    <a:pt x="21" y="7"/>
                  </a:cubicBezTo>
                  <a:cubicBezTo>
                    <a:pt x="22" y="6"/>
                    <a:pt x="21" y="5"/>
                    <a:pt x="22" y="3"/>
                  </a:cubicBezTo>
                  <a:cubicBezTo>
                    <a:pt x="22" y="0"/>
                    <a:pt x="18" y="4"/>
                    <a:pt x="17" y="4"/>
                  </a:cubicBezTo>
                  <a:cubicBezTo>
                    <a:pt x="15" y="4"/>
                    <a:pt x="14" y="3"/>
                    <a:pt x="12" y="5"/>
                  </a:cubicBezTo>
                  <a:cubicBezTo>
                    <a:pt x="12" y="5"/>
                    <a:pt x="10" y="9"/>
                    <a:pt x="9" y="8"/>
                  </a:cubicBezTo>
                  <a:cubicBezTo>
                    <a:pt x="7" y="8"/>
                    <a:pt x="6" y="8"/>
                    <a:pt x="4" y="9"/>
                  </a:cubicBezTo>
                  <a:cubicBezTo>
                    <a:pt x="4" y="10"/>
                    <a:pt x="4" y="12"/>
                    <a:pt x="3" y="12"/>
                  </a:cubicBezTo>
                  <a:cubicBezTo>
                    <a:pt x="3" y="13"/>
                    <a:pt x="1" y="13"/>
                    <a:pt x="0" y="13"/>
                  </a:cubicBezTo>
                  <a:cubicBezTo>
                    <a:pt x="2" y="15"/>
                    <a:pt x="4" y="18"/>
                    <a:pt x="6" y="19"/>
                  </a:cubicBezTo>
                  <a:cubicBezTo>
                    <a:pt x="7" y="21"/>
                    <a:pt x="9" y="22"/>
                    <a:pt x="11" y="22"/>
                  </a:cubicBezTo>
                  <a:cubicBezTo>
                    <a:pt x="12" y="22"/>
                    <a:pt x="14" y="22"/>
                    <a:pt x="15" y="23"/>
                  </a:cubicBezTo>
                  <a:cubicBezTo>
                    <a:pt x="16" y="23"/>
                    <a:pt x="15" y="22"/>
                    <a:pt x="15" y="2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88" name="Freeform 632">
              <a:extLst>
                <a:ext uri="{FF2B5EF4-FFF2-40B4-BE49-F238E27FC236}">
                  <a16:creationId xmlns:a16="http://schemas.microsoft.com/office/drawing/2014/main" id="{F2DE58DE-6C2D-3C4A-9290-79E1BFBA2648}"/>
                </a:ext>
              </a:extLst>
            </p:cNvPr>
            <p:cNvSpPr>
              <a:spLocks/>
            </p:cNvSpPr>
            <p:nvPr/>
          </p:nvSpPr>
          <p:spPr bwMode="auto">
            <a:xfrm>
              <a:off x="7681084" y="8520197"/>
              <a:ext cx="159235" cy="140163"/>
            </a:xfrm>
            <a:custGeom>
              <a:avLst/>
              <a:gdLst>
                <a:gd name="T0" fmla="*/ 16 w 17"/>
                <a:gd name="T1" fmla="*/ 10 h 15"/>
                <a:gd name="T2" fmla="*/ 17 w 17"/>
                <a:gd name="T3" fmla="*/ 8 h 15"/>
                <a:gd name="T4" fmla="*/ 15 w 17"/>
                <a:gd name="T5" fmla="*/ 6 h 15"/>
                <a:gd name="T6" fmla="*/ 12 w 17"/>
                <a:gd name="T7" fmla="*/ 2 h 15"/>
                <a:gd name="T8" fmla="*/ 8 w 17"/>
                <a:gd name="T9" fmla="*/ 1 h 15"/>
                <a:gd name="T10" fmla="*/ 3 w 17"/>
                <a:gd name="T11" fmla="*/ 0 h 15"/>
                <a:gd name="T12" fmla="*/ 3 w 17"/>
                <a:gd name="T13" fmla="*/ 6 h 15"/>
                <a:gd name="T14" fmla="*/ 6 w 17"/>
                <a:gd name="T15" fmla="*/ 7 h 15"/>
                <a:gd name="T16" fmla="*/ 4 w 17"/>
                <a:gd name="T17" fmla="*/ 5 h 15"/>
                <a:gd name="T18" fmla="*/ 7 w 17"/>
                <a:gd name="T19" fmla="*/ 7 h 15"/>
                <a:gd name="T20" fmla="*/ 11 w 17"/>
                <a:gd name="T21" fmla="*/ 10 h 15"/>
                <a:gd name="T22" fmla="*/ 14 w 17"/>
                <a:gd name="T23" fmla="*/ 14 h 15"/>
                <a:gd name="T24" fmla="*/ 16 w 17"/>
                <a:gd name="T25" fmla="*/ 10 h 15"/>
                <a:gd name="T26" fmla="*/ 16 w 17"/>
                <a:gd name="T27"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15">
                  <a:moveTo>
                    <a:pt x="16" y="10"/>
                  </a:moveTo>
                  <a:cubicBezTo>
                    <a:pt x="16" y="9"/>
                    <a:pt x="16" y="8"/>
                    <a:pt x="17" y="8"/>
                  </a:cubicBezTo>
                  <a:cubicBezTo>
                    <a:pt x="16" y="7"/>
                    <a:pt x="16" y="6"/>
                    <a:pt x="15" y="6"/>
                  </a:cubicBezTo>
                  <a:cubicBezTo>
                    <a:pt x="14" y="5"/>
                    <a:pt x="13" y="2"/>
                    <a:pt x="12" y="2"/>
                  </a:cubicBezTo>
                  <a:cubicBezTo>
                    <a:pt x="10" y="2"/>
                    <a:pt x="9" y="2"/>
                    <a:pt x="8" y="1"/>
                  </a:cubicBezTo>
                  <a:cubicBezTo>
                    <a:pt x="7" y="0"/>
                    <a:pt x="4" y="0"/>
                    <a:pt x="3" y="0"/>
                  </a:cubicBezTo>
                  <a:cubicBezTo>
                    <a:pt x="4" y="1"/>
                    <a:pt x="0" y="6"/>
                    <a:pt x="3" y="6"/>
                  </a:cubicBezTo>
                  <a:cubicBezTo>
                    <a:pt x="4" y="6"/>
                    <a:pt x="4" y="8"/>
                    <a:pt x="6" y="7"/>
                  </a:cubicBezTo>
                  <a:cubicBezTo>
                    <a:pt x="7" y="6"/>
                    <a:pt x="4" y="5"/>
                    <a:pt x="4" y="5"/>
                  </a:cubicBezTo>
                  <a:cubicBezTo>
                    <a:pt x="5" y="5"/>
                    <a:pt x="7" y="6"/>
                    <a:pt x="7" y="7"/>
                  </a:cubicBezTo>
                  <a:cubicBezTo>
                    <a:pt x="8" y="9"/>
                    <a:pt x="10" y="8"/>
                    <a:pt x="11" y="10"/>
                  </a:cubicBezTo>
                  <a:cubicBezTo>
                    <a:pt x="12" y="11"/>
                    <a:pt x="12" y="13"/>
                    <a:pt x="14" y="14"/>
                  </a:cubicBezTo>
                  <a:cubicBezTo>
                    <a:pt x="17" y="15"/>
                    <a:pt x="17" y="12"/>
                    <a:pt x="16" y="10"/>
                  </a:cubicBezTo>
                  <a:cubicBezTo>
                    <a:pt x="16" y="9"/>
                    <a:pt x="16" y="11"/>
                    <a:pt x="16"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89" name="Freeform 633">
              <a:extLst>
                <a:ext uri="{FF2B5EF4-FFF2-40B4-BE49-F238E27FC236}">
                  <a16:creationId xmlns:a16="http://schemas.microsoft.com/office/drawing/2014/main" id="{0AB2C838-2A06-CB42-8F8D-FDA3FBAFCEEE}"/>
                </a:ext>
              </a:extLst>
            </p:cNvPr>
            <p:cNvSpPr>
              <a:spLocks/>
            </p:cNvSpPr>
            <p:nvPr/>
          </p:nvSpPr>
          <p:spPr bwMode="auto">
            <a:xfrm>
              <a:off x="7502737" y="8360921"/>
              <a:ext cx="105096" cy="82827"/>
            </a:xfrm>
            <a:custGeom>
              <a:avLst/>
              <a:gdLst>
                <a:gd name="T0" fmla="*/ 4 w 11"/>
                <a:gd name="T1" fmla="*/ 1 h 9"/>
                <a:gd name="T2" fmla="*/ 4 w 11"/>
                <a:gd name="T3" fmla="*/ 0 h 9"/>
                <a:gd name="T4" fmla="*/ 0 w 11"/>
                <a:gd name="T5" fmla="*/ 4 h 9"/>
                <a:gd name="T6" fmla="*/ 11 w 11"/>
                <a:gd name="T7" fmla="*/ 5 h 9"/>
                <a:gd name="T8" fmla="*/ 4 w 11"/>
                <a:gd name="T9" fmla="*/ 1 h 9"/>
              </a:gdLst>
              <a:ahLst/>
              <a:cxnLst>
                <a:cxn ang="0">
                  <a:pos x="T0" y="T1"/>
                </a:cxn>
                <a:cxn ang="0">
                  <a:pos x="T2" y="T3"/>
                </a:cxn>
                <a:cxn ang="0">
                  <a:pos x="T4" y="T5"/>
                </a:cxn>
                <a:cxn ang="0">
                  <a:pos x="T6" y="T7"/>
                </a:cxn>
                <a:cxn ang="0">
                  <a:pos x="T8" y="T9"/>
                </a:cxn>
              </a:cxnLst>
              <a:rect l="0" t="0" r="r" b="b"/>
              <a:pathLst>
                <a:path w="11" h="9">
                  <a:moveTo>
                    <a:pt x="4" y="1"/>
                  </a:moveTo>
                  <a:cubicBezTo>
                    <a:pt x="4" y="0"/>
                    <a:pt x="4" y="0"/>
                    <a:pt x="4" y="0"/>
                  </a:cubicBezTo>
                  <a:cubicBezTo>
                    <a:pt x="3" y="1"/>
                    <a:pt x="1" y="3"/>
                    <a:pt x="0" y="4"/>
                  </a:cubicBezTo>
                  <a:cubicBezTo>
                    <a:pt x="2" y="5"/>
                    <a:pt x="11" y="9"/>
                    <a:pt x="11" y="5"/>
                  </a:cubicBezTo>
                  <a:cubicBezTo>
                    <a:pt x="11" y="2"/>
                    <a:pt x="6" y="3"/>
                    <a:pt x="4"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90" name="Freeform 634">
              <a:extLst>
                <a:ext uri="{FF2B5EF4-FFF2-40B4-BE49-F238E27FC236}">
                  <a16:creationId xmlns:a16="http://schemas.microsoft.com/office/drawing/2014/main" id="{11F0EDC5-48DB-1041-B9D1-6BDB3403C903}"/>
                </a:ext>
              </a:extLst>
            </p:cNvPr>
            <p:cNvSpPr>
              <a:spLocks/>
            </p:cNvSpPr>
            <p:nvPr/>
          </p:nvSpPr>
          <p:spPr bwMode="auto">
            <a:xfrm>
              <a:off x="7391272" y="8192091"/>
              <a:ext cx="187902" cy="216615"/>
            </a:xfrm>
            <a:custGeom>
              <a:avLst/>
              <a:gdLst>
                <a:gd name="T0" fmla="*/ 16 w 20"/>
                <a:gd name="T1" fmla="*/ 16 h 23"/>
                <a:gd name="T2" fmla="*/ 20 w 20"/>
                <a:gd name="T3" fmla="*/ 12 h 23"/>
                <a:gd name="T4" fmla="*/ 16 w 20"/>
                <a:gd name="T5" fmla="*/ 8 h 23"/>
                <a:gd name="T6" fmla="*/ 16 w 20"/>
                <a:gd name="T7" fmla="*/ 1 h 23"/>
                <a:gd name="T8" fmla="*/ 8 w 20"/>
                <a:gd name="T9" fmla="*/ 1 h 23"/>
                <a:gd name="T10" fmla="*/ 7 w 20"/>
                <a:gd name="T11" fmla="*/ 6 h 23"/>
                <a:gd name="T12" fmla="*/ 8 w 20"/>
                <a:gd name="T13" fmla="*/ 10 h 23"/>
                <a:gd name="T14" fmla="*/ 4 w 20"/>
                <a:gd name="T15" fmla="*/ 10 h 23"/>
                <a:gd name="T16" fmla="*/ 2 w 20"/>
                <a:gd name="T17" fmla="*/ 15 h 23"/>
                <a:gd name="T18" fmla="*/ 12 w 20"/>
                <a:gd name="T19" fmla="*/ 21 h 23"/>
                <a:gd name="T20" fmla="*/ 16 w 20"/>
                <a:gd name="T21"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3">
                  <a:moveTo>
                    <a:pt x="16" y="16"/>
                  </a:moveTo>
                  <a:cubicBezTo>
                    <a:pt x="16" y="14"/>
                    <a:pt x="19" y="13"/>
                    <a:pt x="20" y="12"/>
                  </a:cubicBezTo>
                  <a:cubicBezTo>
                    <a:pt x="17" y="11"/>
                    <a:pt x="16" y="11"/>
                    <a:pt x="16" y="8"/>
                  </a:cubicBezTo>
                  <a:cubicBezTo>
                    <a:pt x="16" y="7"/>
                    <a:pt x="17" y="2"/>
                    <a:pt x="16" y="1"/>
                  </a:cubicBezTo>
                  <a:cubicBezTo>
                    <a:pt x="15" y="0"/>
                    <a:pt x="10" y="1"/>
                    <a:pt x="8" y="1"/>
                  </a:cubicBezTo>
                  <a:cubicBezTo>
                    <a:pt x="6" y="1"/>
                    <a:pt x="6" y="4"/>
                    <a:pt x="7" y="6"/>
                  </a:cubicBezTo>
                  <a:cubicBezTo>
                    <a:pt x="8" y="7"/>
                    <a:pt x="12" y="10"/>
                    <a:pt x="8" y="10"/>
                  </a:cubicBezTo>
                  <a:cubicBezTo>
                    <a:pt x="7" y="10"/>
                    <a:pt x="5" y="10"/>
                    <a:pt x="4" y="10"/>
                  </a:cubicBezTo>
                  <a:cubicBezTo>
                    <a:pt x="2" y="10"/>
                    <a:pt x="2" y="14"/>
                    <a:pt x="2" y="15"/>
                  </a:cubicBezTo>
                  <a:cubicBezTo>
                    <a:pt x="0" y="21"/>
                    <a:pt x="8" y="20"/>
                    <a:pt x="12" y="21"/>
                  </a:cubicBezTo>
                  <a:cubicBezTo>
                    <a:pt x="13" y="23"/>
                    <a:pt x="16" y="17"/>
                    <a:pt x="16" y="1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91" name="Freeform 635">
              <a:extLst>
                <a:ext uri="{FF2B5EF4-FFF2-40B4-BE49-F238E27FC236}">
                  <a16:creationId xmlns:a16="http://schemas.microsoft.com/office/drawing/2014/main" id="{07A64CF8-14A3-DA48-B850-C53EC57D0B53}"/>
                </a:ext>
              </a:extLst>
            </p:cNvPr>
            <p:cNvSpPr>
              <a:spLocks/>
            </p:cNvSpPr>
            <p:nvPr/>
          </p:nvSpPr>
          <p:spPr bwMode="auto">
            <a:xfrm>
              <a:off x="6254330" y="7453043"/>
              <a:ext cx="1398093" cy="898324"/>
            </a:xfrm>
            <a:custGeom>
              <a:avLst/>
              <a:gdLst>
                <a:gd name="T0" fmla="*/ 132 w 150"/>
                <a:gd name="T1" fmla="*/ 88 h 96"/>
                <a:gd name="T2" fmla="*/ 130 w 150"/>
                <a:gd name="T3" fmla="*/ 80 h 96"/>
                <a:gd name="T4" fmla="*/ 144 w 150"/>
                <a:gd name="T5" fmla="*/ 78 h 96"/>
                <a:gd name="T6" fmla="*/ 146 w 150"/>
                <a:gd name="T7" fmla="*/ 68 h 96"/>
                <a:gd name="T8" fmla="*/ 146 w 150"/>
                <a:gd name="T9" fmla="*/ 61 h 96"/>
                <a:gd name="T10" fmla="*/ 132 w 150"/>
                <a:gd name="T11" fmla="*/ 64 h 96"/>
                <a:gd name="T12" fmla="*/ 126 w 150"/>
                <a:gd name="T13" fmla="*/ 76 h 96"/>
                <a:gd name="T14" fmla="*/ 110 w 150"/>
                <a:gd name="T15" fmla="*/ 76 h 96"/>
                <a:gd name="T16" fmla="*/ 102 w 150"/>
                <a:gd name="T17" fmla="*/ 69 h 96"/>
                <a:gd name="T18" fmla="*/ 96 w 150"/>
                <a:gd name="T19" fmla="*/ 51 h 96"/>
                <a:gd name="T20" fmla="*/ 98 w 150"/>
                <a:gd name="T21" fmla="*/ 38 h 96"/>
                <a:gd name="T22" fmla="*/ 90 w 150"/>
                <a:gd name="T23" fmla="*/ 35 h 96"/>
                <a:gd name="T24" fmla="*/ 82 w 150"/>
                <a:gd name="T25" fmla="*/ 24 h 96"/>
                <a:gd name="T26" fmla="*/ 75 w 150"/>
                <a:gd name="T27" fmla="*/ 17 h 96"/>
                <a:gd name="T28" fmla="*/ 68 w 150"/>
                <a:gd name="T29" fmla="*/ 20 h 96"/>
                <a:gd name="T30" fmla="*/ 59 w 150"/>
                <a:gd name="T31" fmla="*/ 10 h 96"/>
                <a:gd name="T32" fmla="*/ 45 w 150"/>
                <a:gd name="T33" fmla="*/ 6 h 96"/>
                <a:gd name="T34" fmla="*/ 29 w 150"/>
                <a:gd name="T35" fmla="*/ 8 h 96"/>
                <a:gd name="T36" fmla="*/ 13 w 150"/>
                <a:gd name="T37" fmla="*/ 1 h 96"/>
                <a:gd name="T38" fmla="*/ 7 w 150"/>
                <a:gd name="T39" fmla="*/ 16 h 96"/>
                <a:gd name="T40" fmla="*/ 15 w 150"/>
                <a:gd name="T41" fmla="*/ 28 h 96"/>
                <a:gd name="T42" fmla="*/ 15 w 150"/>
                <a:gd name="T43" fmla="*/ 32 h 96"/>
                <a:gd name="T44" fmla="*/ 25 w 150"/>
                <a:gd name="T45" fmla="*/ 38 h 96"/>
                <a:gd name="T46" fmla="*/ 26 w 150"/>
                <a:gd name="T47" fmla="*/ 44 h 96"/>
                <a:gd name="T48" fmla="*/ 36 w 150"/>
                <a:gd name="T49" fmla="*/ 53 h 96"/>
                <a:gd name="T50" fmla="*/ 36 w 150"/>
                <a:gd name="T51" fmla="*/ 47 h 96"/>
                <a:gd name="T52" fmla="*/ 32 w 150"/>
                <a:gd name="T53" fmla="*/ 42 h 96"/>
                <a:gd name="T54" fmla="*/ 26 w 150"/>
                <a:gd name="T55" fmla="*/ 32 h 96"/>
                <a:gd name="T56" fmla="*/ 20 w 150"/>
                <a:gd name="T57" fmla="*/ 23 h 96"/>
                <a:gd name="T58" fmla="*/ 13 w 150"/>
                <a:gd name="T59" fmla="*/ 16 h 96"/>
                <a:gd name="T60" fmla="*/ 11 w 150"/>
                <a:gd name="T61" fmla="*/ 5 h 96"/>
                <a:gd name="T62" fmla="*/ 15 w 150"/>
                <a:gd name="T63" fmla="*/ 7 h 96"/>
                <a:gd name="T64" fmla="*/ 20 w 150"/>
                <a:gd name="T65" fmla="*/ 9 h 96"/>
                <a:gd name="T66" fmla="*/ 23 w 150"/>
                <a:gd name="T67" fmla="*/ 19 h 96"/>
                <a:gd name="T68" fmla="*/ 23 w 150"/>
                <a:gd name="T69" fmla="*/ 20 h 96"/>
                <a:gd name="T70" fmla="*/ 32 w 150"/>
                <a:gd name="T71" fmla="*/ 27 h 96"/>
                <a:gd name="T72" fmla="*/ 36 w 150"/>
                <a:gd name="T73" fmla="*/ 33 h 96"/>
                <a:gd name="T74" fmla="*/ 38 w 150"/>
                <a:gd name="T75" fmla="*/ 38 h 96"/>
                <a:gd name="T76" fmla="*/ 46 w 150"/>
                <a:gd name="T77" fmla="*/ 45 h 96"/>
                <a:gd name="T78" fmla="*/ 54 w 150"/>
                <a:gd name="T79" fmla="*/ 53 h 96"/>
                <a:gd name="T80" fmla="*/ 56 w 150"/>
                <a:gd name="T81" fmla="*/ 59 h 96"/>
                <a:gd name="T82" fmla="*/ 58 w 150"/>
                <a:gd name="T83" fmla="*/ 65 h 96"/>
                <a:gd name="T84" fmla="*/ 60 w 150"/>
                <a:gd name="T85" fmla="*/ 72 h 96"/>
                <a:gd name="T86" fmla="*/ 68 w 150"/>
                <a:gd name="T87" fmla="*/ 77 h 96"/>
                <a:gd name="T88" fmla="*/ 89 w 150"/>
                <a:gd name="T89" fmla="*/ 86 h 96"/>
                <a:gd name="T90" fmla="*/ 113 w 150"/>
                <a:gd name="T91" fmla="*/ 88 h 96"/>
                <a:gd name="T92" fmla="*/ 126 w 150"/>
                <a:gd name="T93" fmla="*/ 8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0" h="96">
                  <a:moveTo>
                    <a:pt x="126" y="89"/>
                  </a:moveTo>
                  <a:cubicBezTo>
                    <a:pt x="127" y="89"/>
                    <a:pt x="134" y="90"/>
                    <a:pt x="132" y="88"/>
                  </a:cubicBezTo>
                  <a:cubicBezTo>
                    <a:pt x="131" y="86"/>
                    <a:pt x="129" y="85"/>
                    <a:pt x="128" y="83"/>
                  </a:cubicBezTo>
                  <a:cubicBezTo>
                    <a:pt x="128" y="83"/>
                    <a:pt x="129" y="80"/>
                    <a:pt x="130" y="80"/>
                  </a:cubicBezTo>
                  <a:cubicBezTo>
                    <a:pt x="131" y="79"/>
                    <a:pt x="136" y="80"/>
                    <a:pt x="138" y="80"/>
                  </a:cubicBezTo>
                  <a:cubicBezTo>
                    <a:pt x="141" y="80"/>
                    <a:pt x="140" y="75"/>
                    <a:pt x="144" y="78"/>
                  </a:cubicBezTo>
                  <a:cubicBezTo>
                    <a:pt x="145" y="76"/>
                    <a:pt x="146" y="75"/>
                    <a:pt x="146" y="73"/>
                  </a:cubicBezTo>
                  <a:cubicBezTo>
                    <a:pt x="146" y="71"/>
                    <a:pt x="145" y="69"/>
                    <a:pt x="146" y="68"/>
                  </a:cubicBezTo>
                  <a:cubicBezTo>
                    <a:pt x="147" y="66"/>
                    <a:pt x="150" y="64"/>
                    <a:pt x="150" y="63"/>
                  </a:cubicBezTo>
                  <a:cubicBezTo>
                    <a:pt x="149" y="61"/>
                    <a:pt x="148" y="61"/>
                    <a:pt x="146" y="61"/>
                  </a:cubicBezTo>
                  <a:cubicBezTo>
                    <a:pt x="143" y="61"/>
                    <a:pt x="139" y="61"/>
                    <a:pt x="136" y="62"/>
                  </a:cubicBezTo>
                  <a:cubicBezTo>
                    <a:pt x="134" y="62"/>
                    <a:pt x="133" y="63"/>
                    <a:pt x="132" y="64"/>
                  </a:cubicBezTo>
                  <a:cubicBezTo>
                    <a:pt x="131" y="66"/>
                    <a:pt x="132" y="68"/>
                    <a:pt x="131" y="70"/>
                  </a:cubicBezTo>
                  <a:cubicBezTo>
                    <a:pt x="131" y="71"/>
                    <a:pt x="126" y="76"/>
                    <a:pt x="126" y="76"/>
                  </a:cubicBezTo>
                  <a:cubicBezTo>
                    <a:pt x="122" y="75"/>
                    <a:pt x="118" y="76"/>
                    <a:pt x="114" y="78"/>
                  </a:cubicBezTo>
                  <a:cubicBezTo>
                    <a:pt x="112" y="78"/>
                    <a:pt x="111" y="77"/>
                    <a:pt x="110" y="76"/>
                  </a:cubicBezTo>
                  <a:cubicBezTo>
                    <a:pt x="109" y="75"/>
                    <a:pt x="107" y="75"/>
                    <a:pt x="105" y="74"/>
                  </a:cubicBezTo>
                  <a:cubicBezTo>
                    <a:pt x="103" y="74"/>
                    <a:pt x="103" y="71"/>
                    <a:pt x="102" y="69"/>
                  </a:cubicBezTo>
                  <a:cubicBezTo>
                    <a:pt x="101" y="67"/>
                    <a:pt x="99" y="66"/>
                    <a:pt x="98" y="64"/>
                  </a:cubicBezTo>
                  <a:cubicBezTo>
                    <a:pt x="97" y="60"/>
                    <a:pt x="95" y="55"/>
                    <a:pt x="96" y="51"/>
                  </a:cubicBezTo>
                  <a:cubicBezTo>
                    <a:pt x="96" y="48"/>
                    <a:pt x="95" y="44"/>
                    <a:pt x="97" y="41"/>
                  </a:cubicBezTo>
                  <a:cubicBezTo>
                    <a:pt x="98" y="40"/>
                    <a:pt x="98" y="39"/>
                    <a:pt x="98" y="38"/>
                  </a:cubicBezTo>
                  <a:cubicBezTo>
                    <a:pt x="99" y="36"/>
                    <a:pt x="97" y="37"/>
                    <a:pt x="96" y="36"/>
                  </a:cubicBezTo>
                  <a:cubicBezTo>
                    <a:pt x="94" y="36"/>
                    <a:pt x="92" y="35"/>
                    <a:pt x="90" y="35"/>
                  </a:cubicBezTo>
                  <a:cubicBezTo>
                    <a:pt x="89" y="34"/>
                    <a:pt x="87" y="32"/>
                    <a:pt x="87" y="30"/>
                  </a:cubicBezTo>
                  <a:cubicBezTo>
                    <a:pt x="87" y="27"/>
                    <a:pt x="84" y="26"/>
                    <a:pt x="82" y="24"/>
                  </a:cubicBezTo>
                  <a:cubicBezTo>
                    <a:pt x="81" y="22"/>
                    <a:pt x="81" y="20"/>
                    <a:pt x="80" y="18"/>
                  </a:cubicBezTo>
                  <a:cubicBezTo>
                    <a:pt x="79" y="17"/>
                    <a:pt x="77" y="17"/>
                    <a:pt x="75" y="17"/>
                  </a:cubicBezTo>
                  <a:cubicBezTo>
                    <a:pt x="74" y="16"/>
                    <a:pt x="72" y="16"/>
                    <a:pt x="71" y="17"/>
                  </a:cubicBezTo>
                  <a:cubicBezTo>
                    <a:pt x="71" y="18"/>
                    <a:pt x="70" y="20"/>
                    <a:pt x="68" y="20"/>
                  </a:cubicBezTo>
                  <a:cubicBezTo>
                    <a:pt x="66" y="20"/>
                    <a:pt x="63" y="18"/>
                    <a:pt x="62" y="16"/>
                  </a:cubicBezTo>
                  <a:cubicBezTo>
                    <a:pt x="61" y="13"/>
                    <a:pt x="61" y="12"/>
                    <a:pt x="59" y="10"/>
                  </a:cubicBezTo>
                  <a:cubicBezTo>
                    <a:pt x="57" y="9"/>
                    <a:pt x="54" y="6"/>
                    <a:pt x="52" y="6"/>
                  </a:cubicBezTo>
                  <a:cubicBezTo>
                    <a:pt x="51" y="5"/>
                    <a:pt x="45" y="5"/>
                    <a:pt x="45" y="6"/>
                  </a:cubicBezTo>
                  <a:cubicBezTo>
                    <a:pt x="43" y="9"/>
                    <a:pt x="42" y="8"/>
                    <a:pt x="39" y="8"/>
                  </a:cubicBezTo>
                  <a:cubicBezTo>
                    <a:pt x="35" y="8"/>
                    <a:pt x="32" y="8"/>
                    <a:pt x="29" y="8"/>
                  </a:cubicBezTo>
                  <a:cubicBezTo>
                    <a:pt x="28" y="8"/>
                    <a:pt x="25" y="6"/>
                    <a:pt x="23" y="5"/>
                  </a:cubicBezTo>
                  <a:cubicBezTo>
                    <a:pt x="20" y="4"/>
                    <a:pt x="17" y="3"/>
                    <a:pt x="13" y="1"/>
                  </a:cubicBezTo>
                  <a:cubicBezTo>
                    <a:pt x="9" y="0"/>
                    <a:pt x="4" y="1"/>
                    <a:pt x="0" y="2"/>
                  </a:cubicBezTo>
                  <a:cubicBezTo>
                    <a:pt x="1" y="7"/>
                    <a:pt x="5" y="11"/>
                    <a:pt x="7" y="16"/>
                  </a:cubicBezTo>
                  <a:cubicBezTo>
                    <a:pt x="8" y="18"/>
                    <a:pt x="11" y="20"/>
                    <a:pt x="13" y="21"/>
                  </a:cubicBezTo>
                  <a:cubicBezTo>
                    <a:pt x="14" y="23"/>
                    <a:pt x="16" y="26"/>
                    <a:pt x="15" y="28"/>
                  </a:cubicBezTo>
                  <a:cubicBezTo>
                    <a:pt x="15" y="28"/>
                    <a:pt x="8" y="26"/>
                    <a:pt x="12" y="29"/>
                  </a:cubicBezTo>
                  <a:cubicBezTo>
                    <a:pt x="13" y="30"/>
                    <a:pt x="14" y="31"/>
                    <a:pt x="15" y="32"/>
                  </a:cubicBezTo>
                  <a:cubicBezTo>
                    <a:pt x="17" y="32"/>
                    <a:pt x="18" y="32"/>
                    <a:pt x="19" y="33"/>
                  </a:cubicBezTo>
                  <a:cubicBezTo>
                    <a:pt x="21" y="34"/>
                    <a:pt x="23" y="36"/>
                    <a:pt x="25" y="38"/>
                  </a:cubicBezTo>
                  <a:cubicBezTo>
                    <a:pt x="26" y="39"/>
                    <a:pt x="25" y="41"/>
                    <a:pt x="24" y="42"/>
                  </a:cubicBezTo>
                  <a:cubicBezTo>
                    <a:pt x="23" y="43"/>
                    <a:pt x="25" y="44"/>
                    <a:pt x="26" y="44"/>
                  </a:cubicBezTo>
                  <a:cubicBezTo>
                    <a:pt x="29" y="46"/>
                    <a:pt x="31" y="48"/>
                    <a:pt x="33" y="50"/>
                  </a:cubicBezTo>
                  <a:cubicBezTo>
                    <a:pt x="34" y="51"/>
                    <a:pt x="35" y="53"/>
                    <a:pt x="36" y="53"/>
                  </a:cubicBezTo>
                  <a:cubicBezTo>
                    <a:pt x="37" y="53"/>
                    <a:pt x="38" y="51"/>
                    <a:pt x="37" y="50"/>
                  </a:cubicBezTo>
                  <a:cubicBezTo>
                    <a:pt x="37" y="49"/>
                    <a:pt x="36" y="48"/>
                    <a:pt x="36" y="47"/>
                  </a:cubicBezTo>
                  <a:cubicBezTo>
                    <a:pt x="35" y="46"/>
                    <a:pt x="33" y="47"/>
                    <a:pt x="32" y="46"/>
                  </a:cubicBezTo>
                  <a:cubicBezTo>
                    <a:pt x="30" y="44"/>
                    <a:pt x="32" y="44"/>
                    <a:pt x="32" y="42"/>
                  </a:cubicBezTo>
                  <a:cubicBezTo>
                    <a:pt x="32" y="42"/>
                    <a:pt x="30" y="40"/>
                    <a:pt x="30" y="39"/>
                  </a:cubicBezTo>
                  <a:cubicBezTo>
                    <a:pt x="28" y="37"/>
                    <a:pt x="28" y="34"/>
                    <a:pt x="26" y="32"/>
                  </a:cubicBezTo>
                  <a:cubicBezTo>
                    <a:pt x="24" y="31"/>
                    <a:pt x="22" y="29"/>
                    <a:pt x="21" y="27"/>
                  </a:cubicBezTo>
                  <a:cubicBezTo>
                    <a:pt x="21" y="26"/>
                    <a:pt x="21" y="24"/>
                    <a:pt x="20" y="23"/>
                  </a:cubicBezTo>
                  <a:cubicBezTo>
                    <a:pt x="19" y="22"/>
                    <a:pt x="18" y="21"/>
                    <a:pt x="17" y="20"/>
                  </a:cubicBezTo>
                  <a:cubicBezTo>
                    <a:pt x="16" y="18"/>
                    <a:pt x="15" y="17"/>
                    <a:pt x="13" y="16"/>
                  </a:cubicBezTo>
                  <a:cubicBezTo>
                    <a:pt x="12" y="15"/>
                    <a:pt x="12" y="13"/>
                    <a:pt x="12" y="12"/>
                  </a:cubicBezTo>
                  <a:cubicBezTo>
                    <a:pt x="12" y="11"/>
                    <a:pt x="10" y="6"/>
                    <a:pt x="11" y="5"/>
                  </a:cubicBezTo>
                  <a:cubicBezTo>
                    <a:pt x="12" y="4"/>
                    <a:pt x="13" y="7"/>
                    <a:pt x="14" y="7"/>
                  </a:cubicBezTo>
                  <a:cubicBezTo>
                    <a:pt x="15" y="7"/>
                    <a:pt x="15" y="7"/>
                    <a:pt x="15" y="7"/>
                  </a:cubicBezTo>
                  <a:cubicBezTo>
                    <a:pt x="17" y="6"/>
                    <a:pt x="17" y="7"/>
                    <a:pt x="18" y="8"/>
                  </a:cubicBezTo>
                  <a:cubicBezTo>
                    <a:pt x="19" y="8"/>
                    <a:pt x="20" y="8"/>
                    <a:pt x="20" y="9"/>
                  </a:cubicBezTo>
                  <a:cubicBezTo>
                    <a:pt x="20" y="11"/>
                    <a:pt x="21" y="13"/>
                    <a:pt x="22" y="15"/>
                  </a:cubicBezTo>
                  <a:cubicBezTo>
                    <a:pt x="22" y="16"/>
                    <a:pt x="23" y="18"/>
                    <a:pt x="23" y="19"/>
                  </a:cubicBezTo>
                  <a:cubicBezTo>
                    <a:pt x="23" y="20"/>
                    <a:pt x="22" y="21"/>
                    <a:pt x="22" y="22"/>
                  </a:cubicBezTo>
                  <a:cubicBezTo>
                    <a:pt x="23" y="22"/>
                    <a:pt x="23" y="20"/>
                    <a:pt x="23" y="20"/>
                  </a:cubicBezTo>
                  <a:cubicBezTo>
                    <a:pt x="24" y="19"/>
                    <a:pt x="25" y="22"/>
                    <a:pt x="26" y="22"/>
                  </a:cubicBezTo>
                  <a:cubicBezTo>
                    <a:pt x="27" y="23"/>
                    <a:pt x="32" y="26"/>
                    <a:pt x="32" y="27"/>
                  </a:cubicBezTo>
                  <a:cubicBezTo>
                    <a:pt x="32" y="29"/>
                    <a:pt x="33" y="30"/>
                    <a:pt x="34" y="30"/>
                  </a:cubicBezTo>
                  <a:cubicBezTo>
                    <a:pt x="35" y="31"/>
                    <a:pt x="35" y="32"/>
                    <a:pt x="36" y="33"/>
                  </a:cubicBezTo>
                  <a:cubicBezTo>
                    <a:pt x="37" y="34"/>
                    <a:pt x="38" y="33"/>
                    <a:pt x="38" y="34"/>
                  </a:cubicBezTo>
                  <a:cubicBezTo>
                    <a:pt x="39" y="35"/>
                    <a:pt x="37" y="36"/>
                    <a:pt x="38" y="38"/>
                  </a:cubicBezTo>
                  <a:cubicBezTo>
                    <a:pt x="40" y="39"/>
                    <a:pt x="42" y="40"/>
                    <a:pt x="44" y="42"/>
                  </a:cubicBezTo>
                  <a:cubicBezTo>
                    <a:pt x="45" y="43"/>
                    <a:pt x="45" y="44"/>
                    <a:pt x="46" y="45"/>
                  </a:cubicBezTo>
                  <a:cubicBezTo>
                    <a:pt x="47" y="46"/>
                    <a:pt x="48" y="46"/>
                    <a:pt x="49" y="48"/>
                  </a:cubicBezTo>
                  <a:cubicBezTo>
                    <a:pt x="51" y="49"/>
                    <a:pt x="52" y="51"/>
                    <a:pt x="54" y="53"/>
                  </a:cubicBezTo>
                  <a:cubicBezTo>
                    <a:pt x="55" y="54"/>
                    <a:pt x="56" y="55"/>
                    <a:pt x="57" y="56"/>
                  </a:cubicBezTo>
                  <a:cubicBezTo>
                    <a:pt x="58" y="58"/>
                    <a:pt x="56" y="58"/>
                    <a:pt x="56" y="59"/>
                  </a:cubicBezTo>
                  <a:cubicBezTo>
                    <a:pt x="56" y="60"/>
                    <a:pt x="59" y="59"/>
                    <a:pt x="59" y="61"/>
                  </a:cubicBezTo>
                  <a:cubicBezTo>
                    <a:pt x="58" y="63"/>
                    <a:pt x="57" y="63"/>
                    <a:pt x="58" y="65"/>
                  </a:cubicBezTo>
                  <a:cubicBezTo>
                    <a:pt x="58" y="65"/>
                    <a:pt x="56" y="67"/>
                    <a:pt x="57" y="68"/>
                  </a:cubicBezTo>
                  <a:cubicBezTo>
                    <a:pt x="58" y="69"/>
                    <a:pt x="59" y="71"/>
                    <a:pt x="60" y="72"/>
                  </a:cubicBezTo>
                  <a:cubicBezTo>
                    <a:pt x="61" y="73"/>
                    <a:pt x="62" y="73"/>
                    <a:pt x="63" y="73"/>
                  </a:cubicBezTo>
                  <a:cubicBezTo>
                    <a:pt x="66" y="74"/>
                    <a:pt x="66" y="76"/>
                    <a:pt x="68" y="77"/>
                  </a:cubicBezTo>
                  <a:cubicBezTo>
                    <a:pt x="71" y="79"/>
                    <a:pt x="75" y="79"/>
                    <a:pt x="77" y="81"/>
                  </a:cubicBezTo>
                  <a:cubicBezTo>
                    <a:pt x="81" y="83"/>
                    <a:pt x="85" y="85"/>
                    <a:pt x="89" y="86"/>
                  </a:cubicBezTo>
                  <a:cubicBezTo>
                    <a:pt x="92" y="88"/>
                    <a:pt x="97" y="90"/>
                    <a:pt x="101" y="91"/>
                  </a:cubicBezTo>
                  <a:cubicBezTo>
                    <a:pt x="105" y="91"/>
                    <a:pt x="108" y="87"/>
                    <a:pt x="113" y="88"/>
                  </a:cubicBezTo>
                  <a:cubicBezTo>
                    <a:pt x="117" y="89"/>
                    <a:pt x="120" y="93"/>
                    <a:pt x="123" y="96"/>
                  </a:cubicBezTo>
                  <a:cubicBezTo>
                    <a:pt x="123" y="95"/>
                    <a:pt x="124" y="90"/>
                    <a:pt x="126" y="89"/>
                  </a:cubicBezTo>
                  <a:cubicBezTo>
                    <a:pt x="127" y="89"/>
                    <a:pt x="125" y="89"/>
                    <a:pt x="126" y="8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92" name="Freeform 636">
              <a:extLst>
                <a:ext uri="{FF2B5EF4-FFF2-40B4-BE49-F238E27FC236}">
                  <a16:creationId xmlns:a16="http://schemas.microsoft.com/office/drawing/2014/main" id="{2AD75F61-1E52-E54F-BAC3-AD6A70A917EF}"/>
                </a:ext>
              </a:extLst>
            </p:cNvPr>
            <p:cNvSpPr>
              <a:spLocks/>
            </p:cNvSpPr>
            <p:nvPr/>
          </p:nvSpPr>
          <p:spPr bwMode="auto">
            <a:xfrm>
              <a:off x="7531402" y="8287656"/>
              <a:ext cx="280256" cy="149721"/>
            </a:xfrm>
            <a:custGeom>
              <a:avLst/>
              <a:gdLst>
                <a:gd name="T0" fmla="*/ 12 w 30"/>
                <a:gd name="T1" fmla="*/ 15 h 16"/>
                <a:gd name="T2" fmla="*/ 13 w 30"/>
                <a:gd name="T3" fmla="*/ 13 h 16"/>
                <a:gd name="T4" fmla="*/ 16 w 30"/>
                <a:gd name="T5" fmla="*/ 11 h 16"/>
                <a:gd name="T6" fmla="*/ 20 w 30"/>
                <a:gd name="T7" fmla="*/ 10 h 16"/>
                <a:gd name="T8" fmla="*/ 24 w 30"/>
                <a:gd name="T9" fmla="*/ 7 h 16"/>
                <a:gd name="T10" fmla="*/ 30 w 30"/>
                <a:gd name="T11" fmla="*/ 5 h 16"/>
                <a:gd name="T12" fmla="*/ 20 w 30"/>
                <a:gd name="T13" fmla="*/ 1 h 16"/>
                <a:gd name="T14" fmla="*/ 14 w 30"/>
                <a:gd name="T15" fmla="*/ 2 h 16"/>
                <a:gd name="T16" fmla="*/ 8 w 30"/>
                <a:gd name="T17" fmla="*/ 1 h 16"/>
                <a:gd name="T18" fmla="*/ 2 w 30"/>
                <a:gd name="T19" fmla="*/ 4 h 16"/>
                <a:gd name="T20" fmla="*/ 1 w 30"/>
                <a:gd name="T21" fmla="*/ 9 h 16"/>
                <a:gd name="T22" fmla="*/ 8 w 30"/>
                <a:gd name="T23" fmla="*/ 14 h 16"/>
                <a:gd name="T24" fmla="*/ 10 w 30"/>
                <a:gd name="T25" fmla="*/ 14 h 16"/>
                <a:gd name="T26" fmla="*/ 9 w 30"/>
                <a:gd name="T27" fmla="*/ 16 h 16"/>
                <a:gd name="T28" fmla="*/ 12 w 30"/>
                <a:gd name="T2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16">
                  <a:moveTo>
                    <a:pt x="12" y="15"/>
                  </a:moveTo>
                  <a:cubicBezTo>
                    <a:pt x="13" y="15"/>
                    <a:pt x="13" y="14"/>
                    <a:pt x="13" y="13"/>
                  </a:cubicBezTo>
                  <a:cubicBezTo>
                    <a:pt x="13" y="12"/>
                    <a:pt x="15" y="11"/>
                    <a:pt x="16" y="11"/>
                  </a:cubicBezTo>
                  <a:cubicBezTo>
                    <a:pt x="18" y="10"/>
                    <a:pt x="18" y="12"/>
                    <a:pt x="20" y="10"/>
                  </a:cubicBezTo>
                  <a:cubicBezTo>
                    <a:pt x="21" y="9"/>
                    <a:pt x="22" y="6"/>
                    <a:pt x="24" y="7"/>
                  </a:cubicBezTo>
                  <a:cubicBezTo>
                    <a:pt x="27" y="7"/>
                    <a:pt x="27" y="6"/>
                    <a:pt x="30" y="5"/>
                  </a:cubicBezTo>
                  <a:cubicBezTo>
                    <a:pt x="26" y="3"/>
                    <a:pt x="25" y="0"/>
                    <a:pt x="20" y="1"/>
                  </a:cubicBezTo>
                  <a:cubicBezTo>
                    <a:pt x="18" y="1"/>
                    <a:pt x="16" y="2"/>
                    <a:pt x="14" y="2"/>
                  </a:cubicBezTo>
                  <a:cubicBezTo>
                    <a:pt x="12" y="2"/>
                    <a:pt x="10" y="1"/>
                    <a:pt x="8" y="1"/>
                  </a:cubicBezTo>
                  <a:cubicBezTo>
                    <a:pt x="5" y="2"/>
                    <a:pt x="4" y="2"/>
                    <a:pt x="2" y="4"/>
                  </a:cubicBezTo>
                  <a:cubicBezTo>
                    <a:pt x="2" y="5"/>
                    <a:pt x="0" y="7"/>
                    <a:pt x="1" y="9"/>
                  </a:cubicBezTo>
                  <a:cubicBezTo>
                    <a:pt x="4" y="11"/>
                    <a:pt x="8" y="9"/>
                    <a:pt x="8" y="14"/>
                  </a:cubicBezTo>
                  <a:cubicBezTo>
                    <a:pt x="8" y="14"/>
                    <a:pt x="10" y="14"/>
                    <a:pt x="10" y="14"/>
                  </a:cubicBezTo>
                  <a:cubicBezTo>
                    <a:pt x="10" y="14"/>
                    <a:pt x="9" y="16"/>
                    <a:pt x="9" y="16"/>
                  </a:cubicBezTo>
                  <a:cubicBezTo>
                    <a:pt x="10" y="16"/>
                    <a:pt x="12" y="16"/>
                    <a:pt x="12" y="1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93" name="Freeform 637">
              <a:extLst>
                <a:ext uri="{FF2B5EF4-FFF2-40B4-BE49-F238E27FC236}">
                  <a16:creationId xmlns:a16="http://schemas.microsoft.com/office/drawing/2014/main" id="{D2EA5812-E14F-D24C-BE3F-7494F978C274}"/>
                </a:ext>
              </a:extLst>
            </p:cNvPr>
            <p:cNvSpPr>
              <a:spLocks/>
            </p:cNvSpPr>
            <p:nvPr/>
          </p:nvSpPr>
          <p:spPr bwMode="auto">
            <a:xfrm>
              <a:off x="7531402" y="8163419"/>
              <a:ext cx="66879" cy="140163"/>
            </a:xfrm>
            <a:custGeom>
              <a:avLst/>
              <a:gdLst>
                <a:gd name="T0" fmla="*/ 5 w 7"/>
                <a:gd name="T1" fmla="*/ 1 h 15"/>
                <a:gd name="T2" fmla="*/ 2 w 7"/>
                <a:gd name="T3" fmla="*/ 4 h 15"/>
                <a:gd name="T4" fmla="*/ 1 w 7"/>
                <a:gd name="T5" fmla="*/ 6 h 15"/>
                <a:gd name="T6" fmla="*/ 2 w 7"/>
                <a:gd name="T7" fmla="*/ 14 h 15"/>
                <a:gd name="T8" fmla="*/ 6 w 7"/>
                <a:gd name="T9" fmla="*/ 8 h 15"/>
                <a:gd name="T10" fmla="*/ 7 w 7"/>
                <a:gd name="T11" fmla="*/ 2 h 15"/>
                <a:gd name="T12" fmla="*/ 5 w 7"/>
                <a:gd name="T13" fmla="*/ 1 h 15"/>
                <a:gd name="T14" fmla="*/ 5 w 7"/>
                <a:gd name="T15" fmla="*/ 1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5">
                  <a:moveTo>
                    <a:pt x="5" y="1"/>
                  </a:moveTo>
                  <a:cubicBezTo>
                    <a:pt x="4" y="0"/>
                    <a:pt x="2" y="3"/>
                    <a:pt x="2" y="4"/>
                  </a:cubicBezTo>
                  <a:cubicBezTo>
                    <a:pt x="1" y="5"/>
                    <a:pt x="1" y="4"/>
                    <a:pt x="1" y="6"/>
                  </a:cubicBezTo>
                  <a:cubicBezTo>
                    <a:pt x="1" y="7"/>
                    <a:pt x="0" y="15"/>
                    <a:pt x="2" y="14"/>
                  </a:cubicBezTo>
                  <a:cubicBezTo>
                    <a:pt x="2" y="13"/>
                    <a:pt x="5" y="10"/>
                    <a:pt x="6" y="8"/>
                  </a:cubicBezTo>
                  <a:cubicBezTo>
                    <a:pt x="6" y="5"/>
                    <a:pt x="6" y="4"/>
                    <a:pt x="7" y="2"/>
                  </a:cubicBezTo>
                  <a:cubicBezTo>
                    <a:pt x="7" y="1"/>
                    <a:pt x="6" y="1"/>
                    <a:pt x="5" y="1"/>
                  </a:cubicBezTo>
                  <a:cubicBezTo>
                    <a:pt x="4" y="0"/>
                    <a:pt x="6" y="1"/>
                    <a:pt x="5"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94" name="Freeform 638">
              <a:extLst>
                <a:ext uri="{FF2B5EF4-FFF2-40B4-BE49-F238E27FC236}">
                  <a16:creationId xmlns:a16="http://schemas.microsoft.com/office/drawing/2014/main" id="{F06DE561-B496-4C4D-BCF0-FA3EAD0B1FD1}"/>
                </a:ext>
              </a:extLst>
            </p:cNvPr>
            <p:cNvSpPr>
              <a:spLocks/>
            </p:cNvSpPr>
            <p:nvPr/>
          </p:nvSpPr>
          <p:spPr bwMode="auto">
            <a:xfrm>
              <a:off x="8232035" y="8080592"/>
              <a:ext cx="121018" cy="101936"/>
            </a:xfrm>
            <a:custGeom>
              <a:avLst/>
              <a:gdLst>
                <a:gd name="T0" fmla="*/ 12 w 13"/>
                <a:gd name="T1" fmla="*/ 3 h 11"/>
                <a:gd name="T2" fmla="*/ 6 w 13"/>
                <a:gd name="T3" fmla="*/ 1 h 11"/>
                <a:gd name="T4" fmla="*/ 7 w 13"/>
                <a:gd name="T5" fmla="*/ 5 h 11"/>
                <a:gd name="T6" fmla="*/ 9 w 13"/>
                <a:gd name="T7" fmla="*/ 9 h 11"/>
                <a:gd name="T8" fmla="*/ 6 w 13"/>
                <a:gd name="T9" fmla="*/ 10 h 11"/>
                <a:gd name="T10" fmla="*/ 5 w 13"/>
                <a:gd name="T11" fmla="*/ 8 h 11"/>
                <a:gd name="T12" fmla="*/ 0 w 13"/>
                <a:gd name="T13" fmla="*/ 9 h 11"/>
                <a:gd name="T14" fmla="*/ 3 w 13"/>
                <a:gd name="T15" fmla="*/ 11 h 11"/>
                <a:gd name="T16" fmla="*/ 13 w 13"/>
                <a:gd name="T17" fmla="*/ 11 h 11"/>
                <a:gd name="T18" fmla="*/ 12 w 13"/>
                <a:gd name="T19" fmla="*/ 3 h 11"/>
                <a:gd name="T20" fmla="*/ 12 w 13"/>
                <a:gd name="T21"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1">
                  <a:moveTo>
                    <a:pt x="12" y="3"/>
                  </a:moveTo>
                  <a:cubicBezTo>
                    <a:pt x="10" y="3"/>
                    <a:pt x="8" y="0"/>
                    <a:pt x="6" y="1"/>
                  </a:cubicBezTo>
                  <a:cubicBezTo>
                    <a:pt x="3" y="2"/>
                    <a:pt x="7" y="3"/>
                    <a:pt x="7" y="5"/>
                  </a:cubicBezTo>
                  <a:cubicBezTo>
                    <a:pt x="8" y="6"/>
                    <a:pt x="10" y="8"/>
                    <a:pt x="9" y="9"/>
                  </a:cubicBezTo>
                  <a:cubicBezTo>
                    <a:pt x="8" y="10"/>
                    <a:pt x="7" y="10"/>
                    <a:pt x="6" y="10"/>
                  </a:cubicBezTo>
                  <a:cubicBezTo>
                    <a:pt x="4" y="9"/>
                    <a:pt x="6" y="9"/>
                    <a:pt x="5" y="8"/>
                  </a:cubicBezTo>
                  <a:cubicBezTo>
                    <a:pt x="5" y="8"/>
                    <a:pt x="0" y="9"/>
                    <a:pt x="0" y="9"/>
                  </a:cubicBezTo>
                  <a:cubicBezTo>
                    <a:pt x="0" y="11"/>
                    <a:pt x="2" y="11"/>
                    <a:pt x="3" y="11"/>
                  </a:cubicBezTo>
                  <a:cubicBezTo>
                    <a:pt x="6" y="10"/>
                    <a:pt x="9" y="11"/>
                    <a:pt x="13" y="11"/>
                  </a:cubicBezTo>
                  <a:cubicBezTo>
                    <a:pt x="13" y="8"/>
                    <a:pt x="12" y="5"/>
                    <a:pt x="12" y="3"/>
                  </a:cubicBezTo>
                  <a:cubicBezTo>
                    <a:pt x="11" y="3"/>
                    <a:pt x="12" y="5"/>
                    <a:pt x="12"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95" name="Freeform 639">
              <a:extLst>
                <a:ext uri="{FF2B5EF4-FFF2-40B4-BE49-F238E27FC236}">
                  <a16:creationId xmlns:a16="http://schemas.microsoft.com/office/drawing/2014/main" id="{B4E3BC6B-F2FA-A34A-BA06-4E25D49DEF6C}"/>
                </a:ext>
              </a:extLst>
            </p:cNvPr>
            <p:cNvSpPr>
              <a:spLocks/>
            </p:cNvSpPr>
            <p:nvPr/>
          </p:nvSpPr>
          <p:spPr bwMode="auto">
            <a:xfrm>
              <a:off x="8343503" y="8080592"/>
              <a:ext cx="168791" cy="140163"/>
            </a:xfrm>
            <a:custGeom>
              <a:avLst/>
              <a:gdLst>
                <a:gd name="T0" fmla="*/ 14 w 18"/>
                <a:gd name="T1" fmla="*/ 7 h 15"/>
                <a:gd name="T2" fmla="*/ 8 w 18"/>
                <a:gd name="T3" fmla="*/ 3 h 15"/>
                <a:gd name="T4" fmla="*/ 1 w 18"/>
                <a:gd name="T5" fmla="*/ 1 h 15"/>
                <a:gd name="T6" fmla="*/ 0 w 18"/>
                <a:gd name="T7" fmla="*/ 3 h 15"/>
                <a:gd name="T8" fmla="*/ 1 w 18"/>
                <a:gd name="T9" fmla="*/ 10 h 15"/>
                <a:gd name="T10" fmla="*/ 2 w 18"/>
                <a:gd name="T11" fmla="*/ 12 h 15"/>
                <a:gd name="T12" fmla="*/ 4 w 18"/>
                <a:gd name="T13" fmla="*/ 10 h 15"/>
                <a:gd name="T14" fmla="*/ 13 w 18"/>
                <a:gd name="T15" fmla="*/ 10 h 15"/>
                <a:gd name="T16" fmla="*/ 17 w 18"/>
                <a:gd name="T17" fmla="*/ 10 h 15"/>
                <a:gd name="T18" fmla="*/ 14 w 18"/>
                <a:gd name="T19" fmla="*/ 7 h 15"/>
                <a:gd name="T20" fmla="*/ 14 w 18"/>
                <a:gd name="T21"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5">
                  <a:moveTo>
                    <a:pt x="14" y="7"/>
                  </a:moveTo>
                  <a:cubicBezTo>
                    <a:pt x="12" y="6"/>
                    <a:pt x="10" y="4"/>
                    <a:pt x="8" y="3"/>
                  </a:cubicBezTo>
                  <a:cubicBezTo>
                    <a:pt x="7" y="2"/>
                    <a:pt x="2" y="0"/>
                    <a:pt x="1" y="1"/>
                  </a:cubicBezTo>
                  <a:cubicBezTo>
                    <a:pt x="1" y="1"/>
                    <a:pt x="3" y="3"/>
                    <a:pt x="0" y="3"/>
                  </a:cubicBezTo>
                  <a:cubicBezTo>
                    <a:pt x="0" y="5"/>
                    <a:pt x="1" y="7"/>
                    <a:pt x="1" y="10"/>
                  </a:cubicBezTo>
                  <a:cubicBezTo>
                    <a:pt x="1" y="11"/>
                    <a:pt x="1" y="11"/>
                    <a:pt x="2" y="12"/>
                  </a:cubicBezTo>
                  <a:cubicBezTo>
                    <a:pt x="3" y="15"/>
                    <a:pt x="3" y="11"/>
                    <a:pt x="4" y="10"/>
                  </a:cubicBezTo>
                  <a:cubicBezTo>
                    <a:pt x="6" y="8"/>
                    <a:pt x="11" y="10"/>
                    <a:pt x="13" y="10"/>
                  </a:cubicBezTo>
                  <a:cubicBezTo>
                    <a:pt x="15" y="10"/>
                    <a:pt x="15" y="11"/>
                    <a:pt x="17" y="10"/>
                  </a:cubicBezTo>
                  <a:cubicBezTo>
                    <a:pt x="18" y="8"/>
                    <a:pt x="17" y="7"/>
                    <a:pt x="14" y="7"/>
                  </a:cubicBezTo>
                  <a:cubicBezTo>
                    <a:pt x="12" y="7"/>
                    <a:pt x="16" y="7"/>
                    <a:pt x="14" y="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96" name="Freeform 640">
              <a:extLst>
                <a:ext uri="{FF2B5EF4-FFF2-40B4-BE49-F238E27FC236}">
                  <a16:creationId xmlns:a16="http://schemas.microsoft.com/office/drawing/2014/main" id="{4A107108-257D-B846-ABB7-796872EF9A83}"/>
                </a:ext>
              </a:extLst>
            </p:cNvPr>
            <p:cNvSpPr>
              <a:spLocks/>
            </p:cNvSpPr>
            <p:nvPr/>
          </p:nvSpPr>
          <p:spPr bwMode="auto">
            <a:xfrm>
              <a:off x="3843499" y="4965129"/>
              <a:ext cx="1812106" cy="1216878"/>
            </a:xfrm>
            <a:custGeom>
              <a:avLst/>
              <a:gdLst>
                <a:gd name="T0" fmla="*/ 184 w 194"/>
                <a:gd name="T1" fmla="*/ 118 h 130"/>
                <a:gd name="T2" fmla="*/ 161 w 194"/>
                <a:gd name="T3" fmla="*/ 97 h 130"/>
                <a:gd name="T4" fmla="*/ 143 w 194"/>
                <a:gd name="T5" fmla="*/ 92 h 130"/>
                <a:gd name="T6" fmla="*/ 138 w 194"/>
                <a:gd name="T7" fmla="*/ 76 h 130"/>
                <a:gd name="T8" fmla="*/ 135 w 194"/>
                <a:gd name="T9" fmla="*/ 14 h 130"/>
                <a:gd name="T10" fmla="*/ 84 w 194"/>
                <a:gd name="T11" fmla="*/ 8 h 130"/>
                <a:gd name="T12" fmla="*/ 71 w 194"/>
                <a:gd name="T13" fmla="*/ 5 h 130"/>
                <a:gd name="T14" fmla="*/ 62 w 194"/>
                <a:gd name="T15" fmla="*/ 1 h 130"/>
                <a:gd name="T16" fmla="*/ 43 w 194"/>
                <a:gd name="T17" fmla="*/ 8 h 130"/>
                <a:gd name="T18" fmla="*/ 32 w 194"/>
                <a:gd name="T19" fmla="*/ 11 h 130"/>
                <a:gd name="T20" fmla="*/ 12 w 194"/>
                <a:gd name="T21" fmla="*/ 23 h 130"/>
                <a:gd name="T22" fmla="*/ 26 w 194"/>
                <a:gd name="T23" fmla="*/ 38 h 130"/>
                <a:gd name="T24" fmla="*/ 33 w 194"/>
                <a:gd name="T25" fmla="*/ 42 h 130"/>
                <a:gd name="T26" fmla="*/ 38 w 194"/>
                <a:gd name="T27" fmla="*/ 45 h 130"/>
                <a:gd name="T28" fmla="*/ 24 w 194"/>
                <a:gd name="T29" fmla="*/ 42 h 130"/>
                <a:gd name="T30" fmla="*/ 9 w 194"/>
                <a:gd name="T31" fmla="*/ 46 h 130"/>
                <a:gd name="T32" fmla="*/ 12 w 194"/>
                <a:gd name="T33" fmla="*/ 58 h 130"/>
                <a:gd name="T34" fmla="*/ 32 w 194"/>
                <a:gd name="T35" fmla="*/ 58 h 130"/>
                <a:gd name="T36" fmla="*/ 38 w 194"/>
                <a:gd name="T37" fmla="*/ 61 h 130"/>
                <a:gd name="T38" fmla="*/ 21 w 194"/>
                <a:gd name="T39" fmla="*/ 71 h 130"/>
                <a:gd name="T40" fmla="*/ 15 w 194"/>
                <a:gd name="T41" fmla="*/ 78 h 130"/>
                <a:gd name="T42" fmla="*/ 17 w 194"/>
                <a:gd name="T43" fmla="*/ 84 h 130"/>
                <a:gd name="T44" fmla="*/ 26 w 194"/>
                <a:gd name="T45" fmla="*/ 89 h 130"/>
                <a:gd name="T46" fmla="*/ 22 w 194"/>
                <a:gd name="T47" fmla="*/ 94 h 130"/>
                <a:gd name="T48" fmla="*/ 31 w 194"/>
                <a:gd name="T49" fmla="*/ 93 h 130"/>
                <a:gd name="T50" fmla="*/ 38 w 194"/>
                <a:gd name="T51" fmla="*/ 102 h 130"/>
                <a:gd name="T52" fmla="*/ 48 w 194"/>
                <a:gd name="T53" fmla="*/ 105 h 130"/>
                <a:gd name="T54" fmla="*/ 54 w 194"/>
                <a:gd name="T55" fmla="*/ 103 h 130"/>
                <a:gd name="T56" fmla="*/ 55 w 194"/>
                <a:gd name="T57" fmla="*/ 106 h 130"/>
                <a:gd name="T58" fmla="*/ 51 w 194"/>
                <a:gd name="T59" fmla="*/ 114 h 130"/>
                <a:gd name="T60" fmla="*/ 41 w 194"/>
                <a:gd name="T61" fmla="*/ 124 h 130"/>
                <a:gd name="T62" fmla="*/ 36 w 194"/>
                <a:gd name="T63" fmla="*/ 126 h 130"/>
                <a:gd name="T64" fmla="*/ 43 w 194"/>
                <a:gd name="T65" fmla="*/ 125 h 130"/>
                <a:gd name="T66" fmla="*/ 54 w 194"/>
                <a:gd name="T67" fmla="*/ 118 h 130"/>
                <a:gd name="T68" fmla="*/ 72 w 194"/>
                <a:gd name="T69" fmla="*/ 107 h 130"/>
                <a:gd name="T70" fmla="*/ 77 w 194"/>
                <a:gd name="T71" fmla="*/ 91 h 130"/>
                <a:gd name="T72" fmla="*/ 94 w 194"/>
                <a:gd name="T73" fmla="*/ 86 h 130"/>
                <a:gd name="T74" fmla="*/ 87 w 194"/>
                <a:gd name="T75" fmla="*/ 97 h 130"/>
                <a:gd name="T76" fmla="*/ 101 w 194"/>
                <a:gd name="T77" fmla="*/ 88 h 130"/>
                <a:gd name="T78" fmla="*/ 119 w 194"/>
                <a:gd name="T79" fmla="*/ 92 h 130"/>
                <a:gd name="T80" fmla="*/ 136 w 194"/>
                <a:gd name="T81" fmla="*/ 95 h 130"/>
                <a:gd name="T82" fmla="*/ 145 w 194"/>
                <a:gd name="T83" fmla="*/ 98 h 130"/>
                <a:gd name="T84" fmla="*/ 160 w 194"/>
                <a:gd name="T85" fmla="*/ 102 h 130"/>
                <a:gd name="T86" fmla="*/ 169 w 194"/>
                <a:gd name="T87" fmla="*/ 104 h 130"/>
                <a:gd name="T88" fmla="*/ 176 w 194"/>
                <a:gd name="T89" fmla="*/ 111 h 130"/>
                <a:gd name="T90" fmla="*/ 184 w 194"/>
                <a:gd name="T91" fmla="*/ 121 h 130"/>
                <a:gd name="T92" fmla="*/ 186 w 194"/>
                <a:gd name="T93" fmla="*/ 125 h 130"/>
                <a:gd name="T94" fmla="*/ 194 w 194"/>
                <a:gd name="T95" fmla="*/ 12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4" h="130">
                  <a:moveTo>
                    <a:pt x="194" y="126"/>
                  </a:moveTo>
                  <a:cubicBezTo>
                    <a:pt x="193" y="125"/>
                    <a:pt x="191" y="125"/>
                    <a:pt x="193" y="123"/>
                  </a:cubicBezTo>
                  <a:cubicBezTo>
                    <a:pt x="193" y="122"/>
                    <a:pt x="192" y="122"/>
                    <a:pt x="191" y="122"/>
                  </a:cubicBezTo>
                  <a:cubicBezTo>
                    <a:pt x="189" y="120"/>
                    <a:pt x="185" y="119"/>
                    <a:pt x="184" y="118"/>
                  </a:cubicBezTo>
                  <a:cubicBezTo>
                    <a:pt x="180" y="113"/>
                    <a:pt x="178" y="107"/>
                    <a:pt x="174" y="103"/>
                  </a:cubicBezTo>
                  <a:cubicBezTo>
                    <a:pt x="172" y="102"/>
                    <a:pt x="170" y="100"/>
                    <a:pt x="169" y="99"/>
                  </a:cubicBezTo>
                  <a:cubicBezTo>
                    <a:pt x="167" y="98"/>
                    <a:pt x="167" y="95"/>
                    <a:pt x="165" y="95"/>
                  </a:cubicBezTo>
                  <a:cubicBezTo>
                    <a:pt x="164" y="95"/>
                    <a:pt x="161" y="97"/>
                    <a:pt x="161" y="97"/>
                  </a:cubicBezTo>
                  <a:cubicBezTo>
                    <a:pt x="162" y="99"/>
                    <a:pt x="159" y="100"/>
                    <a:pt x="158" y="100"/>
                  </a:cubicBezTo>
                  <a:cubicBezTo>
                    <a:pt x="155" y="101"/>
                    <a:pt x="152" y="97"/>
                    <a:pt x="150" y="95"/>
                  </a:cubicBezTo>
                  <a:cubicBezTo>
                    <a:pt x="149" y="94"/>
                    <a:pt x="148" y="94"/>
                    <a:pt x="147" y="92"/>
                  </a:cubicBezTo>
                  <a:cubicBezTo>
                    <a:pt x="146" y="90"/>
                    <a:pt x="144" y="91"/>
                    <a:pt x="143" y="92"/>
                  </a:cubicBezTo>
                  <a:cubicBezTo>
                    <a:pt x="141" y="92"/>
                    <a:pt x="141" y="91"/>
                    <a:pt x="139" y="92"/>
                  </a:cubicBezTo>
                  <a:cubicBezTo>
                    <a:pt x="139" y="92"/>
                    <a:pt x="138" y="92"/>
                    <a:pt x="138" y="91"/>
                  </a:cubicBezTo>
                  <a:cubicBezTo>
                    <a:pt x="138" y="90"/>
                    <a:pt x="138" y="90"/>
                    <a:pt x="138" y="89"/>
                  </a:cubicBezTo>
                  <a:cubicBezTo>
                    <a:pt x="138" y="85"/>
                    <a:pt x="138" y="80"/>
                    <a:pt x="138" y="76"/>
                  </a:cubicBezTo>
                  <a:cubicBezTo>
                    <a:pt x="138" y="64"/>
                    <a:pt x="138" y="51"/>
                    <a:pt x="138" y="38"/>
                  </a:cubicBezTo>
                  <a:cubicBezTo>
                    <a:pt x="138" y="33"/>
                    <a:pt x="138" y="27"/>
                    <a:pt x="138" y="21"/>
                  </a:cubicBezTo>
                  <a:cubicBezTo>
                    <a:pt x="138" y="20"/>
                    <a:pt x="138" y="18"/>
                    <a:pt x="138" y="16"/>
                  </a:cubicBezTo>
                  <a:cubicBezTo>
                    <a:pt x="138" y="15"/>
                    <a:pt x="137" y="15"/>
                    <a:pt x="135" y="14"/>
                  </a:cubicBezTo>
                  <a:cubicBezTo>
                    <a:pt x="130" y="12"/>
                    <a:pt x="127" y="12"/>
                    <a:pt x="122" y="12"/>
                  </a:cubicBezTo>
                  <a:cubicBezTo>
                    <a:pt x="117" y="12"/>
                    <a:pt x="113" y="11"/>
                    <a:pt x="108" y="10"/>
                  </a:cubicBezTo>
                  <a:cubicBezTo>
                    <a:pt x="102" y="10"/>
                    <a:pt x="97" y="8"/>
                    <a:pt x="92" y="8"/>
                  </a:cubicBezTo>
                  <a:cubicBezTo>
                    <a:pt x="89" y="8"/>
                    <a:pt x="87" y="9"/>
                    <a:pt x="84" y="8"/>
                  </a:cubicBezTo>
                  <a:cubicBezTo>
                    <a:pt x="84" y="8"/>
                    <a:pt x="80" y="7"/>
                    <a:pt x="80" y="7"/>
                  </a:cubicBezTo>
                  <a:cubicBezTo>
                    <a:pt x="80" y="7"/>
                    <a:pt x="81" y="5"/>
                    <a:pt x="81" y="4"/>
                  </a:cubicBezTo>
                  <a:cubicBezTo>
                    <a:pt x="81" y="4"/>
                    <a:pt x="78" y="4"/>
                    <a:pt x="78" y="4"/>
                  </a:cubicBezTo>
                  <a:cubicBezTo>
                    <a:pt x="76" y="4"/>
                    <a:pt x="73" y="5"/>
                    <a:pt x="71" y="5"/>
                  </a:cubicBezTo>
                  <a:cubicBezTo>
                    <a:pt x="69" y="5"/>
                    <a:pt x="70" y="1"/>
                    <a:pt x="67" y="3"/>
                  </a:cubicBezTo>
                  <a:cubicBezTo>
                    <a:pt x="66" y="3"/>
                    <a:pt x="65" y="5"/>
                    <a:pt x="64" y="4"/>
                  </a:cubicBezTo>
                  <a:cubicBezTo>
                    <a:pt x="62" y="4"/>
                    <a:pt x="62" y="3"/>
                    <a:pt x="64" y="2"/>
                  </a:cubicBezTo>
                  <a:cubicBezTo>
                    <a:pt x="66" y="2"/>
                    <a:pt x="63" y="1"/>
                    <a:pt x="62" y="1"/>
                  </a:cubicBezTo>
                  <a:cubicBezTo>
                    <a:pt x="58" y="0"/>
                    <a:pt x="58" y="1"/>
                    <a:pt x="56" y="3"/>
                  </a:cubicBezTo>
                  <a:cubicBezTo>
                    <a:pt x="53" y="6"/>
                    <a:pt x="49" y="4"/>
                    <a:pt x="45" y="5"/>
                  </a:cubicBezTo>
                  <a:cubicBezTo>
                    <a:pt x="41" y="6"/>
                    <a:pt x="45" y="8"/>
                    <a:pt x="45" y="8"/>
                  </a:cubicBezTo>
                  <a:cubicBezTo>
                    <a:pt x="44" y="8"/>
                    <a:pt x="43" y="8"/>
                    <a:pt x="43" y="8"/>
                  </a:cubicBezTo>
                  <a:cubicBezTo>
                    <a:pt x="43" y="8"/>
                    <a:pt x="44" y="10"/>
                    <a:pt x="43" y="10"/>
                  </a:cubicBezTo>
                  <a:cubicBezTo>
                    <a:pt x="42" y="10"/>
                    <a:pt x="42" y="8"/>
                    <a:pt x="42" y="7"/>
                  </a:cubicBezTo>
                  <a:cubicBezTo>
                    <a:pt x="41" y="7"/>
                    <a:pt x="38" y="10"/>
                    <a:pt x="38" y="10"/>
                  </a:cubicBezTo>
                  <a:cubicBezTo>
                    <a:pt x="36" y="11"/>
                    <a:pt x="34" y="9"/>
                    <a:pt x="32" y="11"/>
                  </a:cubicBezTo>
                  <a:cubicBezTo>
                    <a:pt x="30" y="12"/>
                    <a:pt x="28" y="13"/>
                    <a:pt x="27" y="15"/>
                  </a:cubicBezTo>
                  <a:cubicBezTo>
                    <a:pt x="27" y="17"/>
                    <a:pt x="27" y="19"/>
                    <a:pt x="25" y="20"/>
                  </a:cubicBezTo>
                  <a:cubicBezTo>
                    <a:pt x="23" y="21"/>
                    <a:pt x="22" y="22"/>
                    <a:pt x="20" y="22"/>
                  </a:cubicBezTo>
                  <a:cubicBezTo>
                    <a:pt x="19" y="22"/>
                    <a:pt x="13" y="22"/>
                    <a:pt x="12" y="23"/>
                  </a:cubicBezTo>
                  <a:cubicBezTo>
                    <a:pt x="12" y="24"/>
                    <a:pt x="10" y="27"/>
                    <a:pt x="10" y="27"/>
                  </a:cubicBezTo>
                  <a:cubicBezTo>
                    <a:pt x="11" y="28"/>
                    <a:pt x="14" y="28"/>
                    <a:pt x="15" y="29"/>
                  </a:cubicBezTo>
                  <a:cubicBezTo>
                    <a:pt x="18" y="30"/>
                    <a:pt x="21" y="32"/>
                    <a:pt x="23" y="34"/>
                  </a:cubicBezTo>
                  <a:cubicBezTo>
                    <a:pt x="24" y="35"/>
                    <a:pt x="24" y="37"/>
                    <a:pt x="26" y="38"/>
                  </a:cubicBezTo>
                  <a:cubicBezTo>
                    <a:pt x="28" y="38"/>
                    <a:pt x="29" y="38"/>
                    <a:pt x="31" y="37"/>
                  </a:cubicBezTo>
                  <a:cubicBezTo>
                    <a:pt x="31" y="37"/>
                    <a:pt x="34" y="38"/>
                    <a:pt x="34" y="38"/>
                  </a:cubicBezTo>
                  <a:cubicBezTo>
                    <a:pt x="36" y="41"/>
                    <a:pt x="31" y="39"/>
                    <a:pt x="31" y="39"/>
                  </a:cubicBezTo>
                  <a:cubicBezTo>
                    <a:pt x="29" y="39"/>
                    <a:pt x="32" y="41"/>
                    <a:pt x="33" y="42"/>
                  </a:cubicBezTo>
                  <a:cubicBezTo>
                    <a:pt x="34" y="44"/>
                    <a:pt x="35" y="43"/>
                    <a:pt x="37" y="42"/>
                  </a:cubicBezTo>
                  <a:cubicBezTo>
                    <a:pt x="38" y="41"/>
                    <a:pt x="41" y="41"/>
                    <a:pt x="42" y="42"/>
                  </a:cubicBezTo>
                  <a:cubicBezTo>
                    <a:pt x="43" y="43"/>
                    <a:pt x="38" y="44"/>
                    <a:pt x="38" y="44"/>
                  </a:cubicBezTo>
                  <a:cubicBezTo>
                    <a:pt x="37" y="44"/>
                    <a:pt x="38" y="44"/>
                    <a:pt x="38" y="45"/>
                  </a:cubicBezTo>
                  <a:cubicBezTo>
                    <a:pt x="38" y="46"/>
                    <a:pt x="36" y="45"/>
                    <a:pt x="36" y="45"/>
                  </a:cubicBezTo>
                  <a:cubicBezTo>
                    <a:pt x="35" y="45"/>
                    <a:pt x="34" y="46"/>
                    <a:pt x="32" y="46"/>
                  </a:cubicBezTo>
                  <a:cubicBezTo>
                    <a:pt x="30" y="46"/>
                    <a:pt x="26" y="47"/>
                    <a:pt x="24" y="46"/>
                  </a:cubicBezTo>
                  <a:cubicBezTo>
                    <a:pt x="22" y="45"/>
                    <a:pt x="25" y="43"/>
                    <a:pt x="24" y="42"/>
                  </a:cubicBezTo>
                  <a:cubicBezTo>
                    <a:pt x="23" y="42"/>
                    <a:pt x="21" y="42"/>
                    <a:pt x="20" y="43"/>
                  </a:cubicBezTo>
                  <a:cubicBezTo>
                    <a:pt x="19" y="43"/>
                    <a:pt x="17" y="43"/>
                    <a:pt x="16" y="43"/>
                  </a:cubicBezTo>
                  <a:cubicBezTo>
                    <a:pt x="14" y="44"/>
                    <a:pt x="15" y="46"/>
                    <a:pt x="15" y="46"/>
                  </a:cubicBezTo>
                  <a:cubicBezTo>
                    <a:pt x="13" y="46"/>
                    <a:pt x="11" y="45"/>
                    <a:pt x="9" y="46"/>
                  </a:cubicBezTo>
                  <a:cubicBezTo>
                    <a:pt x="8" y="47"/>
                    <a:pt x="6" y="48"/>
                    <a:pt x="5" y="49"/>
                  </a:cubicBezTo>
                  <a:cubicBezTo>
                    <a:pt x="0" y="52"/>
                    <a:pt x="12" y="52"/>
                    <a:pt x="12" y="53"/>
                  </a:cubicBezTo>
                  <a:cubicBezTo>
                    <a:pt x="11" y="54"/>
                    <a:pt x="8" y="54"/>
                    <a:pt x="10" y="55"/>
                  </a:cubicBezTo>
                  <a:cubicBezTo>
                    <a:pt x="11" y="56"/>
                    <a:pt x="11" y="58"/>
                    <a:pt x="12" y="58"/>
                  </a:cubicBezTo>
                  <a:cubicBezTo>
                    <a:pt x="16" y="59"/>
                    <a:pt x="19" y="58"/>
                    <a:pt x="23" y="58"/>
                  </a:cubicBezTo>
                  <a:cubicBezTo>
                    <a:pt x="24" y="59"/>
                    <a:pt x="25" y="59"/>
                    <a:pt x="26" y="59"/>
                  </a:cubicBezTo>
                  <a:cubicBezTo>
                    <a:pt x="28" y="59"/>
                    <a:pt x="27" y="59"/>
                    <a:pt x="29" y="60"/>
                  </a:cubicBezTo>
                  <a:cubicBezTo>
                    <a:pt x="29" y="60"/>
                    <a:pt x="31" y="58"/>
                    <a:pt x="32" y="58"/>
                  </a:cubicBezTo>
                  <a:cubicBezTo>
                    <a:pt x="33" y="57"/>
                    <a:pt x="34" y="57"/>
                    <a:pt x="35" y="57"/>
                  </a:cubicBezTo>
                  <a:cubicBezTo>
                    <a:pt x="36" y="56"/>
                    <a:pt x="37" y="55"/>
                    <a:pt x="37" y="55"/>
                  </a:cubicBezTo>
                  <a:cubicBezTo>
                    <a:pt x="38" y="56"/>
                    <a:pt x="39" y="57"/>
                    <a:pt x="38" y="58"/>
                  </a:cubicBezTo>
                  <a:cubicBezTo>
                    <a:pt x="37" y="59"/>
                    <a:pt x="36" y="59"/>
                    <a:pt x="38" y="61"/>
                  </a:cubicBezTo>
                  <a:cubicBezTo>
                    <a:pt x="40" y="65"/>
                    <a:pt x="38" y="68"/>
                    <a:pt x="33" y="67"/>
                  </a:cubicBezTo>
                  <a:cubicBezTo>
                    <a:pt x="33" y="67"/>
                    <a:pt x="32" y="66"/>
                    <a:pt x="31" y="67"/>
                  </a:cubicBezTo>
                  <a:cubicBezTo>
                    <a:pt x="30" y="68"/>
                    <a:pt x="29" y="70"/>
                    <a:pt x="28" y="70"/>
                  </a:cubicBezTo>
                  <a:cubicBezTo>
                    <a:pt x="26" y="71"/>
                    <a:pt x="20" y="68"/>
                    <a:pt x="21" y="71"/>
                  </a:cubicBezTo>
                  <a:cubicBezTo>
                    <a:pt x="21" y="71"/>
                    <a:pt x="18" y="73"/>
                    <a:pt x="19" y="73"/>
                  </a:cubicBezTo>
                  <a:cubicBezTo>
                    <a:pt x="19" y="73"/>
                    <a:pt x="20" y="73"/>
                    <a:pt x="20" y="73"/>
                  </a:cubicBezTo>
                  <a:cubicBezTo>
                    <a:pt x="21" y="74"/>
                    <a:pt x="18" y="75"/>
                    <a:pt x="17" y="76"/>
                  </a:cubicBezTo>
                  <a:cubicBezTo>
                    <a:pt x="16" y="76"/>
                    <a:pt x="15" y="77"/>
                    <a:pt x="15" y="78"/>
                  </a:cubicBezTo>
                  <a:cubicBezTo>
                    <a:pt x="14" y="80"/>
                    <a:pt x="16" y="80"/>
                    <a:pt x="14" y="81"/>
                  </a:cubicBezTo>
                  <a:cubicBezTo>
                    <a:pt x="12" y="82"/>
                    <a:pt x="14" y="84"/>
                    <a:pt x="15" y="85"/>
                  </a:cubicBezTo>
                  <a:cubicBezTo>
                    <a:pt x="15" y="86"/>
                    <a:pt x="18" y="81"/>
                    <a:pt x="19" y="81"/>
                  </a:cubicBezTo>
                  <a:cubicBezTo>
                    <a:pt x="19" y="81"/>
                    <a:pt x="17" y="84"/>
                    <a:pt x="17" y="84"/>
                  </a:cubicBezTo>
                  <a:cubicBezTo>
                    <a:pt x="16" y="85"/>
                    <a:pt x="19" y="87"/>
                    <a:pt x="20" y="87"/>
                  </a:cubicBezTo>
                  <a:cubicBezTo>
                    <a:pt x="21" y="88"/>
                    <a:pt x="21" y="89"/>
                    <a:pt x="22" y="88"/>
                  </a:cubicBezTo>
                  <a:cubicBezTo>
                    <a:pt x="23" y="87"/>
                    <a:pt x="24" y="86"/>
                    <a:pt x="24" y="86"/>
                  </a:cubicBezTo>
                  <a:cubicBezTo>
                    <a:pt x="24" y="87"/>
                    <a:pt x="25" y="89"/>
                    <a:pt x="26" y="89"/>
                  </a:cubicBezTo>
                  <a:cubicBezTo>
                    <a:pt x="24" y="90"/>
                    <a:pt x="23" y="89"/>
                    <a:pt x="22" y="89"/>
                  </a:cubicBezTo>
                  <a:cubicBezTo>
                    <a:pt x="21" y="90"/>
                    <a:pt x="20" y="87"/>
                    <a:pt x="19" y="87"/>
                  </a:cubicBezTo>
                  <a:cubicBezTo>
                    <a:pt x="18" y="87"/>
                    <a:pt x="16" y="90"/>
                    <a:pt x="18" y="91"/>
                  </a:cubicBezTo>
                  <a:cubicBezTo>
                    <a:pt x="20" y="92"/>
                    <a:pt x="20" y="93"/>
                    <a:pt x="22" y="94"/>
                  </a:cubicBezTo>
                  <a:cubicBezTo>
                    <a:pt x="23" y="96"/>
                    <a:pt x="25" y="95"/>
                    <a:pt x="27" y="95"/>
                  </a:cubicBezTo>
                  <a:cubicBezTo>
                    <a:pt x="28" y="94"/>
                    <a:pt x="30" y="95"/>
                    <a:pt x="30" y="93"/>
                  </a:cubicBezTo>
                  <a:cubicBezTo>
                    <a:pt x="30" y="91"/>
                    <a:pt x="31" y="88"/>
                    <a:pt x="33" y="89"/>
                  </a:cubicBezTo>
                  <a:cubicBezTo>
                    <a:pt x="33" y="88"/>
                    <a:pt x="31" y="92"/>
                    <a:pt x="31" y="93"/>
                  </a:cubicBezTo>
                  <a:cubicBezTo>
                    <a:pt x="31" y="94"/>
                    <a:pt x="35" y="97"/>
                    <a:pt x="34" y="98"/>
                  </a:cubicBezTo>
                  <a:cubicBezTo>
                    <a:pt x="32" y="100"/>
                    <a:pt x="35" y="101"/>
                    <a:pt x="35" y="101"/>
                  </a:cubicBezTo>
                  <a:cubicBezTo>
                    <a:pt x="34" y="101"/>
                    <a:pt x="32" y="104"/>
                    <a:pt x="32" y="104"/>
                  </a:cubicBezTo>
                  <a:cubicBezTo>
                    <a:pt x="33" y="105"/>
                    <a:pt x="38" y="102"/>
                    <a:pt x="38" y="102"/>
                  </a:cubicBezTo>
                  <a:cubicBezTo>
                    <a:pt x="38" y="103"/>
                    <a:pt x="37" y="103"/>
                    <a:pt x="37" y="104"/>
                  </a:cubicBezTo>
                  <a:cubicBezTo>
                    <a:pt x="37" y="104"/>
                    <a:pt x="39" y="102"/>
                    <a:pt x="40" y="101"/>
                  </a:cubicBezTo>
                  <a:cubicBezTo>
                    <a:pt x="41" y="101"/>
                    <a:pt x="45" y="102"/>
                    <a:pt x="45" y="103"/>
                  </a:cubicBezTo>
                  <a:cubicBezTo>
                    <a:pt x="46" y="104"/>
                    <a:pt x="48" y="107"/>
                    <a:pt x="48" y="105"/>
                  </a:cubicBezTo>
                  <a:cubicBezTo>
                    <a:pt x="48" y="104"/>
                    <a:pt x="50" y="100"/>
                    <a:pt x="50" y="100"/>
                  </a:cubicBezTo>
                  <a:cubicBezTo>
                    <a:pt x="50" y="99"/>
                    <a:pt x="53" y="102"/>
                    <a:pt x="53" y="101"/>
                  </a:cubicBezTo>
                  <a:cubicBezTo>
                    <a:pt x="53" y="101"/>
                    <a:pt x="50" y="101"/>
                    <a:pt x="50" y="102"/>
                  </a:cubicBezTo>
                  <a:cubicBezTo>
                    <a:pt x="50" y="104"/>
                    <a:pt x="53" y="104"/>
                    <a:pt x="54" y="103"/>
                  </a:cubicBezTo>
                  <a:cubicBezTo>
                    <a:pt x="55" y="102"/>
                    <a:pt x="56" y="103"/>
                    <a:pt x="57" y="102"/>
                  </a:cubicBezTo>
                  <a:cubicBezTo>
                    <a:pt x="57" y="102"/>
                    <a:pt x="59" y="100"/>
                    <a:pt x="59" y="100"/>
                  </a:cubicBezTo>
                  <a:cubicBezTo>
                    <a:pt x="59" y="100"/>
                    <a:pt x="57" y="103"/>
                    <a:pt x="56" y="104"/>
                  </a:cubicBezTo>
                  <a:cubicBezTo>
                    <a:pt x="56" y="105"/>
                    <a:pt x="56" y="105"/>
                    <a:pt x="55" y="106"/>
                  </a:cubicBezTo>
                  <a:cubicBezTo>
                    <a:pt x="55" y="107"/>
                    <a:pt x="56" y="106"/>
                    <a:pt x="56" y="107"/>
                  </a:cubicBezTo>
                  <a:cubicBezTo>
                    <a:pt x="56" y="107"/>
                    <a:pt x="55" y="108"/>
                    <a:pt x="54" y="109"/>
                  </a:cubicBezTo>
                  <a:cubicBezTo>
                    <a:pt x="54" y="111"/>
                    <a:pt x="54" y="111"/>
                    <a:pt x="55" y="112"/>
                  </a:cubicBezTo>
                  <a:cubicBezTo>
                    <a:pt x="55" y="112"/>
                    <a:pt x="52" y="114"/>
                    <a:pt x="51" y="114"/>
                  </a:cubicBezTo>
                  <a:cubicBezTo>
                    <a:pt x="50" y="116"/>
                    <a:pt x="49" y="117"/>
                    <a:pt x="47" y="118"/>
                  </a:cubicBezTo>
                  <a:cubicBezTo>
                    <a:pt x="45" y="118"/>
                    <a:pt x="43" y="120"/>
                    <a:pt x="42" y="121"/>
                  </a:cubicBezTo>
                  <a:cubicBezTo>
                    <a:pt x="41" y="121"/>
                    <a:pt x="41" y="122"/>
                    <a:pt x="40" y="122"/>
                  </a:cubicBezTo>
                  <a:cubicBezTo>
                    <a:pt x="40" y="123"/>
                    <a:pt x="41" y="124"/>
                    <a:pt x="41" y="124"/>
                  </a:cubicBezTo>
                  <a:cubicBezTo>
                    <a:pt x="40" y="125"/>
                    <a:pt x="37" y="124"/>
                    <a:pt x="36" y="124"/>
                  </a:cubicBezTo>
                  <a:cubicBezTo>
                    <a:pt x="33" y="124"/>
                    <a:pt x="32" y="125"/>
                    <a:pt x="30" y="127"/>
                  </a:cubicBezTo>
                  <a:cubicBezTo>
                    <a:pt x="29" y="128"/>
                    <a:pt x="30" y="130"/>
                    <a:pt x="31" y="129"/>
                  </a:cubicBezTo>
                  <a:cubicBezTo>
                    <a:pt x="33" y="128"/>
                    <a:pt x="35" y="125"/>
                    <a:pt x="36" y="126"/>
                  </a:cubicBezTo>
                  <a:cubicBezTo>
                    <a:pt x="36" y="125"/>
                    <a:pt x="35" y="129"/>
                    <a:pt x="38" y="126"/>
                  </a:cubicBezTo>
                  <a:cubicBezTo>
                    <a:pt x="38" y="126"/>
                    <a:pt x="40" y="129"/>
                    <a:pt x="41" y="127"/>
                  </a:cubicBezTo>
                  <a:cubicBezTo>
                    <a:pt x="41" y="126"/>
                    <a:pt x="40" y="126"/>
                    <a:pt x="41" y="126"/>
                  </a:cubicBezTo>
                  <a:cubicBezTo>
                    <a:pt x="42" y="125"/>
                    <a:pt x="42" y="125"/>
                    <a:pt x="43" y="125"/>
                  </a:cubicBezTo>
                  <a:cubicBezTo>
                    <a:pt x="44" y="125"/>
                    <a:pt x="44" y="125"/>
                    <a:pt x="45" y="124"/>
                  </a:cubicBezTo>
                  <a:cubicBezTo>
                    <a:pt x="46" y="123"/>
                    <a:pt x="48" y="123"/>
                    <a:pt x="50" y="122"/>
                  </a:cubicBezTo>
                  <a:cubicBezTo>
                    <a:pt x="53" y="121"/>
                    <a:pt x="49" y="121"/>
                    <a:pt x="51" y="120"/>
                  </a:cubicBezTo>
                  <a:cubicBezTo>
                    <a:pt x="52" y="119"/>
                    <a:pt x="53" y="118"/>
                    <a:pt x="54" y="118"/>
                  </a:cubicBezTo>
                  <a:cubicBezTo>
                    <a:pt x="56" y="117"/>
                    <a:pt x="58" y="116"/>
                    <a:pt x="59" y="116"/>
                  </a:cubicBezTo>
                  <a:cubicBezTo>
                    <a:pt x="62" y="114"/>
                    <a:pt x="60" y="115"/>
                    <a:pt x="60" y="113"/>
                  </a:cubicBezTo>
                  <a:cubicBezTo>
                    <a:pt x="60" y="113"/>
                    <a:pt x="68" y="109"/>
                    <a:pt x="69" y="108"/>
                  </a:cubicBezTo>
                  <a:cubicBezTo>
                    <a:pt x="70" y="108"/>
                    <a:pt x="72" y="108"/>
                    <a:pt x="72" y="107"/>
                  </a:cubicBezTo>
                  <a:cubicBezTo>
                    <a:pt x="72" y="104"/>
                    <a:pt x="73" y="105"/>
                    <a:pt x="75" y="104"/>
                  </a:cubicBezTo>
                  <a:cubicBezTo>
                    <a:pt x="78" y="102"/>
                    <a:pt x="69" y="101"/>
                    <a:pt x="73" y="97"/>
                  </a:cubicBezTo>
                  <a:cubicBezTo>
                    <a:pt x="75" y="96"/>
                    <a:pt x="77" y="96"/>
                    <a:pt x="78" y="95"/>
                  </a:cubicBezTo>
                  <a:cubicBezTo>
                    <a:pt x="79" y="94"/>
                    <a:pt x="79" y="91"/>
                    <a:pt x="77" y="91"/>
                  </a:cubicBezTo>
                  <a:cubicBezTo>
                    <a:pt x="79" y="91"/>
                    <a:pt x="79" y="92"/>
                    <a:pt x="81" y="91"/>
                  </a:cubicBezTo>
                  <a:cubicBezTo>
                    <a:pt x="82" y="90"/>
                    <a:pt x="83" y="88"/>
                    <a:pt x="85" y="87"/>
                  </a:cubicBezTo>
                  <a:cubicBezTo>
                    <a:pt x="86" y="86"/>
                    <a:pt x="88" y="84"/>
                    <a:pt x="89" y="84"/>
                  </a:cubicBezTo>
                  <a:cubicBezTo>
                    <a:pt x="90" y="84"/>
                    <a:pt x="95" y="84"/>
                    <a:pt x="94" y="86"/>
                  </a:cubicBezTo>
                  <a:cubicBezTo>
                    <a:pt x="93" y="87"/>
                    <a:pt x="91" y="85"/>
                    <a:pt x="89" y="86"/>
                  </a:cubicBezTo>
                  <a:cubicBezTo>
                    <a:pt x="87" y="87"/>
                    <a:pt x="87" y="88"/>
                    <a:pt x="86" y="90"/>
                  </a:cubicBezTo>
                  <a:cubicBezTo>
                    <a:pt x="86" y="92"/>
                    <a:pt x="84" y="94"/>
                    <a:pt x="84" y="96"/>
                  </a:cubicBezTo>
                  <a:cubicBezTo>
                    <a:pt x="83" y="97"/>
                    <a:pt x="87" y="96"/>
                    <a:pt x="87" y="97"/>
                  </a:cubicBezTo>
                  <a:cubicBezTo>
                    <a:pt x="86" y="97"/>
                    <a:pt x="81" y="99"/>
                    <a:pt x="85" y="99"/>
                  </a:cubicBezTo>
                  <a:cubicBezTo>
                    <a:pt x="88" y="99"/>
                    <a:pt x="90" y="97"/>
                    <a:pt x="93" y="96"/>
                  </a:cubicBezTo>
                  <a:cubicBezTo>
                    <a:pt x="95" y="94"/>
                    <a:pt x="97" y="94"/>
                    <a:pt x="99" y="93"/>
                  </a:cubicBezTo>
                  <a:cubicBezTo>
                    <a:pt x="103" y="92"/>
                    <a:pt x="101" y="90"/>
                    <a:pt x="101" y="88"/>
                  </a:cubicBezTo>
                  <a:cubicBezTo>
                    <a:pt x="100" y="84"/>
                    <a:pt x="109" y="87"/>
                    <a:pt x="111" y="88"/>
                  </a:cubicBezTo>
                  <a:cubicBezTo>
                    <a:pt x="113" y="88"/>
                    <a:pt x="114" y="90"/>
                    <a:pt x="116" y="91"/>
                  </a:cubicBezTo>
                  <a:cubicBezTo>
                    <a:pt x="116" y="91"/>
                    <a:pt x="118" y="88"/>
                    <a:pt x="119" y="89"/>
                  </a:cubicBezTo>
                  <a:cubicBezTo>
                    <a:pt x="119" y="89"/>
                    <a:pt x="119" y="91"/>
                    <a:pt x="119" y="92"/>
                  </a:cubicBezTo>
                  <a:cubicBezTo>
                    <a:pt x="121" y="93"/>
                    <a:pt x="122" y="93"/>
                    <a:pt x="123" y="93"/>
                  </a:cubicBezTo>
                  <a:cubicBezTo>
                    <a:pt x="126" y="93"/>
                    <a:pt x="129" y="92"/>
                    <a:pt x="131" y="93"/>
                  </a:cubicBezTo>
                  <a:cubicBezTo>
                    <a:pt x="132" y="93"/>
                    <a:pt x="133" y="94"/>
                    <a:pt x="134" y="93"/>
                  </a:cubicBezTo>
                  <a:cubicBezTo>
                    <a:pt x="135" y="93"/>
                    <a:pt x="135" y="94"/>
                    <a:pt x="136" y="95"/>
                  </a:cubicBezTo>
                  <a:cubicBezTo>
                    <a:pt x="137" y="95"/>
                    <a:pt x="139" y="96"/>
                    <a:pt x="140" y="96"/>
                  </a:cubicBezTo>
                  <a:cubicBezTo>
                    <a:pt x="142" y="96"/>
                    <a:pt x="143" y="94"/>
                    <a:pt x="144" y="94"/>
                  </a:cubicBezTo>
                  <a:cubicBezTo>
                    <a:pt x="146" y="93"/>
                    <a:pt x="145" y="96"/>
                    <a:pt x="145" y="96"/>
                  </a:cubicBezTo>
                  <a:cubicBezTo>
                    <a:pt x="144" y="97"/>
                    <a:pt x="144" y="97"/>
                    <a:pt x="145" y="98"/>
                  </a:cubicBezTo>
                  <a:cubicBezTo>
                    <a:pt x="148" y="99"/>
                    <a:pt x="150" y="100"/>
                    <a:pt x="152" y="101"/>
                  </a:cubicBezTo>
                  <a:cubicBezTo>
                    <a:pt x="154" y="103"/>
                    <a:pt x="156" y="105"/>
                    <a:pt x="158" y="106"/>
                  </a:cubicBezTo>
                  <a:cubicBezTo>
                    <a:pt x="159" y="106"/>
                    <a:pt x="160" y="105"/>
                    <a:pt x="161" y="105"/>
                  </a:cubicBezTo>
                  <a:cubicBezTo>
                    <a:pt x="162" y="104"/>
                    <a:pt x="160" y="103"/>
                    <a:pt x="160" y="102"/>
                  </a:cubicBezTo>
                  <a:cubicBezTo>
                    <a:pt x="160" y="101"/>
                    <a:pt x="163" y="103"/>
                    <a:pt x="163" y="103"/>
                  </a:cubicBezTo>
                  <a:cubicBezTo>
                    <a:pt x="163" y="104"/>
                    <a:pt x="166" y="106"/>
                    <a:pt x="167" y="105"/>
                  </a:cubicBezTo>
                  <a:cubicBezTo>
                    <a:pt x="167" y="105"/>
                    <a:pt x="165" y="99"/>
                    <a:pt x="165" y="99"/>
                  </a:cubicBezTo>
                  <a:cubicBezTo>
                    <a:pt x="166" y="99"/>
                    <a:pt x="168" y="104"/>
                    <a:pt x="169" y="104"/>
                  </a:cubicBezTo>
                  <a:cubicBezTo>
                    <a:pt x="169" y="105"/>
                    <a:pt x="170" y="107"/>
                    <a:pt x="171" y="107"/>
                  </a:cubicBezTo>
                  <a:cubicBezTo>
                    <a:pt x="172" y="107"/>
                    <a:pt x="173" y="105"/>
                    <a:pt x="173" y="105"/>
                  </a:cubicBezTo>
                  <a:cubicBezTo>
                    <a:pt x="171" y="106"/>
                    <a:pt x="177" y="110"/>
                    <a:pt x="177" y="111"/>
                  </a:cubicBezTo>
                  <a:cubicBezTo>
                    <a:pt x="176" y="111"/>
                    <a:pt x="176" y="111"/>
                    <a:pt x="176" y="111"/>
                  </a:cubicBezTo>
                  <a:cubicBezTo>
                    <a:pt x="175" y="112"/>
                    <a:pt x="177" y="112"/>
                    <a:pt x="177" y="113"/>
                  </a:cubicBezTo>
                  <a:cubicBezTo>
                    <a:pt x="177" y="113"/>
                    <a:pt x="175" y="114"/>
                    <a:pt x="176" y="114"/>
                  </a:cubicBezTo>
                  <a:cubicBezTo>
                    <a:pt x="177" y="115"/>
                    <a:pt x="178" y="116"/>
                    <a:pt x="179" y="117"/>
                  </a:cubicBezTo>
                  <a:cubicBezTo>
                    <a:pt x="181" y="119"/>
                    <a:pt x="182" y="120"/>
                    <a:pt x="184" y="121"/>
                  </a:cubicBezTo>
                  <a:cubicBezTo>
                    <a:pt x="184" y="121"/>
                    <a:pt x="182" y="125"/>
                    <a:pt x="183" y="125"/>
                  </a:cubicBezTo>
                  <a:cubicBezTo>
                    <a:pt x="184" y="126"/>
                    <a:pt x="184" y="124"/>
                    <a:pt x="184" y="124"/>
                  </a:cubicBezTo>
                  <a:cubicBezTo>
                    <a:pt x="185" y="123"/>
                    <a:pt x="185" y="126"/>
                    <a:pt x="186" y="127"/>
                  </a:cubicBezTo>
                  <a:cubicBezTo>
                    <a:pt x="186" y="127"/>
                    <a:pt x="186" y="126"/>
                    <a:pt x="186" y="125"/>
                  </a:cubicBezTo>
                  <a:cubicBezTo>
                    <a:pt x="186" y="127"/>
                    <a:pt x="192" y="130"/>
                    <a:pt x="193" y="127"/>
                  </a:cubicBezTo>
                  <a:cubicBezTo>
                    <a:pt x="193" y="127"/>
                    <a:pt x="193" y="128"/>
                    <a:pt x="193" y="128"/>
                  </a:cubicBezTo>
                  <a:cubicBezTo>
                    <a:pt x="193" y="128"/>
                    <a:pt x="194" y="127"/>
                    <a:pt x="194" y="126"/>
                  </a:cubicBezTo>
                  <a:cubicBezTo>
                    <a:pt x="193" y="126"/>
                    <a:pt x="194" y="127"/>
                    <a:pt x="194" y="12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97" name="Freeform 641">
              <a:extLst>
                <a:ext uri="{FF2B5EF4-FFF2-40B4-BE49-F238E27FC236}">
                  <a16:creationId xmlns:a16="http://schemas.microsoft.com/office/drawing/2014/main" id="{1248D0C6-DCC3-C842-A3AD-7E0E061098CE}"/>
                </a:ext>
              </a:extLst>
            </p:cNvPr>
            <p:cNvSpPr>
              <a:spLocks/>
            </p:cNvSpPr>
            <p:nvPr/>
          </p:nvSpPr>
          <p:spPr bwMode="auto">
            <a:xfrm>
              <a:off x="5888086" y="6516489"/>
              <a:ext cx="2697455" cy="1337930"/>
            </a:xfrm>
            <a:custGeom>
              <a:avLst/>
              <a:gdLst>
                <a:gd name="T0" fmla="*/ 84 w 289"/>
                <a:gd name="T1" fmla="*/ 106 h 143"/>
                <a:gd name="T2" fmla="*/ 105 w 289"/>
                <a:gd name="T3" fmla="*/ 119 h 143"/>
                <a:gd name="T4" fmla="*/ 125 w 289"/>
                <a:gd name="T5" fmla="*/ 127 h 143"/>
                <a:gd name="T6" fmla="*/ 137 w 289"/>
                <a:gd name="T7" fmla="*/ 127 h 143"/>
                <a:gd name="T8" fmla="*/ 149 w 289"/>
                <a:gd name="T9" fmla="*/ 119 h 143"/>
                <a:gd name="T10" fmla="*/ 162 w 289"/>
                <a:gd name="T11" fmla="*/ 118 h 143"/>
                <a:gd name="T12" fmla="*/ 177 w 289"/>
                <a:gd name="T13" fmla="*/ 119 h 143"/>
                <a:gd name="T14" fmla="*/ 171 w 289"/>
                <a:gd name="T15" fmla="*/ 113 h 143"/>
                <a:gd name="T16" fmla="*/ 186 w 289"/>
                <a:gd name="T17" fmla="*/ 113 h 143"/>
                <a:gd name="T18" fmla="*/ 209 w 289"/>
                <a:gd name="T19" fmla="*/ 122 h 143"/>
                <a:gd name="T20" fmla="*/ 213 w 289"/>
                <a:gd name="T21" fmla="*/ 133 h 143"/>
                <a:gd name="T22" fmla="*/ 220 w 289"/>
                <a:gd name="T23" fmla="*/ 143 h 143"/>
                <a:gd name="T24" fmla="*/ 215 w 289"/>
                <a:gd name="T25" fmla="*/ 108 h 143"/>
                <a:gd name="T26" fmla="*/ 234 w 289"/>
                <a:gd name="T27" fmla="*/ 92 h 143"/>
                <a:gd name="T28" fmla="*/ 239 w 289"/>
                <a:gd name="T29" fmla="*/ 86 h 143"/>
                <a:gd name="T30" fmla="*/ 244 w 289"/>
                <a:gd name="T31" fmla="*/ 82 h 143"/>
                <a:gd name="T32" fmla="*/ 242 w 289"/>
                <a:gd name="T33" fmla="*/ 78 h 143"/>
                <a:gd name="T34" fmla="*/ 238 w 289"/>
                <a:gd name="T35" fmla="*/ 71 h 143"/>
                <a:gd name="T36" fmla="*/ 239 w 289"/>
                <a:gd name="T37" fmla="*/ 69 h 143"/>
                <a:gd name="T38" fmla="*/ 242 w 289"/>
                <a:gd name="T39" fmla="*/ 75 h 143"/>
                <a:gd name="T40" fmla="*/ 246 w 289"/>
                <a:gd name="T41" fmla="*/ 62 h 143"/>
                <a:gd name="T42" fmla="*/ 253 w 289"/>
                <a:gd name="T43" fmla="*/ 52 h 143"/>
                <a:gd name="T44" fmla="*/ 265 w 289"/>
                <a:gd name="T45" fmla="*/ 48 h 143"/>
                <a:gd name="T46" fmla="*/ 271 w 289"/>
                <a:gd name="T47" fmla="*/ 48 h 143"/>
                <a:gd name="T48" fmla="*/ 274 w 289"/>
                <a:gd name="T49" fmla="*/ 35 h 143"/>
                <a:gd name="T50" fmla="*/ 288 w 289"/>
                <a:gd name="T51" fmla="*/ 28 h 143"/>
                <a:gd name="T52" fmla="*/ 276 w 289"/>
                <a:gd name="T53" fmla="*/ 13 h 143"/>
                <a:gd name="T54" fmla="*/ 264 w 289"/>
                <a:gd name="T55" fmla="*/ 28 h 143"/>
                <a:gd name="T56" fmla="*/ 237 w 289"/>
                <a:gd name="T57" fmla="*/ 39 h 143"/>
                <a:gd name="T58" fmla="*/ 224 w 289"/>
                <a:gd name="T59" fmla="*/ 45 h 143"/>
                <a:gd name="T60" fmla="*/ 208 w 289"/>
                <a:gd name="T61" fmla="*/ 44 h 143"/>
                <a:gd name="T62" fmla="*/ 203 w 289"/>
                <a:gd name="T63" fmla="*/ 36 h 143"/>
                <a:gd name="T64" fmla="*/ 196 w 289"/>
                <a:gd name="T65" fmla="*/ 28 h 143"/>
                <a:gd name="T66" fmla="*/ 185 w 289"/>
                <a:gd name="T67" fmla="*/ 48 h 143"/>
                <a:gd name="T68" fmla="*/ 187 w 289"/>
                <a:gd name="T69" fmla="*/ 25 h 143"/>
                <a:gd name="T70" fmla="*/ 196 w 289"/>
                <a:gd name="T71" fmla="*/ 17 h 143"/>
                <a:gd name="T72" fmla="*/ 184 w 289"/>
                <a:gd name="T73" fmla="*/ 13 h 143"/>
                <a:gd name="T74" fmla="*/ 165 w 289"/>
                <a:gd name="T75" fmla="*/ 15 h 143"/>
                <a:gd name="T76" fmla="*/ 158 w 289"/>
                <a:gd name="T77" fmla="*/ 5 h 143"/>
                <a:gd name="T78" fmla="*/ 147 w 289"/>
                <a:gd name="T79" fmla="*/ 4 h 143"/>
                <a:gd name="T80" fmla="*/ 30 w 289"/>
                <a:gd name="T81" fmla="*/ 4 h 143"/>
                <a:gd name="T82" fmla="*/ 7 w 289"/>
                <a:gd name="T83" fmla="*/ 9 h 143"/>
                <a:gd name="T84" fmla="*/ 8 w 289"/>
                <a:gd name="T85" fmla="*/ 21 h 143"/>
                <a:gd name="T86" fmla="*/ 2 w 289"/>
                <a:gd name="T87" fmla="*/ 40 h 143"/>
                <a:gd name="T88" fmla="*/ 5 w 289"/>
                <a:gd name="T89" fmla="*/ 63 h 143"/>
                <a:gd name="T90" fmla="*/ 12 w 289"/>
                <a:gd name="T91" fmla="*/ 73 h 143"/>
                <a:gd name="T92" fmla="*/ 21 w 289"/>
                <a:gd name="T93" fmla="*/ 88 h 143"/>
                <a:gd name="T94" fmla="*/ 39 w 289"/>
                <a:gd name="T95" fmla="*/ 102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9" h="143">
                  <a:moveTo>
                    <a:pt x="68" y="108"/>
                  </a:moveTo>
                  <a:cubicBezTo>
                    <a:pt x="71" y="108"/>
                    <a:pt x="74" y="108"/>
                    <a:pt x="78" y="108"/>
                  </a:cubicBezTo>
                  <a:cubicBezTo>
                    <a:pt x="79" y="108"/>
                    <a:pt x="81" y="108"/>
                    <a:pt x="82" y="108"/>
                  </a:cubicBezTo>
                  <a:cubicBezTo>
                    <a:pt x="83" y="108"/>
                    <a:pt x="83" y="106"/>
                    <a:pt x="84" y="106"/>
                  </a:cubicBezTo>
                  <a:cubicBezTo>
                    <a:pt x="85" y="105"/>
                    <a:pt x="91" y="105"/>
                    <a:pt x="91" y="106"/>
                  </a:cubicBezTo>
                  <a:cubicBezTo>
                    <a:pt x="94" y="108"/>
                    <a:pt x="97" y="110"/>
                    <a:pt x="100" y="112"/>
                  </a:cubicBezTo>
                  <a:cubicBezTo>
                    <a:pt x="100" y="112"/>
                    <a:pt x="101" y="115"/>
                    <a:pt x="101" y="116"/>
                  </a:cubicBezTo>
                  <a:cubicBezTo>
                    <a:pt x="102" y="118"/>
                    <a:pt x="102" y="118"/>
                    <a:pt x="105" y="119"/>
                  </a:cubicBezTo>
                  <a:cubicBezTo>
                    <a:pt x="107" y="120"/>
                    <a:pt x="108" y="121"/>
                    <a:pt x="109" y="119"/>
                  </a:cubicBezTo>
                  <a:cubicBezTo>
                    <a:pt x="110" y="116"/>
                    <a:pt x="111" y="116"/>
                    <a:pt x="114" y="117"/>
                  </a:cubicBezTo>
                  <a:cubicBezTo>
                    <a:pt x="116" y="117"/>
                    <a:pt x="119" y="118"/>
                    <a:pt x="119" y="120"/>
                  </a:cubicBezTo>
                  <a:cubicBezTo>
                    <a:pt x="121" y="123"/>
                    <a:pt x="123" y="124"/>
                    <a:pt x="125" y="127"/>
                  </a:cubicBezTo>
                  <a:cubicBezTo>
                    <a:pt x="127" y="129"/>
                    <a:pt x="126" y="133"/>
                    <a:pt x="129" y="134"/>
                  </a:cubicBezTo>
                  <a:cubicBezTo>
                    <a:pt x="131" y="136"/>
                    <a:pt x="135" y="136"/>
                    <a:pt x="137" y="137"/>
                  </a:cubicBezTo>
                  <a:cubicBezTo>
                    <a:pt x="137" y="136"/>
                    <a:pt x="135" y="129"/>
                    <a:pt x="135" y="129"/>
                  </a:cubicBezTo>
                  <a:cubicBezTo>
                    <a:pt x="137" y="130"/>
                    <a:pt x="136" y="127"/>
                    <a:pt x="137" y="127"/>
                  </a:cubicBezTo>
                  <a:cubicBezTo>
                    <a:pt x="137" y="126"/>
                    <a:pt x="139" y="126"/>
                    <a:pt x="140" y="125"/>
                  </a:cubicBezTo>
                  <a:cubicBezTo>
                    <a:pt x="141" y="125"/>
                    <a:pt x="142" y="122"/>
                    <a:pt x="142" y="122"/>
                  </a:cubicBezTo>
                  <a:cubicBezTo>
                    <a:pt x="143" y="123"/>
                    <a:pt x="144" y="123"/>
                    <a:pt x="145" y="122"/>
                  </a:cubicBezTo>
                  <a:cubicBezTo>
                    <a:pt x="147" y="121"/>
                    <a:pt x="148" y="121"/>
                    <a:pt x="149" y="119"/>
                  </a:cubicBezTo>
                  <a:cubicBezTo>
                    <a:pt x="151" y="118"/>
                    <a:pt x="148" y="118"/>
                    <a:pt x="148" y="117"/>
                  </a:cubicBezTo>
                  <a:cubicBezTo>
                    <a:pt x="148" y="117"/>
                    <a:pt x="151" y="118"/>
                    <a:pt x="152" y="117"/>
                  </a:cubicBezTo>
                  <a:cubicBezTo>
                    <a:pt x="154" y="116"/>
                    <a:pt x="155" y="116"/>
                    <a:pt x="157" y="116"/>
                  </a:cubicBezTo>
                  <a:cubicBezTo>
                    <a:pt x="159" y="116"/>
                    <a:pt x="160" y="119"/>
                    <a:pt x="162" y="118"/>
                  </a:cubicBezTo>
                  <a:cubicBezTo>
                    <a:pt x="165" y="116"/>
                    <a:pt x="166" y="118"/>
                    <a:pt x="168" y="119"/>
                  </a:cubicBezTo>
                  <a:cubicBezTo>
                    <a:pt x="170" y="120"/>
                    <a:pt x="171" y="118"/>
                    <a:pt x="172" y="118"/>
                  </a:cubicBezTo>
                  <a:cubicBezTo>
                    <a:pt x="173" y="117"/>
                    <a:pt x="176" y="119"/>
                    <a:pt x="176" y="120"/>
                  </a:cubicBezTo>
                  <a:cubicBezTo>
                    <a:pt x="177" y="121"/>
                    <a:pt x="178" y="120"/>
                    <a:pt x="177" y="119"/>
                  </a:cubicBezTo>
                  <a:cubicBezTo>
                    <a:pt x="177" y="119"/>
                    <a:pt x="176" y="118"/>
                    <a:pt x="175" y="118"/>
                  </a:cubicBezTo>
                  <a:cubicBezTo>
                    <a:pt x="174" y="117"/>
                    <a:pt x="176" y="117"/>
                    <a:pt x="176" y="117"/>
                  </a:cubicBezTo>
                  <a:cubicBezTo>
                    <a:pt x="175" y="115"/>
                    <a:pt x="175" y="114"/>
                    <a:pt x="173" y="115"/>
                  </a:cubicBezTo>
                  <a:cubicBezTo>
                    <a:pt x="173" y="115"/>
                    <a:pt x="169" y="115"/>
                    <a:pt x="171" y="113"/>
                  </a:cubicBezTo>
                  <a:cubicBezTo>
                    <a:pt x="173" y="113"/>
                    <a:pt x="174" y="114"/>
                    <a:pt x="175" y="114"/>
                  </a:cubicBezTo>
                  <a:cubicBezTo>
                    <a:pt x="178" y="113"/>
                    <a:pt x="180" y="113"/>
                    <a:pt x="183" y="113"/>
                  </a:cubicBezTo>
                  <a:cubicBezTo>
                    <a:pt x="184" y="113"/>
                    <a:pt x="183" y="113"/>
                    <a:pt x="184" y="114"/>
                  </a:cubicBezTo>
                  <a:cubicBezTo>
                    <a:pt x="184" y="114"/>
                    <a:pt x="185" y="114"/>
                    <a:pt x="186" y="113"/>
                  </a:cubicBezTo>
                  <a:cubicBezTo>
                    <a:pt x="188" y="113"/>
                    <a:pt x="190" y="113"/>
                    <a:pt x="192" y="113"/>
                  </a:cubicBezTo>
                  <a:cubicBezTo>
                    <a:pt x="194" y="113"/>
                    <a:pt x="194" y="115"/>
                    <a:pt x="196" y="116"/>
                  </a:cubicBezTo>
                  <a:cubicBezTo>
                    <a:pt x="198" y="118"/>
                    <a:pt x="200" y="116"/>
                    <a:pt x="202" y="115"/>
                  </a:cubicBezTo>
                  <a:cubicBezTo>
                    <a:pt x="203" y="115"/>
                    <a:pt x="209" y="121"/>
                    <a:pt x="209" y="122"/>
                  </a:cubicBezTo>
                  <a:cubicBezTo>
                    <a:pt x="210" y="123"/>
                    <a:pt x="208" y="125"/>
                    <a:pt x="209" y="126"/>
                  </a:cubicBezTo>
                  <a:cubicBezTo>
                    <a:pt x="210" y="128"/>
                    <a:pt x="209" y="128"/>
                    <a:pt x="210" y="130"/>
                  </a:cubicBezTo>
                  <a:cubicBezTo>
                    <a:pt x="210" y="131"/>
                    <a:pt x="211" y="132"/>
                    <a:pt x="211" y="132"/>
                  </a:cubicBezTo>
                  <a:cubicBezTo>
                    <a:pt x="212" y="132"/>
                    <a:pt x="212" y="133"/>
                    <a:pt x="213" y="133"/>
                  </a:cubicBezTo>
                  <a:cubicBezTo>
                    <a:pt x="214" y="134"/>
                    <a:pt x="213" y="136"/>
                    <a:pt x="214" y="137"/>
                  </a:cubicBezTo>
                  <a:cubicBezTo>
                    <a:pt x="215" y="138"/>
                    <a:pt x="216" y="138"/>
                    <a:pt x="217" y="140"/>
                  </a:cubicBezTo>
                  <a:cubicBezTo>
                    <a:pt x="219" y="143"/>
                    <a:pt x="218" y="140"/>
                    <a:pt x="220" y="141"/>
                  </a:cubicBezTo>
                  <a:cubicBezTo>
                    <a:pt x="220" y="141"/>
                    <a:pt x="220" y="143"/>
                    <a:pt x="220" y="143"/>
                  </a:cubicBezTo>
                  <a:cubicBezTo>
                    <a:pt x="221" y="143"/>
                    <a:pt x="222" y="136"/>
                    <a:pt x="222" y="135"/>
                  </a:cubicBezTo>
                  <a:cubicBezTo>
                    <a:pt x="222" y="132"/>
                    <a:pt x="221" y="130"/>
                    <a:pt x="220" y="126"/>
                  </a:cubicBezTo>
                  <a:cubicBezTo>
                    <a:pt x="218" y="123"/>
                    <a:pt x="218" y="120"/>
                    <a:pt x="217" y="117"/>
                  </a:cubicBezTo>
                  <a:cubicBezTo>
                    <a:pt x="215" y="115"/>
                    <a:pt x="214" y="111"/>
                    <a:pt x="215" y="108"/>
                  </a:cubicBezTo>
                  <a:cubicBezTo>
                    <a:pt x="216" y="105"/>
                    <a:pt x="218" y="103"/>
                    <a:pt x="221" y="101"/>
                  </a:cubicBezTo>
                  <a:cubicBezTo>
                    <a:pt x="222" y="100"/>
                    <a:pt x="223" y="100"/>
                    <a:pt x="224" y="99"/>
                  </a:cubicBezTo>
                  <a:cubicBezTo>
                    <a:pt x="225" y="98"/>
                    <a:pt x="226" y="96"/>
                    <a:pt x="227" y="96"/>
                  </a:cubicBezTo>
                  <a:cubicBezTo>
                    <a:pt x="229" y="94"/>
                    <a:pt x="232" y="94"/>
                    <a:pt x="234" y="92"/>
                  </a:cubicBezTo>
                  <a:cubicBezTo>
                    <a:pt x="235" y="91"/>
                    <a:pt x="236" y="89"/>
                    <a:pt x="238" y="89"/>
                  </a:cubicBezTo>
                  <a:cubicBezTo>
                    <a:pt x="238" y="89"/>
                    <a:pt x="242" y="89"/>
                    <a:pt x="241" y="87"/>
                  </a:cubicBezTo>
                  <a:cubicBezTo>
                    <a:pt x="241" y="87"/>
                    <a:pt x="238" y="88"/>
                    <a:pt x="238" y="88"/>
                  </a:cubicBezTo>
                  <a:cubicBezTo>
                    <a:pt x="238" y="87"/>
                    <a:pt x="240" y="88"/>
                    <a:pt x="239" y="86"/>
                  </a:cubicBezTo>
                  <a:cubicBezTo>
                    <a:pt x="239" y="86"/>
                    <a:pt x="238" y="85"/>
                    <a:pt x="239" y="85"/>
                  </a:cubicBezTo>
                  <a:cubicBezTo>
                    <a:pt x="239" y="84"/>
                    <a:pt x="239" y="85"/>
                    <a:pt x="240" y="84"/>
                  </a:cubicBezTo>
                  <a:cubicBezTo>
                    <a:pt x="239" y="85"/>
                    <a:pt x="241" y="86"/>
                    <a:pt x="241" y="85"/>
                  </a:cubicBezTo>
                  <a:cubicBezTo>
                    <a:pt x="242" y="85"/>
                    <a:pt x="245" y="83"/>
                    <a:pt x="244" y="82"/>
                  </a:cubicBezTo>
                  <a:cubicBezTo>
                    <a:pt x="244" y="83"/>
                    <a:pt x="238" y="82"/>
                    <a:pt x="239" y="81"/>
                  </a:cubicBezTo>
                  <a:cubicBezTo>
                    <a:pt x="239" y="80"/>
                    <a:pt x="240" y="82"/>
                    <a:pt x="241" y="81"/>
                  </a:cubicBezTo>
                  <a:cubicBezTo>
                    <a:pt x="241" y="81"/>
                    <a:pt x="243" y="80"/>
                    <a:pt x="243" y="80"/>
                  </a:cubicBezTo>
                  <a:cubicBezTo>
                    <a:pt x="243" y="80"/>
                    <a:pt x="242" y="79"/>
                    <a:pt x="242" y="78"/>
                  </a:cubicBezTo>
                  <a:cubicBezTo>
                    <a:pt x="243" y="77"/>
                    <a:pt x="243" y="76"/>
                    <a:pt x="241" y="76"/>
                  </a:cubicBezTo>
                  <a:cubicBezTo>
                    <a:pt x="241" y="76"/>
                    <a:pt x="237" y="74"/>
                    <a:pt x="237" y="74"/>
                  </a:cubicBezTo>
                  <a:cubicBezTo>
                    <a:pt x="238" y="73"/>
                    <a:pt x="239" y="74"/>
                    <a:pt x="240" y="74"/>
                  </a:cubicBezTo>
                  <a:cubicBezTo>
                    <a:pt x="241" y="73"/>
                    <a:pt x="239" y="71"/>
                    <a:pt x="238" y="71"/>
                  </a:cubicBezTo>
                  <a:cubicBezTo>
                    <a:pt x="237" y="70"/>
                    <a:pt x="236" y="69"/>
                    <a:pt x="236" y="68"/>
                  </a:cubicBezTo>
                  <a:cubicBezTo>
                    <a:pt x="235" y="67"/>
                    <a:pt x="238" y="65"/>
                    <a:pt x="237" y="64"/>
                  </a:cubicBezTo>
                  <a:cubicBezTo>
                    <a:pt x="238" y="65"/>
                    <a:pt x="237" y="66"/>
                    <a:pt x="237" y="67"/>
                  </a:cubicBezTo>
                  <a:cubicBezTo>
                    <a:pt x="237" y="67"/>
                    <a:pt x="239" y="69"/>
                    <a:pt x="239" y="69"/>
                  </a:cubicBezTo>
                  <a:cubicBezTo>
                    <a:pt x="241" y="67"/>
                    <a:pt x="239" y="62"/>
                    <a:pt x="242" y="61"/>
                  </a:cubicBezTo>
                  <a:cubicBezTo>
                    <a:pt x="241" y="61"/>
                    <a:pt x="241" y="66"/>
                    <a:pt x="242" y="67"/>
                  </a:cubicBezTo>
                  <a:cubicBezTo>
                    <a:pt x="242" y="69"/>
                    <a:pt x="244" y="69"/>
                    <a:pt x="244" y="71"/>
                  </a:cubicBezTo>
                  <a:cubicBezTo>
                    <a:pt x="244" y="72"/>
                    <a:pt x="241" y="74"/>
                    <a:pt x="242" y="75"/>
                  </a:cubicBezTo>
                  <a:cubicBezTo>
                    <a:pt x="242" y="75"/>
                    <a:pt x="248" y="69"/>
                    <a:pt x="247" y="67"/>
                  </a:cubicBezTo>
                  <a:cubicBezTo>
                    <a:pt x="247" y="65"/>
                    <a:pt x="245" y="64"/>
                    <a:pt x="245" y="62"/>
                  </a:cubicBezTo>
                  <a:cubicBezTo>
                    <a:pt x="244" y="61"/>
                    <a:pt x="245" y="58"/>
                    <a:pt x="247" y="59"/>
                  </a:cubicBezTo>
                  <a:cubicBezTo>
                    <a:pt x="246" y="58"/>
                    <a:pt x="245" y="61"/>
                    <a:pt x="246" y="62"/>
                  </a:cubicBezTo>
                  <a:cubicBezTo>
                    <a:pt x="248" y="64"/>
                    <a:pt x="248" y="65"/>
                    <a:pt x="250" y="62"/>
                  </a:cubicBezTo>
                  <a:cubicBezTo>
                    <a:pt x="251" y="61"/>
                    <a:pt x="253" y="58"/>
                    <a:pt x="252" y="56"/>
                  </a:cubicBezTo>
                  <a:cubicBezTo>
                    <a:pt x="252" y="56"/>
                    <a:pt x="251" y="55"/>
                    <a:pt x="252" y="54"/>
                  </a:cubicBezTo>
                  <a:cubicBezTo>
                    <a:pt x="252" y="54"/>
                    <a:pt x="253" y="52"/>
                    <a:pt x="253" y="52"/>
                  </a:cubicBezTo>
                  <a:cubicBezTo>
                    <a:pt x="253" y="52"/>
                    <a:pt x="253" y="54"/>
                    <a:pt x="253" y="54"/>
                  </a:cubicBezTo>
                  <a:cubicBezTo>
                    <a:pt x="253" y="54"/>
                    <a:pt x="258" y="51"/>
                    <a:pt x="260" y="51"/>
                  </a:cubicBezTo>
                  <a:cubicBezTo>
                    <a:pt x="261" y="50"/>
                    <a:pt x="263" y="51"/>
                    <a:pt x="264" y="51"/>
                  </a:cubicBezTo>
                  <a:cubicBezTo>
                    <a:pt x="266" y="50"/>
                    <a:pt x="265" y="49"/>
                    <a:pt x="265" y="48"/>
                  </a:cubicBezTo>
                  <a:cubicBezTo>
                    <a:pt x="266" y="48"/>
                    <a:pt x="266" y="50"/>
                    <a:pt x="267" y="50"/>
                  </a:cubicBezTo>
                  <a:cubicBezTo>
                    <a:pt x="267" y="50"/>
                    <a:pt x="269" y="49"/>
                    <a:pt x="269" y="49"/>
                  </a:cubicBezTo>
                  <a:cubicBezTo>
                    <a:pt x="271" y="51"/>
                    <a:pt x="275" y="46"/>
                    <a:pt x="272" y="46"/>
                  </a:cubicBezTo>
                  <a:cubicBezTo>
                    <a:pt x="272" y="46"/>
                    <a:pt x="272" y="48"/>
                    <a:pt x="271" y="48"/>
                  </a:cubicBezTo>
                  <a:cubicBezTo>
                    <a:pt x="270" y="48"/>
                    <a:pt x="268" y="44"/>
                    <a:pt x="268" y="44"/>
                  </a:cubicBezTo>
                  <a:cubicBezTo>
                    <a:pt x="269" y="43"/>
                    <a:pt x="268" y="42"/>
                    <a:pt x="269" y="41"/>
                  </a:cubicBezTo>
                  <a:cubicBezTo>
                    <a:pt x="270" y="39"/>
                    <a:pt x="271" y="37"/>
                    <a:pt x="272" y="36"/>
                  </a:cubicBezTo>
                  <a:cubicBezTo>
                    <a:pt x="273" y="36"/>
                    <a:pt x="274" y="35"/>
                    <a:pt x="274" y="35"/>
                  </a:cubicBezTo>
                  <a:cubicBezTo>
                    <a:pt x="276" y="36"/>
                    <a:pt x="277" y="33"/>
                    <a:pt x="278" y="32"/>
                  </a:cubicBezTo>
                  <a:cubicBezTo>
                    <a:pt x="278" y="32"/>
                    <a:pt x="280" y="33"/>
                    <a:pt x="281" y="32"/>
                  </a:cubicBezTo>
                  <a:cubicBezTo>
                    <a:pt x="283" y="31"/>
                    <a:pt x="285" y="31"/>
                    <a:pt x="286" y="30"/>
                  </a:cubicBezTo>
                  <a:cubicBezTo>
                    <a:pt x="287" y="30"/>
                    <a:pt x="289" y="29"/>
                    <a:pt x="288" y="28"/>
                  </a:cubicBezTo>
                  <a:cubicBezTo>
                    <a:pt x="286" y="26"/>
                    <a:pt x="286" y="25"/>
                    <a:pt x="285" y="24"/>
                  </a:cubicBezTo>
                  <a:cubicBezTo>
                    <a:pt x="281" y="23"/>
                    <a:pt x="287" y="14"/>
                    <a:pt x="281" y="14"/>
                  </a:cubicBezTo>
                  <a:cubicBezTo>
                    <a:pt x="280" y="13"/>
                    <a:pt x="279" y="15"/>
                    <a:pt x="278" y="14"/>
                  </a:cubicBezTo>
                  <a:cubicBezTo>
                    <a:pt x="277" y="13"/>
                    <a:pt x="277" y="12"/>
                    <a:pt x="276" y="13"/>
                  </a:cubicBezTo>
                  <a:cubicBezTo>
                    <a:pt x="275" y="14"/>
                    <a:pt x="274" y="16"/>
                    <a:pt x="273" y="17"/>
                  </a:cubicBezTo>
                  <a:cubicBezTo>
                    <a:pt x="272" y="18"/>
                    <a:pt x="272" y="20"/>
                    <a:pt x="271" y="21"/>
                  </a:cubicBezTo>
                  <a:cubicBezTo>
                    <a:pt x="271" y="23"/>
                    <a:pt x="270" y="26"/>
                    <a:pt x="268" y="26"/>
                  </a:cubicBezTo>
                  <a:cubicBezTo>
                    <a:pt x="266" y="26"/>
                    <a:pt x="266" y="28"/>
                    <a:pt x="264" y="28"/>
                  </a:cubicBezTo>
                  <a:cubicBezTo>
                    <a:pt x="259" y="28"/>
                    <a:pt x="254" y="28"/>
                    <a:pt x="249" y="28"/>
                  </a:cubicBezTo>
                  <a:cubicBezTo>
                    <a:pt x="247" y="28"/>
                    <a:pt x="247" y="28"/>
                    <a:pt x="246" y="29"/>
                  </a:cubicBezTo>
                  <a:cubicBezTo>
                    <a:pt x="245" y="31"/>
                    <a:pt x="241" y="33"/>
                    <a:pt x="241" y="34"/>
                  </a:cubicBezTo>
                  <a:cubicBezTo>
                    <a:pt x="242" y="37"/>
                    <a:pt x="239" y="39"/>
                    <a:pt x="237" y="39"/>
                  </a:cubicBezTo>
                  <a:cubicBezTo>
                    <a:pt x="235" y="39"/>
                    <a:pt x="234" y="38"/>
                    <a:pt x="232" y="38"/>
                  </a:cubicBezTo>
                  <a:cubicBezTo>
                    <a:pt x="230" y="38"/>
                    <a:pt x="228" y="39"/>
                    <a:pt x="227" y="39"/>
                  </a:cubicBezTo>
                  <a:cubicBezTo>
                    <a:pt x="227" y="39"/>
                    <a:pt x="227" y="42"/>
                    <a:pt x="228" y="42"/>
                  </a:cubicBezTo>
                  <a:cubicBezTo>
                    <a:pt x="227" y="43"/>
                    <a:pt x="226" y="44"/>
                    <a:pt x="224" y="45"/>
                  </a:cubicBezTo>
                  <a:cubicBezTo>
                    <a:pt x="222" y="46"/>
                    <a:pt x="219" y="48"/>
                    <a:pt x="216" y="49"/>
                  </a:cubicBezTo>
                  <a:cubicBezTo>
                    <a:pt x="213" y="50"/>
                    <a:pt x="210" y="50"/>
                    <a:pt x="207" y="49"/>
                  </a:cubicBezTo>
                  <a:cubicBezTo>
                    <a:pt x="206" y="48"/>
                    <a:pt x="205" y="47"/>
                    <a:pt x="206" y="46"/>
                  </a:cubicBezTo>
                  <a:cubicBezTo>
                    <a:pt x="206" y="46"/>
                    <a:pt x="207" y="44"/>
                    <a:pt x="208" y="44"/>
                  </a:cubicBezTo>
                  <a:cubicBezTo>
                    <a:pt x="208" y="44"/>
                    <a:pt x="208" y="45"/>
                    <a:pt x="208" y="46"/>
                  </a:cubicBezTo>
                  <a:cubicBezTo>
                    <a:pt x="210" y="42"/>
                    <a:pt x="211" y="39"/>
                    <a:pt x="209" y="35"/>
                  </a:cubicBezTo>
                  <a:cubicBezTo>
                    <a:pt x="208" y="34"/>
                    <a:pt x="206" y="36"/>
                    <a:pt x="205" y="36"/>
                  </a:cubicBezTo>
                  <a:cubicBezTo>
                    <a:pt x="204" y="37"/>
                    <a:pt x="204" y="36"/>
                    <a:pt x="203" y="36"/>
                  </a:cubicBezTo>
                  <a:cubicBezTo>
                    <a:pt x="202" y="35"/>
                    <a:pt x="204" y="34"/>
                    <a:pt x="204" y="34"/>
                  </a:cubicBezTo>
                  <a:cubicBezTo>
                    <a:pt x="208" y="30"/>
                    <a:pt x="205" y="26"/>
                    <a:pt x="201" y="25"/>
                  </a:cubicBezTo>
                  <a:cubicBezTo>
                    <a:pt x="198" y="24"/>
                    <a:pt x="198" y="25"/>
                    <a:pt x="196" y="26"/>
                  </a:cubicBezTo>
                  <a:cubicBezTo>
                    <a:pt x="196" y="27"/>
                    <a:pt x="196" y="27"/>
                    <a:pt x="196" y="28"/>
                  </a:cubicBezTo>
                  <a:cubicBezTo>
                    <a:pt x="196" y="29"/>
                    <a:pt x="194" y="28"/>
                    <a:pt x="193" y="28"/>
                  </a:cubicBezTo>
                  <a:cubicBezTo>
                    <a:pt x="192" y="28"/>
                    <a:pt x="190" y="36"/>
                    <a:pt x="190" y="37"/>
                  </a:cubicBezTo>
                  <a:cubicBezTo>
                    <a:pt x="191" y="42"/>
                    <a:pt x="192" y="45"/>
                    <a:pt x="188" y="47"/>
                  </a:cubicBezTo>
                  <a:cubicBezTo>
                    <a:pt x="188" y="48"/>
                    <a:pt x="185" y="49"/>
                    <a:pt x="185" y="48"/>
                  </a:cubicBezTo>
                  <a:cubicBezTo>
                    <a:pt x="185" y="46"/>
                    <a:pt x="184" y="44"/>
                    <a:pt x="184" y="42"/>
                  </a:cubicBezTo>
                  <a:cubicBezTo>
                    <a:pt x="184" y="41"/>
                    <a:pt x="186" y="30"/>
                    <a:pt x="186" y="30"/>
                  </a:cubicBezTo>
                  <a:cubicBezTo>
                    <a:pt x="185" y="30"/>
                    <a:pt x="183" y="32"/>
                    <a:pt x="183" y="31"/>
                  </a:cubicBezTo>
                  <a:cubicBezTo>
                    <a:pt x="183" y="30"/>
                    <a:pt x="186" y="26"/>
                    <a:pt x="187" y="25"/>
                  </a:cubicBezTo>
                  <a:cubicBezTo>
                    <a:pt x="188" y="23"/>
                    <a:pt x="191" y="23"/>
                    <a:pt x="193" y="22"/>
                  </a:cubicBezTo>
                  <a:cubicBezTo>
                    <a:pt x="196" y="22"/>
                    <a:pt x="199" y="23"/>
                    <a:pt x="202" y="23"/>
                  </a:cubicBezTo>
                  <a:cubicBezTo>
                    <a:pt x="205" y="23"/>
                    <a:pt x="201" y="20"/>
                    <a:pt x="199" y="20"/>
                  </a:cubicBezTo>
                  <a:cubicBezTo>
                    <a:pt x="197" y="20"/>
                    <a:pt x="199" y="17"/>
                    <a:pt x="196" y="17"/>
                  </a:cubicBezTo>
                  <a:cubicBezTo>
                    <a:pt x="194" y="18"/>
                    <a:pt x="192" y="19"/>
                    <a:pt x="189" y="19"/>
                  </a:cubicBezTo>
                  <a:cubicBezTo>
                    <a:pt x="187" y="19"/>
                    <a:pt x="185" y="17"/>
                    <a:pt x="183" y="16"/>
                  </a:cubicBezTo>
                  <a:cubicBezTo>
                    <a:pt x="183" y="16"/>
                    <a:pt x="180" y="16"/>
                    <a:pt x="181" y="15"/>
                  </a:cubicBezTo>
                  <a:cubicBezTo>
                    <a:pt x="182" y="15"/>
                    <a:pt x="184" y="14"/>
                    <a:pt x="184" y="13"/>
                  </a:cubicBezTo>
                  <a:cubicBezTo>
                    <a:pt x="184" y="13"/>
                    <a:pt x="176" y="16"/>
                    <a:pt x="175" y="16"/>
                  </a:cubicBezTo>
                  <a:cubicBezTo>
                    <a:pt x="174" y="17"/>
                    <a:pt x="173" y="18"/>
                    <a:pt x="172" y="18"/>
                  </a:cubicBezTo>
                  <a:cubicBezTo>
                    <a:pt x="170" y="18"/>
                    <a:pt x="170" y="16"/>
                    <a:pt x="168" y="16"/>
                  </a:cubicBezTo>
                  <a:cubicBezTo>
                    <a:pt x="167" y="16"/>
                    <a:pt x="162" y="18"/>
                    <a:pt x="165" y="15"/>
                  </a:cubicBezTo>
                  <a:cubicBezTo>
                    <a:pt x="168" y="13"/>
                    <a:pt x="171" y="11"/>
                    <a:pt x="174" y="9"/>
                  </a:cubicBezTo>
                  <a:cubicBezTo>
                    <a:pt x="172" y="9"/>
                    <a:pt x="170" y="7"/>
                    <a:pt x="168" y="9"/>
                  </a:cubicBezTo>
                  <a:cubicBezTo>
                    <a:pt x="165" y="10"/>
                    <a:pt x="164" y="8"/>
                    <a:pt x="161" y="7"/>
                  </a:cubicBezTo>
                  <a:cubicBezTo>
                    <a:pt x="160" y="7"/>
                    <a:pt x="159" y="6"/>
                    <a:pt x="158" y="5"/>
                  </a:cubicBezTo>
                  <a:cubicBezTo>
                    <a:pt x="156" y="5"/>
                    <a:pt x="155" y="6"/>
                    <a:pt x="153" y="6"/>
                  </a:cubicBezTo>
                  <a:cubicBezTo>
                    <a:pt x="152" y="5"/>
                    <a:pt x="150" y="5"/>
                    <a:pt x="150" y="3"/>
                  </a:cubicBezTo>
                  <a:cubicBezTo>
                    <a:pt x="150" y="3"/>
                    <a:pt x="148" y="0"/>
                    <a:pt x="148" y="1"/>
                  </a:cubicBezTo>
                  <a:cubicBezTo>
                    <a:pt x="147" y="1"/>
                    <a:pt x="148" y="4"/>
                    <a:pt x="147" y="4"/>
                  </a:cubicBezTo>
                  <a:cubicBezTo>
                    <a:pt x="146" y="4"/>
                    <a:pt x="145" y="4"/>
                    <a:pt x="145" y="4"/>
                  </a:cubicBezTo>
                  <a:cubicBezTo>
                    <a:pt x="142" y="4"/>
                    <a:pt x="139" y="4"/>
                    <a:pt x="136" y="4"/>
                  </a:cubicBezTo>
                  <a:cubicBezTo>
                    <a:pt x="125" y="4"/>
                    <a:pt x="115" y="4"/>
                    <a:pt x="105" y="4"/>
                  </a:cubicBezTo>
                  <a:cubicBezTo>
                    <a:pt x="80" y="4"/>
                    <a:pt x="55" y="4"/>
                    <a:pt x="30" y="4"/>
                  </a:cubicBezTo>
                  <a:cubicBezTo>
                    <a:pt x="24" y="4"/>
                    <a:pt x="17" y="4"/>
                    <a:pt x="11" y="4"/>
                  </a:cubicBezTo>
                  <a:cubicBezTo>
                    <a:pt x="12" y="5"/>
                    <a:pt x="14" y="13"/>
                    <a:pt x="11" y="14"/>
                  </a:cubicBezTo>
                  <a:cubicBezTo>
                    <a:pt x="9" y="14"/>
                    <a:pt x="8" y="14"/>
                    <a:pt x="10" y="12"/>
                  </a:cubicBezTo>
                  <a:cubicBezTo>
                    <a:pt x="12" y="9"/>
                    <a:pt x="9" y="9"/>
                    <a:pt x="7" y="9"/>
                  </a:cubicBezTo>
                  <a:cubicBezTo>
                    <a:pt x="5" y="9"/>
                    <a:pt x="2" y="7"/>
                    <a:pt x="1" y="7"/>
                  </a:cubicBezTo>
                  <a:cubicBezTo>
                    <a:pt x="0" y="8"/>
                    <a:pt x="2" y="12"/>
                    <a:pt x="2" y="12"/>
                  </a:cubicBezTo>
                  <a:cubicBezTo>
                    <a:pt x="3" y="15"/>
                    <a:pt x="4" y="16"/>
                    <a:pt x="4" y="18"/>
                  </a:cubicBezTo>
                  <a:cubicBezTo>
                    <a:pt x="4" y="19"/>
                    <a:pt x="7" y="21"/>
                    <a:pt x="8" y="21"/>
                  </a:cubicBezTo>
                  <a:cubicBezTo>
                    <a:pt x="7" y="21"/>
                    <a:pt x="6" y="21"/>
                    <a:pt x="5" y="22"/>
                  </a:cubicBezTo>
                  <a:cubicBezTo>
                    <a:pt x="4" y="23"/>
                    <a:pt x="5" y="24"/>
                    <a:pt x="5" y="25"/>
                  </a:cubicBezTo>
                  <a:cubicBezTo>
                    <a:pt x="5" y="28"/>
                    <a:pt x="5" y="30"/>
                    <a:pt x="4" y="32"/>
                  </a:cubicBezTo>
                  <a:cubicBezTo>
                    <a:pt x="4" y="35"/>
                    <a:pt x="3" y="37"/>
                    <a:pt x="2" y="40"/>
                  </a:cubicBezTo>
                  <a:cubicBezTo>
                    <a:pt x="1" y="43"/>
                    <a:pt x="3" y="46"/>
                    <a:pt x="4" y="49"/>
                  </a:cubicBezTo>
                  <a:cubicBezTo>
                    <a:pt x="4" y="52"/>
                    <a:pt x="3" y="54"/>
                    <a:pt x="3" y="56"/>
                  </a:cubicBezTo>
                  <a:cubicBezTo>
                    <a:pt x="3" y="57"/>
                    <a:pt x="4" y="58"/>
                    <a:pt x="4" y="59"/>
                  </a:cubicBezTo>
                  <a:cubicBezTo>
                    <a:pt x="5" y="60"/>
                    <a:pt x="5" y="62"/>
                    <a:pt x="5" y="63"/>
                  </a:cubicBezTo>
                  <a:cubicBezTo>
                    <a:pt x="6" y="66"/>
                    <a:pt x="9" y="67"/>
                    <a:pt x="10" y="70"/>
                  </a:cubicBezTo>
                  <a:cubicBezTo>
                    <a:pt x="11" y="72"/>
                    <a:pt x="11" y="71"/>
                    <a:pt x="12" y="70"/>
                  </a:cubicBezTo>
                  <a:cubicBezTo>
                    <a:pt x="12" y="70"/>
                    <a:pt x="13" y="73"/>
                    <a:pt x="13" y="73"/>
                  </a:cubicBezTo>
                  <a:cubicBezTo>
                    <a:pt x="13" y="73"/>
                    <a:pt x="12" y="72"/>
                    <a:pt x="12" y="73"/>
                  </a:cubicBezTo>
                  <a:cubicBezTo>
                    <a:pt x="12" y="74"/>
                    <a:pt x="12" y="75"/>
                    <a:pt x="13" y="76"/>
                  </a:cubicBezTo>
                  <a:cubicBezTo>
                    <a:pt x="14" y="76"/>
                    <a:pt x="14" y="76"/>
                    <a:pt x="15" y="77"/>
                  </a:cubicBezTo>
                  <a:cubicBezTo>
                    <a:pt x="16" y="78"/>
                    <a:pt x="14" y="79"/>
                    <a:pt x="15" y="80"/>
                  </a:cubicBezTo>
                  <a:cubicBezTo>
                    <a:pt x="17" y="83"/>
                    <a:pt x="21" y="85"/>
                    <a:pt x="21" y="88"/>
                  </a:cubicBezTo>
                  <a:cubicBezTo>
                    <a:pt x="22" y="90"/>
                    <a:pt x="23" y="90"/>
                    <a:pt x="25" y="91"/>
                  </a:cubicBezTo>
                  <a:cubicBezTo>
                    <a:pt x="27" y="92"/>
                    <a:pt x="29" y="93"/>
                    <a:pt x="31" y="93"/>
                  </a:cubicBezTo>
                  <a:cubicBezTo>
                    <a:pt x="33" y="93"/>
                    <a:pt x="35" y="95"/>
                    <a:pt x="36" y="96"/>
                  </a:cubicBezTo>
                  <a:cubicBezTo>
                    <a:pt x="36" y="97"/>
                    <a:pt x="40" y="101"/>
                    <a:pt x="39" y="102"/>
                  </a:cubicBezTo>
                  <a:cubicBezTo>
                    <a:pt x="43" y="101"/>
                    <a:pt x="48" y="100"/>
                    <a:pt x="52" y="101"/>
                  </a:cubicBezTo>
                  <a:cubicBezTo>
                    <a:pt x="58" y="103"/>
                    <a:pt x="63" y="106"/>
                    <a:pt x="68" y="10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98" name="Freeform 642">
              <a:extLst>
                <a:ext uri="{FF2B5EF4-FFF2-40B4-BE49-F238E27FC236}">
                  <a16:creationId xmlns:a16="http://schemas.microsoft.com/office/drawing/2014/main" id="{94D55588-F9AC-1045-A2B9-998F5EAD897C}"/>
                </a:ext>
              </a:extLst>
            </p:cNvPr>
            <p:cNvSpPr>
              <a:spLocks noEditPoints="1"/>
            </p:cNvSpPr>
            <p:nvPr/>
          </p:nvSpPr>
          <p:spPr bwMode="auto">
            <a:xfrm>
              <a:off x="5133309" y="4907791"/>
              <a:ext cx="3984080" cy="2048308"/>
            </a:xfrm>
            <a:custGeom>
              <a:avLst/>
              <a:gdLst>
                <a:gd name="T0" fmla="*/ 255 w 427"/>
                <a:gd name="T1" fmla="*/ 181 h 219"/>
                <a:gd name="T2" fmla="*/ 299 w 427"/>
                <a:gd name="T3" fmla="*/ 195 h 219"/>
                <a:gd name="T4" fmla="*/ 296 w 427"/>
                <a:gd name="T5" fmla="*/ 215 h 219"/>
                <a:gd name="T6" fmla="*/ 332 w 427"/>
                <a:gd name="T7" fmla="*/ 200 h 219"/>
                <a:gd name="T8" fmla="*/ 366 w 427"/>
                <a:gd name="T9" fmla="*/ 196 h 219"/>
                <a:gd name="T10" fmla="*/ 383 w 427"/>
                <a:gd name="T11" fmla="*/ 200 h 219"/>
                <a:gd name="T12" fmla="*/ 391 w 427"/>
                <a:gd name="T13" fmla="*/ 201 h 219"/>
                <a:gd name="T14" fmla="*/ 380 w 427"/>
                <a:gd name="T15" fmla="*/ 188 h 219"/>
                <a:gd name="T16" fmla="*/ 382 w 427"/>
                <a:gd name="T17" fmla="*/ 176 h 219"/>
                <a:gd name="T18" fmla="*/ 354 w 427"/>
                <a:gd name="T19" fmla="*/ 180 h 219"/>
                <a:gd name="T20" fmla="*/ 414 w 427"/>
                <a:gd name="T21" fmla="*/ 160 h 219"/>
                <a:gd name="T22" fmla="*/ 417 w 427"/>
                <a:gd name="T23" fmla="*/ 144 h 219"/>
                <a:gd name="T24" fmla="*/ 415 w 427"/>
                <a:gd name="T25" fmla="*/ 139 h 219"/>
                <a:gd name="T26" fmla="*/ 394 w 427"/>
                <a:gd name="T27" fmla="*/ 126 h 219"/>
                <a:gd name="T28" fmla="*/ 390 w 427"/>
                <a:gd name="T29" fmla="*/ 110 h 219"/>
                <a:gd name="T30" fmla="*/ 378 w 427"/>
                <a:gd name="T31" fmla="*/ 104 h 219"/>
                <a:gd name="T32" fmla="*/ 364 w 427"/>
                <a:gd name="T33" fmla="*/ 112 h 219"/>
                <a:gd name="T34" fmla="*/ 356 w 427"/>
                <a:gd name="T35" fmla="*/ 107 h 219"/>
                <a:gd name="T36" fmla="*/ 342 w 427"/>
                <a:gd name="T37" fmla="*/ 85 h 219"/>
                <a:gd name="T38" fmla="*/ 314 w 427"/>
                <a:gd name="T39" fmla="*/ 91 h 219"/>
                <a:gd name="T40" fmla="*/ 320 w 427"/>
                <a:gd name="T41" fmla="*/ 116 h 219"/>
                <a:gd name="T42" fmla="*/ 306 w 427"/>
                <a:gd name="T43" fmla="*/ 159 h 219"/>
                <a:gd name="T44" fmla="*/ 292 w 427"/>
                <a:gd name="T45" fmla="*/ 135 h 219"/>
                <a:gd name="T46" fmla="*/ 250 w 427"/>
                <a:gd name="T47" fmla="*/ 119 h 219"/>
                <a:gd name="T48" fmla="*/ 237 w 427"/>
                <a:gd name="T49" fmla="*/ 86 h 219"/>
                <a:gd name="T50" fmla="*/ 246 w 427"/>
                <a:gd name="T51" fmla="*/ 77 h 219"/>
                <a:gd name="T52" fmla="*/ 246 w 427"/>
                <a:gd name="T53" fmla="*/ 70 h 219"/>
                <a:gd name="T54" fmla="*/ 263 w 427"/>
                <a:gd name="T55" fmla="*/ 58 h 219"/>
                <a:gd name="T56" fmla="*/ 276 w 427"/>
                <a:gd name="T57" fmla="*/ 48 h 219"/>
                <a:gd name="T58" fmla="*/ 293 w 427"/>
                <a:gd name="T59" fmla="*/ 36 h 219"/>
                <a:gd name="T60" fmla="*/ 276 w 427"/>
                <a:gd name="T61" fmla="*/ 23 h 219"/>
                <a:gd name="T62" fmla="*/ 262 w 427"/>
                <a:gd name="T63" fmla="*/ 35 h 219"/>
                <a:gd name="T64" fmla="*/ 252 w 427"/>
                <a:gd name="T65" fmla="*/ 23 h 219"/>
                <a:gd name="T66" fmla="*/ 241 w 427"/>
                <a:gd name="T67" fmla="*/ 10 h 219"/>
                <a:gd name="T68" fmla="*/ 223 w 427"/>
                <a:gd name="T69" fmla="*/ 6 h 219"/>
                <a:gd name="T70" fmla="*/ 232 w 427"/>
                <a:gd name="T71" fmla="*/ 27 h 219"/>
                <a:gd name="T72" fmla="*/ 226 w 427"/>
                <a:gd name="T73" fmla="*/ 40 h 219"/>
                <a:gd name="T74" fmla="*/ 218 w 427"/>
                <a:gd name="T75" fmla="*/ 37 h 219"/>
                <a:gd name="T76" fmla="*/ 164 w 427"/>
                <a:gd name="T77" fmla="*/ 29 h 219"/>
                <a:gd name="T78" fmla="*/ 166 w 427"/>
                <a:gd name="T79" fmla="*/ 41 h 219"/>
                <a:gd name="T80" fmla="*/ 160 w 427"/>
                <a:gd name="T81" fmla="*/ 40 h 219"/>
                <a:gd name="T82" fmla="*/ 133 w 427"/>
                <a:gd name="T83" fmla="*/ 30 h 219"/>
                <a:gd name="T84" fmla="*/ 83 w 427"/>
                <a:gd name="T85" fmla="*/ 23 h 219"/>
                <a:gd name="T86" fmla="*/ 71 w 427"/>
                <a:gd name="T87" fmla="*/ 18 h 219"/>
                <a:gd name="T88" fmla="*/ 50 w 427"/>
                <a:gd name="T89" fmla="*/ 24 h 219"/>
                <a:gd name="T90" fmla="*/ 49 w 427"/>
                <a:gd name="T91" fmla="*/ 22 h 219"/>
                <a:gd name="T92" fmla="*/ 29 w 427"/>
                <a:gd name="T93" fmla="*/ 23 h 219"/>
                <a:gd name="T94" fmla="*/ 21 w 427"/>
                <a:gd name="T95" fmla="*/ 28 h 219"/>
                <a:gd name="T96" fmla="*/ 3 w 427"/>
                <a:gd name="T97" fmla="*/ 97 h 219"/>
                <a:gd name="T98" fmla="*/ 40 w 427"/>
                <a:gd name="T99" fmla="*/ 116 h 219"/>
                <a:gd name="T100" fmla="*/ 53 w 427"/>
                <a:gd name="T101" fmla="*/ 141 h 219"/>
                <a:gd name="T102" fmla="*/ 62 w 427"/>
                <a:gd name="T103" fmla="*/ 150 h 219"/>
                <a:gd name="T104" fmla="*/ 67 w 427"/>
                <a:gd name="T105" fmla="*/ 160 h 219"/>
                <a:gd name="T106" fmla="*/ 80 w 427"/>
                <a:gd name="T107" fmla="*/ 166 h 219"/>
                <a:gd name="T108" fmla="*/ 133 w 427"/>
                <a:gd name="T109" fmla="*/ 176 h 219"/>
                <a:gd name="T110" fmla="*/ 97 w 427"/>
                <a:gd name="T111" fmla="*/ 57 h 219"/>
                <a:gd name="T112" fmla="*/ 87 w 427"/>
                <a:gd name="T113" fmla="*/ 51 h 219"/>
                <a:gd name="T114" fmla="*/ 113 w 427"/>
                <a:gd name="T115" fmla="*/ 49 h 219"/>
                <a:gd name="T116" fmla="*/ 142 w 427"/>
                <a:gd name="T117" fmla="*/ 85 h 219"/>
                <a:gd name="T118" fmla="*/ 131 w 427"/>
                <a:gd name="T119" fmla="*/ 85 h 219"/>
                <a:gd name="T120" fmla="*/ 160 w 427"/>
                <a:gd name="T121" fmla="*/ 78 h 219"/>
                <a:gd name="T122" fmla="*/ 210 w 427"/>
                <a:gd name="T123" fmla="*/ 150 h 219"/>
                <a:gd name="T124" fmla="*/ 222 w 427"/>
                <a:gd name="T125" fmla="*/ 16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7" h="219">
                  <a:moveTo>
                    <a:pt x="229" y="174"/>
                  </a:moveTo>
                  <a:cubicBezTo>
                    <a:pt x="229" y="174"/>
                    <a:pt x="229" y="173"/>
                    <a:pt x="229" y="173"/>
                  </a:cubicBezTo>
                  <a:cubicBezTo>
                    <a:pt x="229" y="173"/>
                    <a:pt x="232" y="177"/>
                    <a:pt x="232" y="177"/>
                  </a:cubicBezTo>
                  <a:cubicBezTo>
                    <a:pt x="234" y="177"/>
                    <a:pt x="235" y="178"/>
                    <a:pt x="236" y="178"/>
                  </a:cubicBezTo>
                  <a:cubicBezTo>
                    <a:pt x="238" y="178"/>
                    <a:pt x="238" y="177"/>
                    <a:pt x="239" y="178"/>
                  </a:cubicBezTo>
                  <a:cubicBezTo>
                    <a:pt x="242" y="179"/>
                    <a:pt x="244" y="180"/>
                    <a:pt x="246" y="181"/>
                  </a:cubicBezTo>
                  <a:cubicBezTo>
                    <a:pt x="247" y="182"/>
                    <a:pt x="248" y="181"/>
                    <a:pt x="249" y="181"/>
                  </a:cubicBezTo>
                  <a:cubicBezTo>
                    <a:pt x="250" y="180"/>
                    <a:pt x="251" y="180"/>
                    <a:pt x="252" y="180"/>
                  </a:cubicBezTo>
                  <a:cubicBezTo>
                    <a:pt x="253" y="180"/>
                    <a:pt x="254" y="181"/>
                    <a:pt x="255" y="181"/>
                  </a:cubicBezTo>
                  <a:cubicBezTo>
                    <a:pt x="257" y="181"/>
                    <a:pt x="258" y="180"/>
                    <a:pt x="259" y="179"/>
                  </a:cubicBezTo>
                  <a:cubicBezTo>
                    <a:pt x="260" y="178"/>
                    <a:pt x="263" y="175"/>
                    <a:pt x="264" y="175"/>
                  </a:cubicBezTo>
                  <a:cubicBezTo>
                    <a:pt x="264" y="175"/>
                    <a:pt x="265" y="176"/>
                    <a:pt x="265" y="176"/>
                  </a:cubicBezTo>
                  <a:cubicBezTo>
                    <a:pt x="267" y="176"/>
                    <a:pt x="268" y="176"/>
                    <a:pt x="269" y="176"/>
                  </a:cubicBezTo>
                  <a:cubicBezTo>
                    <a:pt x="273" y="176"/>
                    <a:pt x="272" y="179"/>
                    <a:pt x="274" y="181"/>
                  </a:cubicBezTo>
                  <a:cubicBezTo>
                    <a:pt x="275" y="182"/>
                    <a:pt x="279" y="181"/>
                    <a:pt x="279" y="183"/>
                  </a:cubicBezTo>
                  <a:cubicBezTo>
                    <a:pt x="279" y="185"/>
                    <a:pt x="280" y="187"/>
                    <a:pt x="281" y="189"/>
                  </a:cubicBezTo>
                  <a:cubicBezTo>
                    <a:pt x="281" y="194"/>
                    <a:pt x="290" y="193"/>
                    <a:pt x="293" y="194"/>
                  </a:cubicBezTo>
                  <a:cubicBezTo>
                    <a:pt x="295" y="194"/>
                    <a:pt x="298" y="194"/>
                    <a:pt x="299" y="195"/>
                  </a:cubicBezTo>
                  <a:cubicBezTo>
                    <a:pt x="300" y="196"/>
                    <a:pt x="305" y="201"/>
                    <a:pt x="304" y="201"/>
                  </a:cubicBezTo>
                  <a:cubicBezTo>
                    <a:pt x="302" y="203"/>
                    <a:pt x="302" y="203"/>
                    <a:pt x="300" y="202"/>
                  </a:cubicBezTo>
                  <a:cubicBezTo>
                    <a:pt x="299" y="201"/>
                    <a:pt x="295" y="199"/>
                    <a:pt x="295" y="199"/>
                  </a:cubicBezTo>
                  <a:cubicBezTo>
                    <a:pt x="295" y="200"/>
                    <a:pt x="298" y="201"/>
                    <a:pt x="297" y="203"/>
                  </a:cubicBezTo>
                  <a:cubicBezTo>
                    <a:pt x="296" y="204"/>
                    <a:pt x="295" y="206"/>
                    <a:pt x="295" y="207"/>
                  </a:cubicBezTo>
                  <a:cubicBezTo>
                    <a:pt x="295" y="209"/>
                    <a:pt x="295" y="210"/>
                    <a:pt x="294" y="211"/>
                  </a:cubicBezTo>
                  <a:cubicBezTo>
                    <a:pt x="294" y="212"/>
                    <a:pt x="291" y="213"/>
                    <a:pt x="291" y="213"/>
                  </a:cubicBezTo>
                  <a:cubicBezTo>
                    <a:pt x="290" y="214"/>
                    <a:pt x="287" y="219"/>
                    <a:pt x="291" y="219"/>
                  </a:cubicBezTo>
                  <a:cubicBezTo>
                    <a:pt x="292" y="219"/>
                    <a:pt x="294" y="217"/>
                    <a:pt x="296" y="215"/>
                  </a:cubicBezTo>
                  <a:cubicBezTo>
                    <a:pt x="298" y="214"/>
                    <a:pt x="299" y="216"/>
                    <a:pt x="301" y="215"/>
                  </a:cubicBezTo>
                  <a:cubicBezTo>
                    <a:pt x="304" y="215"/>
                    <a:pt x="305" y="213"/>
                    <a:pt x="308" y="213"/>
                  </a:cubicBezTo>
                  <a:cubicBezTo>
                    <a:pt x="308" y="211"/>
                    <a:pt x="308" y="212"/>
                    <a:pt x="306" y="211"/>
                  </a:cubicBezTo>
                  <a:cubicBezTo>
                    <a:pt x="305" y="211"/>
                    <a:pt x="305" y="210"/>
                    <a:pt x="306" y="210"/>
                  </a:cubicBezTo>
                  <a:cubicBezTo>
                    <a:pt x="307" y="208"/>
                    <a:pt x="308" y="207"/>
                    <a:pt x="311" y="207"/>
                  </a:cubicBezTo>
                  <a:cubicBezTo>
                    <a:pt x="312" y="207"/>
                    <a:pt x="315" y="205"/>
                    <a:pt x="317" y="206"/>
                  </a:cubicBezTo>
                  <a:cubicBezTo>
                    <a:pt x="319" y="207"/>
                    <a:pt x="320" y="203"/>
                    <a:pt x="322" y="206"/>
                  </a:cubicBezTo>
                  <a:cubicBezTo>
                    <a:pt x="324" y="204"/>
                    <a:pt x="325" y="203"/>
                    <a:pt x="327" y="201"/>
                  </a:cubicBezTo>
                  <a:cubicBezTo>
                    <a:pt x="329" y="200"/>
                    <a:pt x="330" y="200"/>
                    <a:pt x="332" y="200"/>
                  </a:cubicBezTo>
                  <a:cubicBezTo>
                    <a:pt x="335" y="200"/>
                    <a:pt x="339" y="200"/>
                    <a:pt x="342" y="200"/>
                  </a:cubicBezTo>
                  <a:cubicBezTo>
                    <a:pt x="345" y="200"/>
                    <a:pt x="346" y="201"/>
                    <a:pt x="347" y="199"/>
                  </a:cubicBezTo>
                  <a:cubicBezTo>
                    <a:pt x="348" y="198"/>
                    <a:pt x="349" y="199"/>
                    <a:pt x="350" y="198"/>
                  </a:cubicBezTo>
                  <a:cubicBezTo>
                    <a:pt x="351" y="196"/>
                    <a:pt x="352" y="195"/>
                    <a:pt x="352" y="193"/>
                  </a:cubicBezTo>
                  <a:cubicBezTo>
                    <a:pt x="353" y="191"/>
                    <a:pt x="353" y="190"/>
                    <a:pt x="354" y="188"/>
                  </a:cubicBezTo>
                  <a:cubicBezTo>
                    <a:pt x="355" y="187"/>
                    <a:pt x="356" y="186"/>
                    <a:pt x="357" y="185"/>
                  </a:cubicBezTo>
                  <a:cubicBezTo>
                    <a:pt x="358" y="184"/>
                    <a:pt x="359" y="187"/>
                    <a:pt x="361" y="186"/>
                  </a:cubicBezTo>
                  <a:cubicBezTo>
                    <a:pt x="363" y="184"/>
                    <a:pt x="365" y="187"/>
                    <a:pt x="365" y="189"/>
                  </a:cubicBezTo>
                  <a:cubicBezTo>
                    <a:pt x="365" y="190"/>
                    <a:pt x="364" y="196"/>
                    <a:pt x="366" y="196"/>
                  </a:cubicBezTo>
                  <a:cubicBezTo>
                    <a:pt x="367" y="197"/>
                    <a:pt x="368" y="199"/>
                    <a:pt x="369" y="201"/>
                  </a:cubicBezTo>
                  <a:cubicBezTo>
                    <a:pt x="370" y="199"/>
                    <a:pt x="381" y="196"/>
                    <a:pt x="381" y="196"/>
                  </a:cubicBezTo>
                  <a:cubicBezTo>
                    <a:pt x="381" y="195"/>
                    <a:pt x="380" y="195"/>
                    <a:pt x="380" y="194"/>
                  </a:cubicBezTo>
                  <a:cubicBezTo>
                    <a:pt x="380" y="194"/>
                    <a:pt x="382" y="196"/>
                    <a:pt x="382" y="196"/>
                  </a:cubicBezTo>
                  <a:cubicBezTo>
                    <a:pt x="382" y="197"/>
                    <a:pt x="380" y="197"/>
                    <a:pt x="380" y="197"/>
                  </a:cubicBezTo>
                  <a:cubicBezTo>
                    <a:pt x="380" y="197"/>
                    <a:pt x="386" y="198"/>
                    <a:pt x="386" y="198"/>
                  </a:cubicBezTo>
                  <a:cubicBezTo>
                    <a:pt x="386" y="198"/>
                    <a:pt x="386" y="198"/>
                    <a:pt x="386" y="198"/>
                  </a:cubicBezTo>
                  <a:cubicBezTo>
                    <a:pt x="386" y="198"/>
                    <a:pt x="386" y="199"/>
                    <a:pt x="386" y="199"/>
                  </a:cubicBezTo>
                  <a:cubicBezTo>
                    <a:pt x="385" y="199"/>
                    <a:pt x="384" y="199"/>
                    <a:pt x="383" y="200"/>
                  </a:cubicBezTo>
                  <a:cubicBezTo>
                    <a:pt x="383" y="201"/>
                    <a:pt x="382" y="198"/>
                    <a:pt x="382" y="198"/>
                  </a:cubicBezTo>
                  <a:cubicBezTo>
                    <a:pt x="381" y="198"/>
                    <a:pt x="381" y="199"/>
                    <a:pt x="381" y="199"/>
                  </a:cubicBezTo>
                  <a:cubicBezTo>
                    <a:pt x="381" y="199"/>
                    <a:pt x="381" y="198"/>
                    <a:pt x="380" y="199"/>
                  </a:cubicBezTo>
                  <a:cubicBezTo>
                    <a:pt x="379" y="200"/>
                    <a:pt x="378" y="200"/>
                    <a:pt x="377" y="201"/>
                  </a:cubicBezTo>
                  <a:cubicBezTo>
                    <a:pt x="375" y="202"/>
                    <a:pt x="371" y="205"/>
                    <a:pt x="373" y="208"/>
                  </a:cubicBezTo>
                  <a:cubicBezTo>
                    <a:pt x="376" y="210"/>
                    <a:pt x="378" y="208"/>
                    <a:pt x="379" y="207"/>
                  </a:cubicBezTo>
                  <a:cubicBezTo>
                    <a:pt x="380" y="206"/>
                    <a:pt x="384" y="203"/>
                    <a:pt x="384" y="202"/>
                  </a:cubicBezTo>
                  <a:cubicBezTo>
                    <a:pt x="384" y="203"/>
                    <a:pt x="386" y="204"/>
                    <a:pt x="387" y="203"/>
                  </a:cubicBezTo>
                  <a:cubicBezTo>
                    <a:pt x="387" y="202"/>
                    <a:pt x="390" y="201"/>
                    <a:pt x="391" y="201"/>
                  </a:cubicBezTo>
                  <a:cubicBezTo>
                    <a:pt x="393" y="200"/>
                    <a:pt x="395" y="199"/>
                    <a:pt x="397" y="199"/>
                  </a:cubicBezTo>
                  <a:cubicBezTo>
                    <a:pt x="398" y="199"/>
                    <a:pt x="398" y="199"/>
                    <a:pt x="398" y="198"/>
                  </a:cubicBezTo>
                  <a:cubicBezTo>
                    <a:pt x="397" y="197"/>
                    <a:pt x="398" y="197"/>
                    <a:pt x="398" y="197"/>
                  </a:cubicBezTo>
                  <a:cubicBezTo>
                    <a:pt x="398" y="196"/>
                    <a:pt x="396" y="197"/>
                    <a:pt x="395" y="196"/>
                  </a:cubicBezTo>
                  <a:cubicBezTo>
                    <a:pt x="394" y="196"/>
                    <a:pt x="395" y="194"/>
                    <a:pt x="393" y="196"/>
                  </a:cubicBezTo>
                  <a:cubicBezTo>
                    <a:pt x="391" y="197"/>
                    <a:pt x="387" y="196"/>
                    <a:pt x="385" y="195"/>
                  </a:cubicBezTo>
                  <a:cubicBezTo>
                    <a:pt x="384" y="195"/>
                    <a:pt x="385" y="193"/>
                    <a:pt x="384" y="193"/>
                  </a:cubicBezTo>
                  <a:cubicBezTo>
                    <a:pt x="384" y="193"/>
                    <a:pt x="382" y="193"/>
                    <a:pt x="381" y="192"/>
                  </a:cubicBezTo>
                  <a:cubicBezTo>
                    <a:pt x="380" y="192"/>
                    <a:pt x="380" y="189"/>
                    <a:pt x="380" y="188"/>
                  </a:cubicBezTo>
                  <a:cubicBezTo>
                    <a:pt x="380" y="187"/>
                    <a:pt x="378" y="188"/>
                    <a:pt x="377" y="187"/>
                  </a:cubicBezTo>
                  <a:cubicBezTo>
                    <a:pt x="377" y="187"/>
                    <a:pt x="379" y="185"/>
                    <a:pt x="379" y="185"/>
                  </a:cubicBezTo>
                  <a:cubicBezTo>
                    <a:pt x="380" y="184"/>
                    <a:pt x="380" y="181"/>
                    <a:pt x="378" y="181"/>
                  </a:cubicBezTo>
                  <a:cubicBezTo>
                    <a:pt x="378" y="181"/>
                    <a:pt x="376" y="185"/>
                    <a:pt x="375" y="183"/>
                  </a:cubicBezTo>
                  <a:cubicBezTo>
                    <a:pt x="375" y="181"/>
                    <a:pt x="374" y="182"/>
                    <a:pt x="373" y="181"/>
                  </a:cubicBezTo>
                  <a:cubicBezTo>
                    <a:pt x="373" y="180"/>
                    <a:pt x="376" y="181"/>
                    <a:pt x="376" y="181"/>
                  </a:cubicBezTo>
                  <a:cubicBezTo>
                    <a:pt x="378" y="181"/>
                    <a:pt x="379" y="180"/>
                    <a:pt x="380" y="180"/>
                  </a:cubicBezTo>
                  <a:cubicBezTo>
                    <a:pt x="381" y="179"/>
                    <a:pt x="382" y="179"/>
                    <a:pt x="383" y="179"/>
                  </a:cubicBezTo>
                  <a:cubicBezTo>
                    <a:pt x="384" y="178"/>
                    <a:pt x="382" y="176"/>
                    <a:pt x="382" y="176"/>
                  </a:cubicBezTo>
                  <a:cubicBezTo>
                    <a:pt x="382" y="176"/>
                    <a:pt x="383" y="176"/>
                    <a:pt x="383" y="176"/>
                  </a:cubicBezTo>
                  <a:cubicBezTo>
                    <a:pt x="383" y="176"/>
                    <a:pt x="379" y="174"/>
                    <a:pt x="379" y="174"/>
                  </a:cubicBezTo>
                  <a:cubicBezTo>
                    <a:pt x="377" y="173"/>
                    <a:pt x="375" y="173"/>
                    <a:pt x="373" y="174"/>
                  </a:cubicBezTo>
                  <a:cubicBezTo>
                    <a:pt x="369" y="175"/>
                    <a:pt x="366" y="176"/>
                    <a:pt x="363" y="178"/>
                  </a:cubicBezTo>
                  <a:cubicBezTo>
                    <a:pt x="360" y="179"/>
                    <a:pt x="358" y="181"/>
                    <a:pt x="355" y="183"/>
                  </a:cubicBezTo>
                  <a:cubicBezTo>
                    <a:pt x="354" y="184"/>
                    <a:pt x="353" y="185"/>
                    <a:pt x="352" y="187"/>
                  </a:cubicBezTo>
                  <a:cubicBezTo>
                    <a:pt x="352" y="187"/>
                    <a:pt x="348" y="189"/>
                    <a:pt x="348" y="189"/>
                  </a:cubicBezTo>
                  <a:cubicBezTo>
                    <a:pt x="348" y="188"/>
                    <a:pt x="353" y="184"/>
                    <a:pt x="354" y="183"/>
                  </a:cubicBezTo>
                  <a:cubicBezTo>
                    <a:pt x="354" y="182"/>
                    <a:pt x="355" y="181"/>
                    <a:pt x="354" y="180"/>
                  </a:cubicBezTo>
                  <a:cubicBezTo>
                    <a:pt x="353" y="180"/>
                    <a:pt x="351" y="179"/>
                    <a:pt x="350" y="179"/>
                  </a:cubicBezTo>
                  <a:cubicBezTo>
                    <a:pt x="351" y="179"/>
                    <a:pt x="353" y="180"/>
                    <a:pt x="354" y="180"/>
                  </a:cubicBezTo>
                  <a:cubicBezTo>
                    <a:pt x="356" y="181"/>
                    <a:pt x="358" y="178"/>
                    <a:pt x="359" y="177"/>
                  </a:cubicBezTo>
                  <a:cubicBezTo>
                    <a:pt x="360" y="176"/>
                    <a:pt x="361" y="174"/>
                    <a:pt x="363" y="173"/>
                  </a:cubicBezTo>
                  <a:cubicBezTo>
                    <a:pt x="365" y="173"/>
                    <a:pt x="367" y="174"/>
                    <a:pt x="368" y="172"/>
                  </a:cubicBezTo>
                  <a:cubicBezTo>
                    <a:pt x="369" y="168"/>
                    <a:pt x="371" y="167"/>
                    <a:pt x="375" y="167"/>
                  </a:cubicBezTo>
                  <a:cubicBezTo>
                    <a:pt x="379" y="167"/>
                    <a:pt x="383" y="167"/>
                    <a:pt x="387" y="167"/>
                  </a:cubicBezTo>
                  <a:cubicBezTo>
                    <a:pt x="394" y="167"/>
                    <a:pt x="404" y="169"/>
                    <a:pt x="409" y="163"/>
                  </a:cubicBezTo>
                  <a:cubicBezTo>
                    <a:pt x="411" y="161"/>
                    <a:pt x="412" y="160"/>
                    <a:pt x="414" y="160"/>
                  </a:cubicBezTo>
                  <a:cubicBezTo>
                    <a:pt x="416" y="160"/>
                    <a:pt x="418" y="160"/>
                    <a:pt x="421" y="158"/>
                  </a:cubicBezTo>
                  <a:cubicBezTo>
                    <a:pt x="422" y="158"/>
                    <a:pt x="425" y="156"/>
                    <a:pt x="425" y="155"/>
                  </a:cubicBezTo>
                  <a:cubicBezTo>
                    <a:pt x="427" y="152"/>
                    <a:pt x="422" y="153"/>
                    <a:pt x="422" y="152"/>
                  </a:cubicBezTo>
                  <a:cubicBezTo>
                    <a:pt x="422" y="151"/>
                    <a:pt x="424" y="151"/>
                    <a:pt x="424" y="151"/>
                  </a:cubicBezTo>
                  <a:cubicBezTo>
                    <a:pt x="425" y="150"/>
                    <a:pt x="424" y="149"/>
                    <a:pt x="424" y="148"/>
                  </a:cubicBezTo>
                  <a:cubicBezTo>
                    <a:pt x="424" y="148"/>
                    <a:pt x="425" y="147"/>
                    <a:pt x="425" y="147"/>
                  </a:cubicBezTo>
                  <a:cubicBezTo>
                    <a:pt x="425" y="146"/>
                    <a:pt x="423" y="145"/>
                    <a:pt x="423" y="145"/>
                  </a:cubicBezTo>
                  <a:cubicBezTo>
                    <a:pt x="422" y="144"/>
                    <a:pt x="421" y="144"/>
                    <a:pt x="421" y="143"/>
                  </a:cubicBezTo>
                  <a:cubicBezTo>
                    <a:pt x="420" y="143"/>
                    <a:pt x="418" y="146"/>
                    <a:pt x="417" y="144"/>
                  </a:cubicBezTo>
                  <a:cubicBezTo>
                    <a:pt x="417" y="144"/>
                    <a:pt x="419" y="143"/>
                    <a:pt x="418" y="143"/>
                  </a:cubicBezTo>
                  <a:cubicBezTo>
                    <a:pt x="418" y="142"/>
                    <a:pt x="417" y="141"/>
                    <a:pt x="416" y="141"/>
                  </a:cubicBezTo>
                  <a:cubicBezTo>
                    <a:pt x="415" y="140"/>
                    <a:pt x="411" y="141"/>
                    <a:pt x="410" y="142"/>
                  </a:cubicBezTo>
                  <a:cubicBezTo>
                    <a:pt x="409" y="144"/>
                    <a:pt x="406" y="145"/>
                    <a:pt x="404" y="146"/>
                  </a:cubicBezTo>
                  <a:cubicBezTo>
                    <a:pt x="403" y="146"/>
                    <a:pt x="400" y="144"/>
                    <a:pt x="400" y="143"/>
                  </a:cubicBezTo>
                  <a:cubicBezTo>
                    <a:pt x="400" y="142"/>
                    <a:pt x="403" y="145"/>
                    <a:pt x="403" y="145"/>
                  </a:cubicBezTo>
                  <a:cubicBezTo>
                    <a:pt x="404" y="145"/>
                    <a:pt x="408" y="142"/>
                    <a:pt x="408" y="142"/>
                  </a:cubicBezTo>
                  <a:cubicBezTo>
                    <a:pt x="408" y="142"/>
                    <a:pt x="406" y="141"/>
                    <a:pt x="406" y="141"/>
                  </a:cubicBezTo>
                  <a:cubicBezTo>
                    <a:pt x="409" y="140"/>
                    <a:pt x="412" y="140"/>
                    <a:pt x="415" y="139"/>
                  </a:cubicBezTo>
                  <a:cubicBezTo>
                    <a:pt x="415" y="139"/>
                    <a:pt x="417" y="138"/>
                    <a:pt x="416" y="137"/>
                  </a:cubicBezTo>
                  <a:cubicBezTo>
                    <a:pt x="416" y="137"/>
                    <a:pt x="414" y="135"/>
                    <a:pt x="414" y="135"/>
                  </a:cubicBezTo>
                  <a:cubicBezTo>
                    <a:pt x="412" y="136"/>
                    <a:pt x="410" y="136"/>
                    <a:pt x="409" y="134"/>
                  </a:cubicBezTo>
                  <a:cubicBezTo>
                    <a:pt x="408" y="134"/>
                    <a:pt x="404" y="137"/>
                    <a:pt x="404" y="136"/>
                  </a:cubicBezTo>
                  <a:cubicBezTo>
                    <a:pt x="404" y="136"/>
                    <a:pt x="407" y="133"/>
                    <a:pt x="404" y="134"/>
                  </a:cubicBezTo>
                  <a:cubicBezTo>
                    <a:pt x="404" y="134"/>
                    <a:pt x="400" y="135"/>
                    <a:pt x="400" y="135"/>
                  </a:cubicBezTo>
                  <a:cubicBezTo>
                    <a:pt x="401" y="133"/>
                    <a:pt x="404" y="133"/>
                    <a:pt x="402" y="130"/>
                  </a:cubicBezTo>
                  <a:cubicBezTo>
                    <a:pt x="402" y="130"/>
                    <a:pt x="398" y="128"/>
                    <a:pt x="398" y="128"/>
                  </a:cubicBezTo>
                  <a:cubicBezTo>
                    <a:pt x="396" y="128"/>
                    <a:pt x="396" y="126"/>
                    <a:pt x="394" y="126"/>
                  </a:cubicBezTo>
                  <a:cubicBezTo>
                    <a:pt x="395" y="126"/>
                    <a:pt x="392" y="122"/>
                    <a:pt x="392" y="122"/>
                  </a:cubicBezTo>
                  <a:cubicBezTo>
                    <a:pt x="392" y="122"/>
                    <a:pt x="393" y="123"/>
                    <a:pt x="394" y="123"/>
                  </a:cubicBezTo>
                  <a:cubicBezTo>
                    <a:pt x="395" y="124"/>
                    <a:pt x="395" y="122"/>
                    <a:pt x="396" y="122"/>
                  </a:cubicBezTo>
                  <a:cubicBezTo>
                    <a:pt x="400" y="121"/>
                    <a:pt x="393" y="118"/>
                    <a:pt x="392" y="117"/>
                  </a:cubicBezTo>
                  <a:cubicBezTo>
                    <a:pt x="392" y="118"/>
                    <a:pt x="394" y="116"/>
                    <a:pt x="394" y="116"/>
                  </a:cubicBezTo>
                  <a:cubicBezTo>
                    <a:pt x="395" y="115"/>
                    <a:pt x="393" y="115"/>
                    <a:pt x="392" y="114"/>
                  </a:cubicBezTo>
                  <a:cubicBezTo>
                    <a:pt x="392" y="114"/>
                    <a:pt x="391" y="113"/>
                    <a:pt x="390" y="113"/>
                  </a:cubicBezTo>
                  <a:cubicBezTo>
                    <a:pt x="390" y="113"/>
                    <a:pt x="388" y="113"/>
                    <a:pt x="388" y="113"/>
                  </a:cubicBezTo>
                  <a:cubicBezTo>
                    <a:pt x="389" y="112"/>
                    <a:pt x="391" y="113"/>
                    <a:pt x="390" y="110"/>
                  </a:cubicBezTo>
                  <a:cubicBezTo>
                    <a:pt x="389" y="110"/>
                    <a:pt x="386" y="111"/>
                    <a:pt x="386" y="111"/>
                  </a:cubicBezTo>
                  <a:cubicBezTo>
                    <a:pt x="386" y="110"/>
                    <a:pt x="389" y="110"/>
                    <a:pt x="388" y="108"/>
                  </a:cubicBezTo>
                  <a:cubicBezTo>
                    <a:pt x="388" y="107"/>
                    <a:pt x="388" y="106"/>
                    <a:pt x="387" y="105"/>
                  </a:cubicBezTo>
                  <a:cubicBezTo>
                    <a:pt x="387" y="105"/>
                    <a:pt x="386" y="106"/>
                    <a:pt x="386" y="105"/>
                  </a:cubicBezTo>
                  <a:cubicBezTo>
                    <a:pt x="386" y="106"/>
                    <a:pt x="384" y="102"/>
                    <a:pt x="384" y="102"/>
                  </a:cubicBezTo>
                  <a:cubicBezTo>
                    <a:pt x="383" y="100"/>
                    <a:pt x="382" y="99"/>
                    <a:pt x="382" y="98"/>
                  </a:cubicBezTo>
                  <a:cubicBezTo>
                    <a:pt x="381" y="96"/>
                    <a:pt x="381" y="94"/>
                    <a:pt x="379" y="97"/>
                  </a:cubicBezTo>
                  <a:cubicBezTo>
                    <a:pt x="379" y="97"/>
                    <a:pt x="378" y="101"/>
                    <a:pt x="379" y="100"/>
                  </a:cubicBezTo>
                  <a:cubicBezTo>
                    <a:pt x="375" y="101"/>
                    <a:pt x="377" y="101"/>
                    <a:pt x="378" y="104"/>
                  </a:cubicBezTo>
                  <a:cubicBezTo>
                    <a:pt x="378" y="103"/>
                    <a:pt x="377" y="103"/>
                    <a:pt x="377" y="104"/>
                  </a:cubicBezTo>
                  <a:cubicBezTo>
                    <a:pt x="376" y="104"/>
                    <a:pt x="376" y="104"/>
                    <a:pt x="375" y="105"/>
                  </a:cubicBezTo>
                  <a:cubicBezTo>
                    <a:pt x="375" y="105"/>
                    <a:pt x="377" y="106"/>
                    <a:pt x="377" y="106"/>
                  </a:cubicBezTo>
                  <a:cubicBezTo>
                    <a:pt x="376" y="107"/>
                    <a:pt x="374" y="106"/>
                    <a:pt x="374" y="107"/>
                  </a:cubicBezTo>
                  <a:cubicBezTo>
                    <a:pt x="373" y="108"/>
                    <a:pt x="375" y="110"/>
                    <a:pt x="373" y="111"/>
                  </a:cubicBezTo>
                  <a:cubicBezTo>
                    <a:pt x="374" y="111"/>
                    <a:pt x="372" y="107"/>
                    <a:pt x="370" y="109"/>
                  </a:cubicBezTo>
                  <a:cubicBezTo>
                    <a:pt x="370" y="110"/>
                    <a:pt x="366" y="113"/>
                    <a:pt x="366" y="113"/>
                  </a:cubicBezTo>
                  <a:cubicBezTo>
                    <a:pt x="365" y="113"/>
                    <a:pt x="365" y="112"/>
                    <a:pt x="365" y="111"/>
                  </a:cubicBezTo>
                  <a:cubicBezTo>
                    <a:pt x="364" y="111"/>
                    <a:pt x="364" y="112"/>
                    <a:pt x="364" y="112"/>
                  </a:cubicBezTo>
                  <a:cubicBezTo>
                    <a:pt x="363" y="111"/>
                    <a:pt x="364" y="111"/>
                    <a:pt x="364" y="110"/>
                  </a:cubicBezTo>
                  <a:cubicBezTo>
                    <a:pt x="364" y="111"/>
                    <a:pt x="357" y="116"/>
                    <a:pt x="357" y="115"/>
                  </a:cubicBezTo>
                  <a:cubicBezTo>
                    <a:pt x="356" y="114"/>
                    <a:pt x="360" y="113"/>
                    <a:pt x="361" y="113"/>
                  </a:cubicBezTo>
                  <a:cubicBezTo>
                    <a:pt x="363" y="111"/>
                    <a:pt x="363" y="110"/>
                    <a:pt x="362" y="108"/>
                  </a:cubicBezTo>
                  <a:cubicBezTo>
                    <a:pt x="361" y="107"/>
                    <a:pt x="358" y="107"/>
                    <a:pt x="357" y="107"/>
                  </a:cubicBezTo>
                  <a:cubicBezTo>
                    <a:pt x="356" y="107"/>
                    <a:pt x="356" y="108"/>
                    <a:pt x="356" y="108"/>
                  </a:cubicBezTo>
                  <a:cubicBezTo>
                    <a:pt x="355" y="110"/>
                    <a:pt x="353" y="108"/>
                    <a:pt x="352" y="108"/>
                  </a:cubicBezTo>
                  <a:cubicBezTo>
                    <a:pt x="353" y="108"/>
                    <a:pt x="355" y="106"/>
                    <a:pt x="355" y="106"/>
                  </a:cubicBezTo>
                  <a:cubicBezTo>
                    <a:pt x="355" y="106"/>
                    <a:pt x="356" y="107"/>
                    <a:pt x="356" y="107"/>
                  </a:cubicBezTo>
                  <a:cubicBezTo>
                    <a:pt x="355" y="107"/>
                    <a:pt x="357" y="105"/>
                    <a:pt x="357" y="105"/>
                  </a:cubicBezTo>
                  <a:cubicBezTo>
                    <a:pt x="358" y="103"/>
                    <a:pt x="356" y="104"/>
                    <a:pt x="355" y="103"/>
                  </a:cubicBezTo>
                  <a:cubicBezTo>
                    <a:pt x="355" y="103"/>
                    <a:pt x="356" y="98"/>
                    <a:pt x="354" y="99"/>
                  </a:cubicBezTo>
                  <a:cubicBezTo>
                    <a:pt x="355" y="98"/>
                    <a:pt x="356" y="98"/>
                    <a:pt x="355" y="96"/>
                  </a:cubicBezTo>
                  <a:cubicBezTo>
                    <a:pt x="353" y="95"/>
                    <a:pt x="357" y="94"/>
                    <a:pt x="356" y="92"/>
                  </a:cubicBezTo>
                  <a:cubicBezTo>
                    <a:pt x="356" y="91"/>
                    <a:pt x="354" y="93"/>
                    <a:pt x="353" y="92"/>
                  </a:cubicBezTo>
                  <a:cubicBezTo>
                    <a:pt x="352" y="91"/>
                    <a:pt x="350" y="91"/>
                    <a:pt x="349" y="91"/>
                  </a:cubicBezTo>
                  <a:cubicBezTo>
                    <a:pt x="347" y="90"/>
                    <a:pt x="346" y="90"/>
                    <a:pt x="345" y="88"/>
                  </a:cubicBezTo>
                  <a:cubicBezTo>
                    <a:pt x="345" y="86"/>
                    <a:pt x="342" y="87"/>
                    <a:pt x="342" y="85"/>
                  </a:cubicBezTo>
                  <a:cubicBezTo>
                    <a:pt x="342" y="84"/>
                    <a:pt x="340" y="85"/>
                    <a:pt x="340" y="85"/>
                  </a:cubicBezTo>
                  <a:cubicBezTo>
                    <a:pt x="341" y="83"/>
                    <a:pt x="339" y="83"/>
                    <a:pt x="338" y="82"/>
                  </a:cubicBezTo>
                  <a:cubicBezTo>
                    <a:pt x="336" y="81"/>
                    <a:pt x="336" y="80"/>
                    <a:pt x="334" y="81"/>
                  </a:cubicBezTo>
                  <a:cubicBezTo>
                    <a:pt x="332" y="82"/>
                    <a:pt x="331" y="83"/>
                    <a:pt x="329" y="82"/>
                  </a:cubicBezTo>
                  <a:cubicBezTo>
                    <a:pt x="327" y="81"/>
                    <a:pt x="326" y="83"/>
                    <a:pt x="324" y="82"/>
                  </a:cubicBezTo>
                  <a:cubicBezTo>
                    <a:pt x="322" y="80"/>
                    <a:pt x="320" y="80"/>
                    <a:pt x="318" y="80"/>
                  </a:cubicBezTo>
                  <a:cubicBezTo>
                    <a:pt x="316" y="80"/>
                    <a:pt x="314" y="80"/>
                    <a:pt x="313" y="82"/>
                  </a:cubicBezTo>
                  <a:cubicBezTo>
                    <a:pt x="312" y="84"/>
                    <a:pt x="315" y="85"/>
                    <a:pt x="315" y="86"/>
                  </a:cubicBezTo>
                  <a:cubicBezTo>
                    <a:pt x="316" y="87"/>
                    <a:pt x="315" y="90"/>
                    <a:pt x="314" y="91"/>
                  </a:cubicBezTo>
                  <a:cubicBezTo>
                    <a:pt x="314" y="92"/>
                    <a:pt x="314" y="91"/>
                    <a:pt x="313" y="92"/>
                  </a:cubicBezTo>
                  <a:cubicBezTo>
                    <a:pt x="313" y="92"/>
                    <a:pt x="315" y="94"/>
                    <a:pt x="315" y="94"/>
                  </a:cubicBezTo>
                  <a:cubicBezTo>
                    <a:pt x="315" y="96"/>
                    <a:pt x="316" y="98"/>
                    <a:pt x="316" y="99"/>
                  </a:cubicBezTo>
                  <a:cubicBezTo>
                    <a:pt x="316" y="100"/>
                    <a:pt x="316" y="100"/>
                    <a:pt x="316" y="101"/>
                  </a:cubicBezTo>
                  <a:cubicBezTo>
                    <a:pt x="316" y="102"/>
                    <a:pt x="315" y="101"/>
                    <a:pt x="315" y="101"/>
                  </a:cubicBezTo>
                  <a:cubicBezTo>
                    <a:pt x="314" y="102"/>
                    <a:pt x="314" y="104"/>
                    <a:pt x="314" y="104"/>
                  </a:cubicBezTo>
                  <a:cubicBezTo>
                    <a:pt x="313" y="105"/>
                    <a:pt x="312" y="106"/>
                    <a:pt x="312" y="107"/>
                  </a:cubicBezTo>
                  <a:cubicBezTo>
                    <a:pt x="311" y="109"/>
                    <a:pt x="311" y="109"/>
                    <a:pt x="312" y="110"/>
                  </a:cubicBezTo>
                  <a:cubicBezTo>
                    <a:pt x="315" y="112"/>
                    <a:pt x="318" y="114"/>
                    <a:pt x="320" y="116"/>
                  </a:cubicBezTo>
                  <a:cubicBezTo>
                    <a:pt x="321" y="119"/>
                    <a:pt x="322" y="124"/>
                    <a:pt x="321" y="127"/>
                  </a:cubicBezTo>
                  <a:cubicBezTo>
                    <a:pt x="319" y="131"/>
                    <a:pt x="313" y="133"/>
                    <a:pt x="310" y="135"/>
                  </a:cubicBezTo>
                  <a:cubicBezTo>
                    <a:pt x="309" y="136"/>
                    <a:pt x="308" y="136"/>
                    <a:pt x="307" y="137"/>
                  </a:cubicBezTo>
                  <a:cubicBezTo>
                    <a:pt x="304" y="138"/>
                    <a:pt x="308" y="141"/>
                    <a:pt x="308" y="143"/>
                  </a:cubicBezTo>
                  <a:cubicBezTo>
                    <a:pt x="308" y="143"/>
                    <a:pt x="309" y="145"/>
                    <a:pt x="309" y="146"/>
                  </a:cubicBezTo>
                  <a:cubicBezTo>
                    <a:pt x="309" y="148"/>
                    <a:pt x="309" y="149"/>
                    <a:pt x="310" y="151"/>
                  </a:cubicBezTo>
                  <a:cubicBezTo>
                    <a:pt x="311" y="153"/>
                    <a:pt x="311" y="154"/>
                    <a:pt x="309" y="156"/>
                  </a:cubicBezTo>
                  <a:cubicBezTo>
                    <a:pt x="309" y="156"/>
                    <a:pt x="310" y="160"/>
                    <a:pt x="309" y="161"/>
                  </a:cubicBezTo>
                  <a:cubicBezTo>
                    <a:pt x="308" y="161"/>
                    <a:pt x="307" y="157"/>
                    <a:pt x="306" y="159"/>
                  </a:cubicBezTo>
                  <a:cubicBezTo>
                    <a:pt x="305" y="161"/>
                    <a:pt x="307" y="164"/>
                    <a:pt x="307" y="164"/>
                  </a:cubicBezTo>
                  <a:cubicBezTo>
                    <a:pt x="307" y="163"/>
                    <a:pt x="301" y="158"/>
                    <a:pt x="298" y="161"/>
                  </a:cubicBezTo>
                  <a:cubicBezTo>
                    <a:pt x="299" y="160"/>
                    <a:pt x="302" y="159"/>
                    <a:pt x="300" y="157"/>
                  </a:cubicBezTo>
                  <a:cubicBezTo>
                    <a:pt x="299" y="156"/>
                    <a:pt x="298" y="155"/>
                    <a:pt x="297" y="155"/>
                  </a:cubicBezTo>
                  <a:cubicBezTo>
                    <a:pt x="297" y="154"/>
                    <a:pt x="295" y="154"/>
                    <a:pt x="294" y="154"/>
                  </a:cubicBezTo>
                  <a:cubicBezTo>
                    <a:pt x="294" y="153"/>
                    <a:pt x="295" y="153"/>
                    <a:pt x="294" y="151"/>
                  </a:cubicBezTo>
                  <a:cubicBezTo>
                    <a:pt x="293" y="150"/>
                    <a:pt x="292" y="148"/>
                    <a:pt x="293" y="146"/>
                  </a:cubicBezTo>
                  <a:cubicBezTo>
                    <a:pt x="294" y="143"/>
                    <a:pt x="291" y="142"/>
                    <a:pt x="291" y="140"/>
                  </a:cubicBezTo>
                  <a:cubicBezTo>
                    <a:pt x="291" y="138"/>
                    <a:pt x="293" y="137"/>
                    <a:pt x="292" y="135"/>
                  </a:cubicBezTo>
                  <a:cubicBezTo>
                    <a:pt x="290" y="133"/>
                    <a:pt x="286" y="133"/>
                    <a:pt x="283" y="133"/>
                  </a:cubicBezTo>
                  <a:cubicBezTo>
                    <a:pt x="282" y="133"/>
                    <a:pt x="281" y="133"/>
                    <a:pt x="279" y="133"/>
                  </a:cubicBezTo>
                  <a:cubicBezTo>
                    <a:pt x="279" y="133"/>
                    <a:pt x="277" y="135"/>
                    <a:pt x="277" y="135"/>
                  </a:cubicBezTo>
                  <a:cubicBezTo>
                    <a:pt x="277" y="134"/>
                    <a:pt x="278" y="134"/>
                    <a:pt x="277" y="133"/>
                  </a:cubicBezTo>
                  <a:cubicBezTo>
                    <a:pt x="277" y="132"/>
                    <a:pt x="276" y="131"/>
                    <a:pt x="275" y="131"/>
                  </a:cubicBezTo>
                  <a:cubicBezTo>
                    <a:pt x="273" y="130"/>
                    <a:pt x="271" y="130"/>
                    <a:pt x="269" y="129"/>
                  </a:cubicBezTo>
                  <a:cubicBezTo>
                    <a:pt x="266" y="128"/>
                    <a:pt x="264" y="125"/>
                    <a:pt x="261" y="123"/>
                  </a:cubicBezTo>
                  <a:cubicBezTo>
                    <a:pt x="259" y="122"/>
                    <a:pt x="257" y="121"/>
                    <a:pt x="256" y="121"/>
                  </a:cubicBezTo>
                  <a:cubicBezTo>
                    <a:pt x="254" y="121"/>
                    <a:pt x="252" y="119"/>
                    <a:pt x="250" y="119"/>
                  </a:cubicBezTo>
                  <a:cubicBezTo>
                    <a:pt x="249" y="119"/>
                    <a:pt x="240" y="121"/>
                    <a:pt x="240" y="121"/>
                  </a:cubicBezTo>
                  <a:cubicBezTo>
                    <a:pt x="240" y="120"/>
                    <a:pt x="241" y="120"/>
                    <a:pt x="242" y="119"/>
                  </a:cubicBezTo>
                  <a:cubicBezTo>
                    <a:pt x="242" y="118"/>
                    <a:pt x="241" y="117"/>
                    <a:pt x="241" y="117"/>
                  </a:cubicBezTo>
                  <a:cubicBezTo>
                    <a:pt x="240" y="114"/>
                    <a:pt x="239" y="112"/>
                    <a:pt x="238" y="110"/>
                  </a:cubicBezTo>
                  <a:cubicBezTo>
                    <a:pt x="237" y="108"/>
                    <a:pt x="236" y="108"/>
                    <a:pt x="234" y="108"/>
                  </a:cubicBezTo>
                  <a:cubicBezTo>
                    <a:pt x="231" y="108"/>
                    <a:pt x="230" y="108"/>
                    <a:pt x="230" y="105"/>
                  </a:cubicBezTo>
                  <a:cubicBezTo>
                    <a:pt x="231" y="103"/>
                    <a:pt x="230" y="100"/>
                    <a:pt x="230" y="98"/>
                  </a:cubicBezTo>
                  <a:cubicBezTo>
                    <a:pt x="231" y="95"/>
                    <a:pt x="233" y="93"/>
                    <a:pt x="234" y="90"/>
                  </a:cubicBezTo>
                  <a:cubicBezTo>
                    <a:pt x="235" y="88"/>
                    <a:pt x="235" y="87"/>
                    <a:pt x="237" y="86"/>
                  </a:cubicBezTo>
                  <a:cubicBezTo>
                    <a:pt x="238" y="86"/>
                    <a:pt x="237" y="85"/>
                    <a:pt x="237" y="84"/>
                  </a:cubicBezTo>
                  <a:cubicBezTo>
                    <a:pt x="238" y="84"/>
                    <a:pt x="240" y="82"/>
                    <a:pt x="240" y="82"/>
                  </a:cubicBezTo>
                  <a:cubicBezTo>
                    <a:pt x="240" y="82"/>
                    <a:pt x="240" y="82"/>
                    <a:pt x="239" y="81"/>
                  </a:cubicBezTo>
                  <a:cubicBezTo>
                    <a:pt x="239" y="81"/>
                    <a:pt x="240" y="81"/>
                    <a:pt x="240" y="81"/>
                  </a:cubicBezTo>
                  <a:cubicBezTo>
                    <a:pt x="240" y="79"/>
                    <a:pt x="242" y="80"/>
                    <a:pt x="243" y="80"/>
                  </a:cubicBezTo>
                  <a:cubicBezTo>
                    <a:pt x="244" y="80"/>
                    <a:pt x="244" y="79"/>
                    <a:pt x="244" y="79"/>
                  </a:cubicBezTo>
                  <a:cubicBezTo>
                    <a:pt x="245" y="77"/>
                    <a:pt x="243" y="78"/>
                    <a:pt x="242" y="77"/>
                  </a:cubicBezTo>
                  <a:cubicBezTo>
                    <a:pt x="242" y="77"/>
                    <a:pt x="244" y="77"/>
                    <a:pt x="244" y="77"/>
                  </a:cubicBezTo>
                  <a:cubicBezTo>
                    <a:pt x="245" y="76"/>
                    <a:pt x="246" y="77"/>
                    <a:pt x="246" y="77"/>
                  </a:cubicBezTo>
                  <a:cubicBezTo>
                    <a:pt x="248" y="79"/>
                    <a:pt x="248" y="77"/>
                    <a:pt x="250" y="76"/>
                  </a:cubicBezTo>
                  <a:cubicBezTo>
                    <a:pt x="252" y="74"/>
                    <a:pt x="248" y="72"/>
                    <a:pt x="246" y="71"/>
                  </a:cubicBezTo>
                  <a:cubicBezTo>
                    <a:pt x="245" y="71"/>
                    <a:pt x="241" y="72"/>
                    <a:pt x="241" y="72"/>
                  </a:cubicBezTo>
                  <a:cubicBezTo>
                    <a:pt x="240" y="70"/>
                    <a:pt x="243" y="70"/>
                    <a:pt x="240" y="69"/>
                  </a:cubicBezTo>
                  <a:cubicBezTo>
                    <a:pt x="239" y="69"/>
                    <a:pt x="234" y="69"/>
                    <a:pt x="234" y="68"/>
                  </a:cubicBezTo>
                  <a:cubicBezTo>
                    <a:pt x="234" y="67"/>
                    <a:pt x="236" y="67"/>
                    <a:pt x="236" y="67"/>
                  </a:cubicBezTo>
                  <a:cubicBezTo>
                    <a:pt x="237" y="66"/>
                    <a:pt x="237" y="67"/>
                    <a:pt x="238" y="67"/>
                  </a:cubicBezTo>
                  <a:cubicBezTo>
                    <a:pt x="237" y="68"/>
                    <a:pt x="240" y="68"/>
                    <a:pt x="240" y="68"/>
                  </a:cubicBezTo>
                  <a:cubicBezTo>
                    <a:pt x="242" y="68"/>
                    <a:pt x="245" y="70"/>
                    <a:pt x="246" y="70"/>
                  </a:cubicBezTo>
                  <a:cubicBezTo>
                    <a:pt x="247" y="70"/>
                    <a:pt x="248" y="71"/>
                    <a:pt x="249" y="71"/>
                  </a:cubicBezTo>
                  <a:cubicBezTo>
                    <a:pt x="251" y="72"/>
                    <a:pt x="250" y="71"/>
                    <a:pt x="251" y="71"/>
                  </a:cubicBezTo>
                  <a:cubicBezTo>
                    <a:pt x="252" y="71"/>
                    <a:pt x="255" y="71"/>
                    <a:pt x="254" y="70"/>
                  </a:cubicBezTo>
                  <a:cubicBezTo>
                    <a:pt x="253" y="69"/>
                    <a:pt x="254" y="67"/>
                    <a:pt x="255" y="66"/>
                  </a:cubicBezTo>
                  <a:cubicBezTo>
                    <a:pt x="255" y="67"/>
                    <a:pt x="258" y="68"/>
                    <a:pt x="258" y="68"/>
                  </a:cubicBezTo>
                  <a:cubicBezTo>
                    <a:pt x="260" y="68"/>
                    <a:pt x="261" y="68"/>
                    <a:pt x="263" y="67"/>
                  </a:cubicBezTo>
                  <a:cubicBezTo>
                    <a:pt x="264" y="66"/>
                    <a:pt x="265" y="64"/>
                    <a:pt x="266" y="63"/>
                  </a:cubicBezTo>
                  <a:cubicBezTo>
                    <a:pt x="267" y="62"/>
                    <a:pt x="269" y="61"/>
                    <a:pt x="268" y="59"/>
                  </a:cubicBezTo>
                  <a:cubicBezTo>
                    <a:pt x="267" y="57"/>
                    <a:pt x="264" y="58"/>
                    <a:pt x="263" y="58"/>
                  </a:cubicBezTo>
                  <a:cubicBezTo>
                    <a:pt x="260" y="58"/>
                    <a:pt x="258" y="57"/>
                    <a:pt x="256" y="56"/>
                  </a:cubicBezTo>
                  <a:cubicBezTo>
                    <a:pt x="255" y="55"/>
                    <a:pt x="254" y="54"/>
                    <a:pt x="252" y="53"/>
                  </a:cubicBezTo>
                  <a:cubicBezTo>
                    <a:pt x="252" y="53"/>
                    <a:pt x="247" y="53"/>
                    <a:pt x="247" y="53"/>
                  </a:cubicBezTo>
                  <a:cubicBezTo>
                    <a:pt x="247" y="52"/>
                    <a:pt x="252" y="53"/>
                    <a:pt x="253" y="53"/>
                  </a:cubicBezTo>
                  <a:cubicBezTo>
                    <a:pt x="255" y="53"/>
                    <a:pt x="255" y="52"/>
                    <a:pt x="257" y="53"/>
                  </a:cubicBezTo>
                  <a:cubicBezTo>
                    <a:pt x="261" y="55"/>
                    <a:pt x="265" y="59"/>
                    <a:pt x="269" y="56"/>
                  </a:cubicBezTo>
                  <a:cubicBezTo>
                    <a:pt x="271" y="54"/>
                    <a:pt x="272" y="53"/>
                    <a:pt x="273" y="51"/>
                  </a:cubicBezTo>
                  <a:cubicBezTo>
                    <a:pt x="274" y="50"/>
                    <a:pt x="268" y="49"/>
                    <a:pt x="271" y="47"/>
                  </a:cubicBezTo>
                  <a:cubicBezTo>
                    <a:pt x="272" y="47"/>
                    <a:pt x="275" y="47"/>
                    <a:pt x="276" y="48"/>
                  </a:cubicBezTo>
                  <a:cubicBezTo>
                    <a:pt x="279" y="48"/>
                    <a:pt x="279" y="50"/>
                    <a:pt x="282" y="48"/>
                  </a:cubicBezTo>
                  <a:cubicBezTo>
                    <a:pt x="282" y="48"/>
                    <a:pt x="285" y="49"/>
                    <a:pt x="284" y="47"/>
                  </a:cubicBezTo>
                  <a:cubicBezTo>
                    <a:pt x="283" y="46"/>
                    <a:pt x="279" y="44"/>
                    <a:pt x="278" y="44"/>
                  </a:cubicBezTo>
                  <a:cubicBezTo>
                    <a:pt x="280" y="43"/>
                    <a:pt x="282" y="45"/>
                    <a:pt x="284" y="45"/>
                  </a:cubicBezTo>
                  <a:cubicBezTo>
                    <a:pt x="285" y="45"/>
                    <a:pt x="287" y="50"/>
                    <a:pt x="289" y="49"/>
                  </a:cubicBezTo>
                  <a:cubicBezTo>
                    <a:pt x="289" y="49"/>
                    <a:pt x="288" y="48"/>
                    <a:pt x="288" y="48"/>
                  </a:cubicBezTo>
                  <a:cubicBezTo>
                    <a:pt x="289" y="47"/>
                    <a:pt x="290" y="47"/>
                    <a:pt x="292" y="46"/>
                  </a:cubicBezTo>
                  <a:cubicBezTo>
                    <a:pt x="293" y="45"/>
                    <a:pt x="296" y="42"/>
                    <a:pt x="297" y="41"/>
                  </a:cubicBezTo>
                  <a:cubicBezTo>
                    <a:pt x="297" y="38"/>
                    <a:pt x="295" y="38"/>
                    <a:pt x="293" y="36"/>
                  </a:cubicBezTo>
                  <a:cubicBezTo>
                    <a:pt x="293" y="36"/>
                    <a:pt x="290" y="30"/>
                    <a:pt x="290" y="31"/>
                  </a:cubicBezTo>
                  <a:cubicBezTo>
                    <a:pt x="291" y="30"/>
                    <a:pt x="295" y="30"/>
                    <a:pt x="296" y="30"/>
                  </a:cubicBezTo>
                  <a:cubicBezTo>
                    <a:pt x="299" y="29"/>
                    <a:pt x="294" y="28"/>
                    <a:pt x="294" y="27"/>
                  </a:cubicBezTo>
                  <a:cubicBezTo>
                    <a:pt x="293" y="26"/>
                    <a:pt x="297" y="26"/>
                    <a:pt x="297" y="25"/>
                  </a:cubicBezTo>
                  <a:cubicBezTo>
                    <a:pt x="297" y="25"/>
                    <a:pt x="287" y="21"/>
                    <a:pt x="287" y="21"/>
                  </a:cubicBezTo>
                  <a:cubicBezTo>
                    <a:pt x="288" y="21"/>
                    <a:pt x="290" y="20"/>
                    <a:pt x="291" y="20"/>
                  </a:cubicBezTo>
                  <a:cubicBezTo>
                    <a:pt x="288" y="20"/>
                    <a:pt x="285" y="19"/>
                    <a:pt x="282" y="19"/>
                  </a:cubicBezTo>
                  <a:cubicBezTo>
                    <a:pt x="280" y="19"/>
                    <a:pt x="277" y="20"/>
                    <a:pt x="276" y="19"/>
                  </a:cubicBezTo>
                  <a:cubicBezTo>
                    <a:pt x="278" y="20"/>
                    <a:pt x="275" y="21"/>
                    <a:pt x="276" y="23"/>
                  </a:cubicBezTo>
                  <a:cubicBezTo>
                    <a:pt x="277" y="24"/>
                    <a:pt x="280" y="25"/>
                    <a:pt x="280" y="26"/>
                  </a:cubicBezTo>
                  <a:cubicBezTo>
                    <a:pt x="280" y="26"/>
                    <a:pt x="278" y="27"/>
                    <a:pt x="278" y="27"/>
                  </a:cubicBezTo>
                  <a:cubicBezTo>
                    <a:pt x="278" y="27"/>
                    <a:pt x="280" y="28"/>
                    <a:pt x="279" y="28"/>
                  </a:cubicBezTo>
                  <a:cubicBezTo>
                    <a:pt x="277" y="29"/>
                    <a:pt x="276" y="27"/>
                    <a:pt x="275" y="31"/>
                  </a:cubicBezTo>
                  <a:cubicBezTo>
                    <a:pt x="274" y="33"/>
                    <a:pt x="274" y="35"/>
                    <a:pt x="273" y="37"/>
                  </a:cubicBezTo>
                  <a:cubicBezTo>
                    <a:pt x="272" y="37"/>
                    <a:pt x="271" y="38"/>
                    <a:pt x="271" y="39"/>
                  </a:cubicBezTo>
                  <a:cubicBezTo>
                    <a:pt x="271" y="40"/>
                    <a:pt x="270" y="40"/>
                    <a:pt x="270" y="41"/>
                  </a:cubicBezTo>
                  <a:cubicBezTo>
                    <a:pt x="267" y="42"/>
                    <a:pt x="268" y="43"/>
                    <a:pt x="266" y="40"/>
                  </a:cubicBezTo>
                  <a:cubicBezTo>
                    <a:pt x="265" y="39"/>
                    <a:pt x="262" y="37"/>
                    <a:pt x="262" y="35"/>
                  </a:cubicBezTo>
                  <a:cubicBezTo>
                    <a:pt x="262" y="35"/>
                    <a:pt x="262" y="32"/>
                    <a:pt x="263" y="32"/>
                  </a:cubicBezTo>
                  <a:cubicBezTo>
                    <a:pt x="263" y="32"/>
                    <a:pt x="265" y="33"/>
                    <a:pt x="265" y="31"/>
                  </a:cubicBezTo>
                  <a:cubicBezTo>
                    <a:pt x="264" y="29"/>
                    <a:pt x="264" y="28"/>
                    <a:pt x="262" y="26"/>
                  </a:cubicBezTo>
                  <a:cubicBezTo>
                    <a:pt x="260" y="25"/>
                    <a:pt x="258" y="23"/>
                    <a:pt x="256" y="25"/>
                  </a:cubicBezTo>
                  <a:cubicBezTo>
                    <a:pt x="255" y="26"/>
                    <a:pt x="255" y="28"/>
                    <a:pt x="255" y="30"/>
                  </a:cubicBezTo>
                  <a:cubicBezTo>
                    <a:pt x="255" y="31"/>
                    <a:pt x="251" y="31"/>
                    <a:pt x="251" y="30"/>
                  </a:cubicBezTo>
                  <a:cubicBezTo>
                    <a:pt x="251" y="29"/>
                    <a:pt x="251" y="26"/>
                    <a:pt x="250" y="25"/>
                  </a:cubicBezTo>
                  <a:cubicBezTo>
                    <a:pt x="246" y="22"/>
                    <a:pt x="251" y="25"/>
                    <a:pt x="251" y="24"/>
                  </a:cubicBezTo>
                  <a:cubicBezTo>
                    <a:pt x="252" y="24"/>
                    <a:pt x="253" y="23"/>
                    <a:pt x="252" y="23"/>
                  </a:cubicBezTo>
                  <a:cubicBezTo>
                    <a:pt x="252" y="22"/>
                    <a:pt x="251" y="21"/>
                    <a:pt x="250" y="22"/>
                  </a:cubicBezTo>
                  <a:cubicBezTo>
                    <a:pt x="249" y="23"/>
                    <a:pt x="249" y="21"/>
                    <a:pt x="248" y="21"/>
                  </a:cubicBezTo>
                  <a:cubicBezTo>
                    <a:pt x="247" y="20"/>
                    <a:pt x="246" y="22"/>
                    <a:pt x="245" y="21"/>
                  </a:cubicBezTo>
                  <a:cubicBezTo>
                    <a:pt x="243" y="20"/>
                    <a:pt x="242" y="21"/>
                    <a:pt x="243" y="18"/>
                  </a:cubicBezTo>
                  <a:cubicBezTo>
                    <a:pt x="243" y="18"/>
                    <a:pt x="243" y="18"/>
                    <a:pt x="244" y="18"/>
                  </a:cubicBezTo>
                  <a:cubicBezTo>
                    <a:pt x="244" y="17"/>
                    <a:pt x="244" y="17"/>
                    <a:pt x="244" y="16"/>
                  </a:cubicBezTo>
                  <a:cubicBezTo>
                    <a:pt x="245" y="16"/>
                    <a:pt x="245" y="16"/>
                    <a:pt x="246" y="16"/>
                  </a:cubicBezTo>
                  <a:cubicBezTo>
                    <a:pt x="245" y="16"/>
                    <a:pt x="244" y="13"/>
                    <a:pt x="244" y="13"/>
                  </a:cubicBezTo>
                  <a:cubicBezTo>
                    <a:pt x="243" y="11"/>
                    <a:pt x="241" y="11"/>
                    <a:pt x="241" y="10"/>
                  </a:cubicBezTo>
                  <a:cubicBezTo>
                    <a:pt x="239" y="9"/>
                    <a:pt x="240" y="9"/>
                    <a:pt x="239" y="7"/>
                  </a:cubicBezTo>
                  <a:cubicBezTo>
                    <a:pt x="239" y="5"/>
                    <a:pt x="237" y="4"/>
                    <a:pt x="237" y="3"/>
                  </a:cubicBezTo>
                  <a:cubicBezTo>
                    <a:pt x="236" y="1"/>
                    <a:pt x="234" y="1"/>
                    <a:pt x="232" y="1"/>
                  </a:cubicBezTo>
                  <a:cubicBezTo>
                    <a:pt x="231" y="1"/>
                    <a:pt x="232" y="0"/>
                    <a:pt x="230" y="0"/>
                  </a:cubicBezTo>
                  <a:cubicBezTo>
                    <a:pt x="229" y="0"/>
                    <a:pt x="228" y="0"/>
                    <a:pt x="228" y="2"/>
                  </a:cubicBezTo>
                  <a:cubicBezTo>
                    <a:pt x="228" y="2"/>
                    <a:pt x="225" y="3"/>
                    <a:pt x="225" y="3"/>
                  </a:cubicBezTo>
                  <a:cubicBezTo>
                    <a:pt x="226" y="3"/>
                    <a:pt x="228" y="3"/>
                    <a:pt x="228" y="4"/>
                  </a:cubicBezTo>
                  <a:cubicBezTo>
                    <a:pt x="228" y="4"/>
                    <a:pt x="226" y="5"/>
                    <a:pt x="226" y="5"/>
                  </a:cubicBezTo>
                  <a:cubicBezTo>
                    <a:pt x="225" y="6"/>
                    <a:pt x="224" y="4"/>
                    <a:pt x="223" y="6"/>
                  </a:cubicBezTo>
                  <a:cubicBezTo>
                    <a:pt x="222" y="6"/>
                    <a:pt x="221" y="9"/>
                    <a:pt x="221" y="10"/>
                  </a:cubicBezTo>
                  <a:cubicBezTo>
                    <a:pt x="222" y="10"/>
                    <a:pt x="224" y="10"/>
                    <a:pt x="225" y="11"/>
                  </a:cubicBezTo>
                  <a:cubicBezTo>
                    <a:pt x="224" y="10"/>
                    <a:pt x="222" y="14"/>
                    <a:pt x="222" y="15"/>
                  </a:cubicBezTo>
                  <a:cubicBezTo>
                    <a:pt x="222" y="16"/>
                    <a:pt x="224" y="18"/>
                    <a:pt x="225" y="19"/>
                  </a:cubicBezTo>
                  <a:cubicBezTo>
                    <a:pt x="226" y="19"/>
                    <a:pt x="228" y="21"/>
                    <a:pt x="229" y="21"/>
                  </a:cubicBezTo>
                  <a:cubicBezTo>
                    <a:pt x="231" y="20"/>
                    <a:pt x="231" y="20"/>
                    <a:pt x="232" y="21"/>
                  </a:cubicBezTo>
                  <a:cubicBezTo>
                    <a:pt x="233" y="21"/>
                    <a:pt x="235" y="23"/>
                    <a:pt x="235" y="23"/>
                  </a:cubicBezTo>
                  <a:cubicBezTo>
                    <a:pt x="234" y="24"/>
                    <a:pt x="233" y="22"/>
                    <a:pt x="233" y="24"/>
                  </a:cubicBezTo>
                  <a:cubicBezTo>
                    <a:pt x="233" y="26"/>
                    <a:pt x="232" y="26"/>
                    <a:pt x="232" y="27"/>
                  </a:cubicBezTo>
                  <a:cubicBezTo>
                    <a:pt x="231" y="29"/>
                    <a:pt x="233" y="29"/>
                    <a:pt x="234" y="28"/>
                  </a:cubicBezTo>
                  <a:cubicBezTo>
                    <a:pt x="234" y="28"/>
                    <a:pt x="236" y="25"/>
                    <a:pt x="236" y="26"/>
                  </a:cubicBezTo>
                  <a:cubicBezTo>
                    <a:pt x="237" y="27"/>
                    <a:pt x="236" y="29"/>
                    <a:pt x="236" y="30"/>
                  </a:cubicBezTo>
                  <a:cubicBezTo>
                    <a:pt x="235" y="31"/>
                    <a:pt x="234" y="31"/>
                    <a:pt x="233" y="31"/>
                  </a:cubicBezTo>
                  <a:cubicBezTo>
                    <a:pt x="233" y="32"/>
                    <a:pt x="233" y="33"/>
                    <a:pt x="232" y="34"/>
                  </a:cubicBezTo>
                  <a:cubicBezTo>
                    <a:pt x="231" y="34"/>
                    <a:pt x="229" y="34"/>
                    <a:pt x="228" y="35"/>
                  </a:cubicBezTo>
                  <a:cubicBezTo>
                    <a:pt x="227" y="35"/>
                    <a:pt x="226" y="37"/>
                    <a:pt x="226" y="37"/>
                  </a:cubicBezTo>
                  <a:cubicBezTo>
                    <a:pt x="227" y="38"/>
                    <a:pt x="228" y="39"/>
                    <a:pt x="228" y="41"/>
                  </a:cubicBezTo>
                  <a:cubicBezTo>
                    <a:pt x="228" y="42"/>
                    <a:pt x="227" y="41"/>
                    <a:pt x="226" y="40"/>
                  </a:cubicBezTo>
                  <a:cubicBezTo>
                    <a:pt x="226" y="40"/>
                    <a:pt x="225" y="40"/>
                    <a:pt x="225" y="41"/>
                  </a:cubicBezTo>
                  <a:cubicBezTo>
                    <a:pt x="224" y="41"/>
                    <a:pt x="222" y="40"/>
                    <a:pt x="222" y="39"/>
                  </a:cubicBezTo>
                  <a:cubicBezTo>
                    <a:pt x="222" y="38"/>
                    <a:pt x="224" y="35"/>
                    <a:pt x="224" y="34"/>
                  </a:cubicBezTo>
                  <a:cubicBezTo>
                    <a:pt x="225" y="32"/>
                    <a:pt x="222" y="34"/>
                    <a:pt x="222" y="34"/>
                  </a:cubicBezTo>
                  <a:cubicBezTo>
                    <a:pt x="221" y="34"/>
                    <a:pt x="218" y="32"/>
                    <a:pt x="217" y="31"/>
                  </a:cubicBezTo>
                  <a:cubicBezTo>
                    <a:pt x="215" y="30"/>
                    <a:pt x="216" y="32"/>
                    <a:pt x="214" y="32"/>
                  </a:cubicBezTo>
                  <a:cubicBezTo>
                    <a:pt x="213" y="32"/>
                    <a:pt x="210" y="31"/>
                    <a:pt x="212" y="33"/>
                  </a:cubicBezTo>
                  <a:cubicBezTo>
                    <a:pt x="213" y="34"/>
                    <a:pt x="213" y="35"/>
                    <a:pt x="215" y="35"/>
                  </a:cubicBezTo>
                  <a:cubicBezTo>
                    <a:pt x="216" y="35"/>
                    <a:pt x="218" y="35"/>
                    <a:pt x="218" y="37"/>
                  </a:cubicBezTo>
                  <a:cubicBezTo>
                    <a:pt x="220" y="41"/>
                    <a:pt x="214" y="36"/>
                    <a:pt x="213" y="35"/>
                  </a:cubicBezTo>
                  <a:cubicBezTo>
                    <a:pt x="211" y="35"/>
                    <a:pt x="211" y="37"/>
                    <a:pt x="209" y="37"/>
                  </a:cubicBezTo>
                  <a:cubicBezTo>
                    <a:pt x="207" y="37"/>
                    <a:pt x="206" y="36"/>
                    <a:pt x="204" y="36"/>
                  </a:cubicBezTo>
                  <a:cubicBezTo>
                    <a:pt x="200" y="37"/>
                    <a:pt x="197" y="37"/>
                    <a:pt x="193" y="37"/>
                  </a:cubicBezTo>
                  <a:cubicBezTo>
                    <a:pt x="190" y="36"/>
                    <a:pt x="186" y="34"/>
                    <a:pt x="182" y="33"/>
                  </a:cubicBezTo>
                  <a:cubicBezTo>
                    <a:pt x="181" y="33"/>
                    <a:pt x="179" y="33"/>
                    <a:pt x="178" y="32"/>
                  </a:cubicBezTo>
                  <a:cubicBezTo>
                    <a:pt x="177" y="30"/>
                    <a:pt x="177" y="28"/>
                    <a:pt x="176" y="28"/>
                  </a:cubicBezTo>
                  <a:cubicBezTo>
                    <a:pt x="174" y="27"/>
                    <a:pt x="172" y="28"/>
                    <a:pt x="171" y="28"/>
                  </a:cubicBezTo>
                  <a:cubicBezTo>
                    <a:pt x="168" y="29"/>
                    <a:pt x="166" y="29"/>
                    <a:pt x="164" y="29"/>
                  </a:cubicBezTo>
                  <a:cubicBezTo>
                    <a:pt x="163" y="30"/>
                    <a:pt x="161" y="31"/>
                    <a:pt x="161" y="32"/>
                  </a:cubicBezTo>
                  <a:cubicBezTo>
                    <a:pt x="161" y="32"/>
                    <a:pt x="165" y="34"/>
                    <a:pt x="166" y="34"/>
                  </a:cubicBezTo>
                  <a:cubicBezTo>
                    <a:pt x="166" y="34"/>
                    <a:pt x="165" y="31"/>
                    <a:pt x="167" y="32"/>
                  </a:cubicBezTo>
                  <a:cubicBezTo>
                    <a:pt x="168" y="32"/>
                    <a:pt x="168" y="33"/>
                    <a:pt x="169" y="32"/>
                  </a:cubicBezTo>
                  <a:cubicBezTo>
                    <a:pt x="170" y="32"/>
                    <a:pt x="176" y="28"/>
                    <a:pt x="176" y="30"/>
                  </a:cubicBezTo>
                  <a:cubicBezTo>
                    <a:pt x="176" y="31"/>
                    <a:pt x="173" y="32"/>
                    <a:pt x="172" y="33"/>
                  </a:cubicBezTo>
                  <a:cubicBezTo>
                    <a:pt x="171" y="34"/>
                    <a:pt x="169" y="34"/>
                    <a:pt x="167" y="34"/>
                  </a:cubicBezTo>
                  <a:cubicBezTo>
                    <a:pt x="166" y="35"/>
                    <a:pt x="163" y="37"/>
                    <a:pt x="165" y="38"/>
                  </a:cubicBezTo>
                  <a:cubicBezTo>
                    <a:pt x="167" y="38"/>
                    <a:pt x="167" y="39"/>
                    <a:pt x="166" y="41"/>
                  </a:cubicBezTo>
                  <a:cubicBezTo>
                    <a:pt x="166" y="42"/>
                    <a:pt x="168" y="42"/>
                    <a:pt x="168" y="43"/>
                  </a:cubicBezTo>
                  <a:cubicBezTo>
                    <a:pt x="169" y="44"/>
                    <a:pt x="169" y="46"/>
                    <a:pt x="167" y="44"/>
                  </a:cubicBezTo>
                  <a:cubicBezTo>
                    <a:pt x="165" y="42"/>
                    <a:pt x="167" y="46"/>
                    <a:pt x="166" y="45"/>
                  </a:cubicBezTo>
                  <a:cubicBezTo>
                    <a:pt x="165" y="45"/>
                    <a:pt x="163" y="42"/>
                    <a:pt x="162" y="43"/>
                  </a:cubicBezTo>
                  <a:cubicBezTo>
                    <a:pt x="164" y="42"/>
                    <a:pt x="167" y="43"/>
                    <a:pt x="164" y="41"/>
                  </a:cubicBezTo>
                  <a:cubicBezTo>
                    <a:pt x="165" y="41"/>
                    <a:pt x="166" y="40"/>
                    <a:pt x="164" y="39"/>
                  </a:cubicBezTo>
                  <a:cubicBezTo>
                    <a:pt x="166" y="40"/>
                    <a:pt x="161" y="40"/>
                    <a:pt x="162" y="40"/>
                  </a:cubicBezTo>
                  <a:cubicBezTo>
                    <a:pt x="162" y="39"/>
                    <a:pt x="162" y="39"/>
                    <a:pt x="163" y="39"/>
                  </a:cubicBezTo>
                  <a:cubicBezTo>
                    <a:pt x="163" y="38"/>
                    <a:pt x="160" y="40"/>
                    <a:pt x="160" y="40"/>
                  </a:cubicBezTo>
                  <a:cubicBezTo>
                    <a:pt x="159" y="40"/>
                    <a:pt x="160" y="38"/>
                    <a:pt x="159" y="37"/>
                  </a:cubicBezTo>
                  <a:cubicBezTo>
                    <a:pt x="159" y="37"/>
                    <a:pt x="157" y="37"/>
                    <a:pt x="157" y="37"/>
                  </a:cubicBezTo>
                  <a:cubicBezTo>
                    <a:pt x="155" y="37"/>
                    <a:pt x="155" y="34"/>
                    <a:pt x="153" y="35"/>
                  </a:cubicBezTo>
                  <a:cubicBezTo>
                    <a:pt x="151" y="37"/>
                    <a:pt x="150" y="37"/>
                    <a:pt x="147" y="37"/>
                  </a:cubicBezTo>
                  <a:cubicBezTo>
                    <a:pt x="143" y="37"/>
                    <a:pt x="140" y="37"/>
                    <a:pt x="136" y="37"/>
                  </a:cubicBezTo>
                  <a:cubicBezTo>
                    <a:pt x="135" y="37"/>
                    <a:pt x="128" y="37"/>
                    <a:pt x="128" y="36"/>
                  </a:cubicBezTo>
                  <a:cubicBezTo>
                    <a:pt x="127" y="36"/>
                    <a:pt x="130" y="34"/>
                    <a:pt x="131" y="33"/>
                  </a:cubicBezTo>
                  <a:cubicBezTo>
                    <a:pt x="132" y="32"/>
                    <a:pt x="133" y="33"/>
                    <a:pt x="135" y="33"/>
                  </a:cubicBezTo>
                  <a:cubicBezTo>
                    <a:pt x="136" y="32"/>
                    <a:pt x="133" y="30"/>
                    <a:pt x="133" y="30"/>
                  </a:cubicBezTo>
                  <a:cubicBezTo>
                    <a:pt x="131" y="28"/>
                    <a:pt x="130" y="28"/>
                    <a:pt x="128" y="27"/>
                  </a:cubicBezTo>
                  <a:cubicBezTo>
                    <a:pt x="127" y="27"/>
                    <a:pt x="126" y="26"/>
                    <a:pt x="125" y="27"/>
                  </a:cubicBezTo>
                  <a:cubicBezTo>
                    <a:pt x="124" y="28"/>
                    <a:pt x="123" y="29"/>
                    <a:pt x="122" y="28"/>
                  </a:cubicBezTo>
                  <a:cubicBezTo>
                    <a:pt x="119" y="26"/>
                    <a:pt x="116" y="26"/>
                    <a:pt x="113" y="25"/>
                  </a:cubicBezTo>
                  <a:cubicBezTo>
                    <a:pt x="109" y="24"/>
                    <a:pt x="106" y="24"/>
                    <a:pt x="102" y="22"/>
                  </a:cubicBezTo>
                  <a:cubicBezTo>
                    <a:pt x="99" y="20"/>
                    <a:pt x="97" y="19"/>
                    <a:pt x="93" y="19"/>
                  </a:cubicBezTo>
                  <a:cubicBezTo>
                    <a:pt x="92" y="19"/>
                    <a:pt x="91" y="19"/>
                    <a:pt x="90" y="20"/>
                  </a:cubicBezTo>
                  <a:cubicBezTo>
                    <a:pt x="89" y="21"/>
                    <a:pt x="88" y="23"/>
                    <a:pt x="87" y="23"/>
                  </a:cubicBezTo>
                  <a:cubicBezTo>
                    <a:pt x="86" y="23"/>
                    <a:pt x="83" y="24"/>
                    <a:pt x="83" y="23"/>
                  </a:cubicBezTo>
                  <a:cubicBezTo>
                    <a:pt x="83" y="22"/>
                    <a:pt x="85" y="21"/>
                    <a:pt x="85" y="20"/>
                  </a:cubicBezTo>
                  <a:cubicBezTo>
                    <a:pt x="85" y="20"/>
                    <a:pt x="82" y="21"/>
                    <a:pt x="82" y="20"/>
                  </a:cubicBezTo>
                  <a:cubicBezTo>
                    <a:pt x="83" y="19"/>
                    <a:pt x="83" y="18"/>
                    <a:pt x="82" y="17"/>
                  </a:cubicBezTo>
                  <a:cubicBezTo>
                    <a:pt x="82" y="15"/>
                    <a:pt x="78" y="17"/>
                    <a:pt x="78" y="18"/>
                  </a:cubicBezTo>
                  <a:cubicBezTo>
                    <a:pt x="78" y="18"/>
                    <a:pt x="80" y="17"/>
                    <a:pt x="80" y="18"/>
                  </a:cubicBezTo>
                  <a:cubicBezTo>
                    <a:pt x="81" y="18"/>
                    <a:pt x="77" y="20"/>
                    <a:pt x="80" y="20"/>
                  </a:cubicBezTo>
                  <a:cubicBezTo>
                    <a:pt x="79" y="20"/>
                    <a:pt x="78" y="20"/>
                    <a:pt x="78" y="22"/>
                  </a:cubicBezTo>
                  <a:cubicBezTo>
                    <a:pt x="78" y="23"/>
                    <a:pt x="77" y="24"/>
                    <a:pt x="76" y="23"/>
                  </a:cubicBezTo>
                  <a:cubicBezTo>
                    <a:pt x="73" y="22"/>
                    <a:pt x="72" y="21"/>
                    <a:pt x="71" y="18"/>
                  </a:cubicBezTo>
                  <a:cubicBezTo>
                    <a:pt x="70" y="16"/>
                    <a:pt x="68" y="15"/>
                    <a:pt x="66" y="13"/>
                  </a:cubicBezTo>
                  <a:cubicBezTo>
                    <a:pt x="65" y="13"/>
                    <a:pt x="64" y="11"/>
                    <a:pt x="63" y="12"/>
                  </a:cubicBezTo>
                  <a:cubicBezTo>
                    <a:pt x="63" y="14"/>
                    <a:pt x="66" y="15"/>
                    <a:pt x="67" y="16"/>
                  </a:cubicBezTo>
                  <a:cubicBezTo>
                    <a:pt x="67" y="15"/>
                    <a:pt x="63" y="16"/>
                    <a:pt x="63" y="17"/>
                  </a:cubicBezTo>
                  <a:cubicBezTo>
                    <a:pt x="62" y="18"/>
                    <a:pt x="63" y="18"/>
                    <a:pt x="62" y="19"/>
                  </a:cubicBezTo>
                  <a:cubicBezTo>
                    <a:pt x="61" y="19"/>
                    <a:pt x="60" y="21"/>
                    <a:pt x="59" y="20"/>
                  </a:cubicBezTo>
                  <a:cubicBezTo>
                    <a:pt x="59" y="20"/>
                    <a:pt x="59" y="19"/>
                    <a:pt x="59" y="19"/>
                  </a:cubicBezTo>
                  <a:cubicBezTo>
                    <a:pt x="59" y="18"/>
                    <a:pt x="54" y="20"/>
                    <a:pt x="54" y="21"/>
                  </a:cubicBezTo>
                  <a:cubicBezTo>
                    <a:pt x="53" y="22"/>
                    <a:pt x="52" y="23"/>
                    <a:pt x="50" y="24"/>
                  </a:cubicBezTo>
                  <a:cubicBezTo>
                    <a:pt x="49" y="25"/>
                    <a:pt x="50" y="22"/>
                    <a:pt x="49" y="22"/>
                  </a:cubicBezTo>
                  <a:cubicBezTo>
                    <a:pt x="48" y="22"/>
                    <a:pt x="47" y="23"/>
                    <a:pt x="46" y="23"/>
                  </a:cubicBezTo>
                  <a:cubicBezTo>
                    <a:pt x="45" y="23"/>
                    <a:pt x="45" y="25"/>
                    <a:pt x="44" y="25"/>
                  </a:cubicBezTo>
                  <a:cubicBezTo>
                    <a:pt x="43" y="25"/>
                    <a:pt x="40" y="27"/>
                    <a:pt x="41" y="27"/>
                  </a:cubicBezTo>
                  <a:cubicBezTo>
                    <a:pt x="41" y="28"/>
                    <a:pt x="43" y="28"/>
                    <a:pt x="40" y="29"/>
                  </a:cubicBezTo>
                  <a:cubicBezTo>
                    <a:pt x="40" y="29"/>
                    <a:pt x="37" y="29"/>
                    <a:pt x="37" y="28"/>
                  </a:cubicBezTo>
                  <a:cubicBezTo>
                    <a:pt x="37" y="27"/>
                    <a:pt x="40" y="26"/>
                    <a:pt x="40" y="26"/>
                  </a:cubicBezTo>
                  <a:cubicBezTo>
                    <a:pt x="41" y="24"/>
                    <a:pt x="43" y="23"/>
                    <a:pt x="44" y="22"/>
                  </a:cubicBezTo>
                  <a:cubicBezTo>
                    <a:pt x="46" y="21"/>
                    <a:pt x="47" y="21"/>
                    <a:pt x="49" y="22"/>
                  </a:cubicBezTo>
                  <a:cubicBezTo>
                    <a:pt x="48" y="22"/>
                    <a:pt x="56" y="18"/>
                    <a:pt x="56" y="18"/>
                  </a:cubicBezTo>
                  <a:cubicBezTo>
                    <a:pt x="58" y="17"/>
                    <a:pt x="57" y="16"/>
                    <a:pt x="56" y="16"/>
                  </a:cubicBezTo>
                  <a:cubicBezTo>
                    <a:pt x="54" y="16"/>
                    <a:pt x="52" y="16"/>
                    <a:pt x="50" y="17"/>
                  </a:cubicBezTo>
                  <a:cubicBezTo>
                    <a:pt x="49" y="17"/>
                    <a:pt x="49" y="19"/>
                    <a:pt x="47" y="19"/>
                  </a:cubicBezTo>
                  <a:cubicBezTo>
                    <a:pt x="46" y="19"/>
                    <a:pt x="44" y="20"/>
                    <a:pt x="43" y="20"/>
                  </a:cubicBezTo>
                  <a:cubicBezTo>
                    <a:pt x="41" y="20"/>
                    <a:pt x="36" y="25"/>
                    <a:pt x="35" y="24"/>
                  </a:cubicBezTo>
                  <a:cubicBezTo>
                    <a:pt x="34" y="24"/>
                    <a:pt x="36" y="23"/>
                    <a:pt x="36" y="22"/>
                  </a:cubicBezTo>
                  <a:cubicBezTo>
                    <a:pt x="36" y="22"/>
                    <a:pt x="33" y="21"/>
                    <a:pt x="33" y="21"/>
                  </a:cubicBezTo>
                  <a:cubicBezTo>
                    <a:pt x="33" y="21"/>
                    <a:pt x="30" y="23"/>
                    <a:pt x="29" y="23"/>
                  </a:cubicBezTo>
                  <a:cubicBezTo>
                    <a:pt x="28" y="23"/>
                    <a:pt x="26" y="24"/>
                    <a:pt x="25" y="25"/>
                  </a:cubicBezTo>
                  <a:cubicBezTo>
                    <a:pt x="24" y="25"/>
                    <a:pt x="26" y="26"/>
                    <a:pt x="26" y="26"/>
                  </a:cubicBezTo>
                  <a:cubicBezTo>
                    <a:pt x="27" y="26"/>
                    <a:pt x="26" y="27"/>
                    <a:pt x="26" y="27"/>
                  </a:cubicBezTo>
                  <a:cubicBezTo>
                    <a:pt x="26" y="28"/>
                    <a:pt x="30" y="27"/>
                    <a:pt x="30" y="27"/>
                  </a:cubicBezTo>
                  <a:cubicBezTo>
                    <a:pt x="31" y="26"/>
                    <a:pt x="33" y="25"/>
                    <a:pt x="34" y="24"/>
                  </a:cubicBezTo>
                  <a:cubicBezTo>
                    <a:pt x="29" y="26"/>
                    <a:pt x="34" y="27"/>
                    <a:pt x="33" y="29"/>
                  </a:cubicBezTo>
                  <a:cubicBezTo>
                    <a:pt x="33" y="29"/>
                    <a:pt x="32" y="28"/>
                    <a:pt x="32" y="28"/>
                  </a:cubicBezTo>
                  <a:cubicBezTo>
                    <a:pt x="30" y="27"/>
                    <a:pt x="29" y="28"/>
                    <a:pt x="28" y="29"/>
                  </a:cubicBezTo>
                  <a:cubicBezTo>
                    <a:pt x="27" y="29"/>
                    <a:pt x="23" y="28"/>
                    <a:pt x="21" y="28"/>
                  </a:cubicBezTo>
                  <a:cubicBezTo>
                    <a:pt x="19" y="28"/>
                    <a:pt x="16" y="26"/>
                    <a:pt x="14" y="25"/>
                  </a:cubicBezTo>
                  <a:cubicBezTo>
                    <a:pt x="13" y="25"/>
                    <a:pt x="12" y="24"/>
                    <a:pt x="11" y="24"/>
                  </a:cubicBezTo>
                  <a:cubicBezTo>
                    <a:pt x="10" y="23"/>
                    <a:pt x="9" y="21"/>
                    <a:pt x="10" y="21"/>
                  </a:cubicBezTo>
                  <a:cubicBezTo>
                    <a:pt x="9" y="21"/>
                    <a:pt x="7" y="21"/>
                    <a:pt x="6" y="22"/>
                  </a:cubicBezTo>
                  <a:cubicBezTo>
                    <a:pt x="4" y="22"/>
                    <a:pt x="2" y="22"/>
                    <a:pt x="0" y="21"/>
                  </a:cubicBezTo>
                  <a:cubicBezTo>
                    <a:pt x="0" y="41"/>
                    <a:pt x="0" y="61"/>
                    <a:pt x="0" y="80"/>
                  </a:cubicBezTo>
                  <a:cubicBezTo>
                    <a:pt x="0" y="85"/>
                    <a:pt x="0" y="89"/>
                    <a:pt x="0" y="94"/>
                  </a:cubicBezTo>
                  <a:cubicBezTo>
                    <a:pt x="0" y="95"/>
                    <a:pt x="0" y="96"/>
                    <a:pt x="0" y="97"/>
                  </a:cubicBezTo>
                  <a:cubicBezTo>
                    <a:pt x="0" y="99"/>
                    <a:pt x="2" y="97"/>
                    <a:pt x="3" y="97"/>
                  </a:cubicBezTo>
                  <a:cubicBezTo>
                    <a:pt x="5" y="98"/>
                    <a:pt x="5" y="97"/>
                    <a:pt x="7" y="97"/>
                  </a:cubicBezTo>
                  <a:cubicBezTo>
                    <a:pt x="9" y="97"/>
                    <a:pt x="9" y="98"/>
                    <a:pt x="10" y="99"/>
                  </a:cubicBezTo>
                  <a:cubicBezTo>
                    <a:pt x="11" y="101"/>
                    <a:pt x="16" y="107"/>
                    <a:pt x="18" y="107"/>
                  </a:cubicBezTo>
                  <a:cubicBezTo>
                    <a:pt x="19" y="107"/>
                    <a:pt x="21" y="106"/>
                    <a:pt x="22" y="105"/>
                  </a:cubicBezTo>
                  <a:cubicBezTo>
                    <a:pt x="23" y="104"/>
                    <a:pt x="22" y="103"/>
                    <a:pt x="23" y="102"/>
                  </a:cubicBezTo>
                  <a:cubicBezTo>
                    <a:pt x="24" y="102"/>
                    <a:pt x="28" y="101"/>
                    <a:pt x="28" y="102"/>
                  </a:cubicBezTo>
                  <a:cubicBezTo>
                    <a:pt x="30" y="104"/>
                    <a:pt x="32" y="105"/>
                    <a:pt x="33" y="107"/>
                  </a:cubicBezTo>
                  <a:cubicBezTo>
                    <a:pt x="35" y="109"/>
                    <a:pt x="37" y="110"/>
                    <a:pt x="38" y="112"/>
                  </a:cubicBezTo>
                  <a:cubicBezTo>
                    <a:pt x="39" y="113"/>
                    <a:pt x="39" y="114"/>
                    <a:pt x="40" y="116"/>
                  </a:cubicBezTo>
                  <a:cubicBezTo>
                    <a:pt x="42" y="118"/>
                    <a:pt x="43" y="122"/>
                    <a:pt x="46" y="124"/>
                  </a:cubicBezTo>
                  <a:cubicBezTo>
                    <a:pt x="48" y="126"/>
                    <a:pt x="52" y="127"/>
                    <a:pt x="54" y="128"/>
                  </a:cubicBezTo>
                  <a:cubicBezTo>
                    <a:pt x="56" y="129"/>
                    <a:pt x="53" y="130"/>
                    <a:pt x="54" y="132"/>
                  </a:cubicBezTo>
                  <a:cubicBezTo>
                    <a:pt x="55" y="132"/>
                    <a:pt x="56" y="132"/>
                    <a:pt x="56" y="133"/>
                  </a:cubicBezTo>
                  <a:cubicBezTo>
                    <a:pt x="56" y="133"/>
                    <a:pt x="55" y="136"/>
                    <a:pt x="56" y="135"/>
                  </a:cubicBezTo>
                  <a:cubicBezTo>
                    <a:pt x="55" y="136"/>
                    <a:pt x="53" y="136"/>
                    <a:pt x="53" y="138"/>
                  </a:cubicBezTo>
                  <a:cubicBezTo>
                    <a:pt x="52" y="139"/>
                    <a:pt x="55" y="141"/>
                    <a:pt x="56" y="141"/>
                  </a:cubicBezTo>
                  <a:cubicBezTo>
                    <a:pt x="56" y="141"/>
                    <a:pt x="54" y="143"/>
                    <a:pt x="54" y="143"/>
                  </a:cubicBezTo>
                  <a:cubicBezTo>
                    <a:pt x="54" y="143"/>
                    <a:pt x="53" y="142"/>
                    <a:pt x="53" y="141"/>
                  </a:cubicBezTo>
                  <a:cubicBezTo>
                    <a:pt x="52" y="141"/>
                    <a:pt x="53" y="143"/>
                    <a:pt x="53" y="143"/>
                  </a:cubicBezTo>
                  <a:cubicBezTo>
                    <a:pt x="54" y="144"/>
                    <a:pt x="53" y="145"/>
                    <a:pt x="54" y="146"/>
                  </a:cubicBezTo>
                  <a:cubicBezTo>
                    <a:pt x="55" y="148"/>
                    <a:pt x="55" y="148"/>
                    <a:pt x="57" y="147"/>
                  </a:cubicBezTo>
                  <a:cubicBezTo>
                    <a:pt x="57" y="147"/>
                    <a:pt x="58" y="147"/>
                    <a:pt x="58" y="147"/>
                  </a:cubicBezTo>
                  <a:cubicBezTo>
                    <a:pt x="59" y="147"/>
                    <a:pt x="59" y="145"/>
                    <a:pt x="59" y="145"/>
                  </a:cubicBezTo>
                  <a:cubicBezTo>
                    <a:pt x="59" y="145"/>
                    <a:pt x="60" y="147"/>
                    <a:pt x="61" y="147"/>
                  </a:cubicBezTo>
                  <a:cubicBezTo>
                    <a:pt x="61" y="147"/>
                    <a:pt x="60" y="149"/>
                    <a:pt x="60" y="150"/>
                  </a:cubicBezTo>
                  <a:cubicBezTo>
                    <a:pt x="59" y="151"/>
                    <a:pt x="59" y="152"/>
                    <a:pt x="61" y="151"/>
                  </a:cubicBezTo>
                  <a:cubicBezTo>
                    <a:pt x="61" y="150"/>
                    <a:pt x="62" y="150"/>
                    <a:pt x="62" y="150"/>
                  </a:cubicBezTo>
                  <a:cubicBezTo>
                    <a:pt x="63" y="150"/>
                    <a:pt x="63" y="149"/>
                    <a:pt x="63" y="149"/>
                  </a:cubicBezTo>
                  <a:cubicBezTo>
                    <a:pt x="65" y="148"/>
                    <a:pt x="64" y="151"/>
                    <a:pt x="64" y="152"/>
                  </a:cubicBezTo>
                  <a:cubicBezTo>
                    <a:pt x="64" y="153"/>
                    <a:pt x="65" y="154"/>
                    <a:pt x="66" y="154"/>
                  </a:cubicBezTo>
                  <a:cubicBezTo>
                    <a:pt x="67" y="154"/>
                    <a:pt x="68" y="152"/>
                    <a:pt x="69" y="152"/>
                  </a:cubicBezTo>
                  <a:cubicBezTo>
                    <a:pt x="69" y="152"/>
                    <a:pt x="68" y="153"/>
                    <a:pt x="68" y="153"/>
                  </a:cubicBezTo>
                  <a:cubicBezTo>
                    <a:pt x="68" y="153"/>
                    <a:pt x="70" y="154"/>
                    <a:pt x="70" y="154"/>
                  </a:cubicBezTo>
                  <a:cubicBezTo>
                    <a:pt x="70" y="154"/>
                    <a:pt x="63" y="156"/>
                    <a:pt x="66" y="158"/>
                  </a:cubicBezTo>
                  <a:cubicBezTo>
                    <a:pt x="66" y="158"/>
                    <a:pt x="72" y="157"/>
                    <a:pt x="71" y="158"/>
                  </a:cubicBezTo>
                  <a:cubicBezTo>
                    <a:pt x="71" y="158"/>
                    <a:pt x="66" y="158"/>
                    <a:pt x="67" y="160"/>
                  </a:cubicBezTo>
                  <a:cubicBezTo>
                    <a:pt x="67" y="160"/>
                    <a:pt x="69" y="160"/>
                    <a:pt x="69" y="160"/>
                  </a:cubicBezTo>
                  <a:cubicBezTo>
                    <a:pt x="68" y="161"/>
                    <a:pt x="66" y="161"/>
                    <a:pt x="67" y="162"/>
                  </a:cubicBezTo>
                  <a:cubicBezTo>
                    <a:pt x="69" y="163"/>
                    <a:pt x="71" y="163"/>
                    <a:pt x="72" y="163"/>
                  </a:cubicBezTo>
                  <a:cubicBezTo>
                    <a:pt x="74" y="163"/>
                    <a:pt x="73" y="164"/>
                    <a:pt x="74" y="164"/>
                  </a:cubicBezTo>
                  <a:cubicBezTo>
                    <a:pt x="76" y="165"/>
                    <a:pt x="76" y="162"/>
                    <a:pt x="77" y="162"/>
                  </a:cubicBezTo>
                  <a:cubicBezTo>
                    <a:pt x="78" y="162"/>
                    <a:pt x="77" y="164"/>
                    <a:pt x="77" y="164"/>
                  </a:cubicBezTo>
                  <a:cubicBezTo>
                    <a:pt x="76" y="165"/>
                    <a:pt x="76" y="165"/>
                    <a:pt x="77" y="166"/>
                  </a:cubicBezTo>
                  <a:cubicBezTo>
                    <a:pt x="80" y="168"/>
                    <a:pt x="81" y="163"/>
                    <a:pt x="81" y="163"/>
                  </a:cubicBezTo>
                  <a:cubicBezTo>
                    <a:pt x="81" y="163"/>
                    <a:pt x="81" y="166"/>
                    <a:pt x="80" y="166"/>
                  </a:cubicBezTo>
                  <a:cubicBezTo>
                    <a:pt x="80" y="167"/>
                    <a:pt x="82" y="166"/>
                    <a:pt x="83" y="166"/>
                  </a:cubicBezTo>
                  <a:cubicBezTo>
                    <a:pt x="82" y="168"/>
                    <a:pt x="81" y="169"/>
                    <a:pt x="83" y="170"/>
                  </a:cubicBezTo>
                  <a:cubicBezTo>
                    <a:pt x="85" y="171"/>
                    <a:pt x="86" y="168"/>
                    <a:pt x="86" y="168"/>
                  </a:cubicBezTo>
                  <a:cubicBezTo>
                    <a:pt x="86" y="168"/>
                    <a:pt x="86" y="169"/>
                    <a:pt x="86" y="170"/>
                  </a:cubicBezTo>
                  <a:cubicBezTo>
                    <a:pt x="87" y="172"/>
                    <a:pt x="86" y="171"/>
                    <a:pt x="85" y="171"/>
                  </a:cubicBezTo>
                  <a:cubicBezTo>
                    <a:pt x="84" y="172"/>
                    <a:pt x="90" y="173"/>
                    <a:pt x="89" y="171"/>
                  </a:cubicBezTo>
                  <a:cubicBezTo>
                    <a:pt x="91" y="174"/>
                    <a:pt x="90" y="176"/>
                    <a:pt x="94" y="176"/>
                  </a:cubicBezTo>
                  <a:cubicBezTo>
                    <a:pt x="97" y="176"/>
                    <a:pt x="99" y="176"/>
                    <a:pt x="102" y="176"/>
                  </a:cubicBezTo>
                  <a:cubicBezTo>
                    <a:pt x="113" y="176"/>
                    <a:pt x="123" y="176"/>
                    <a:pt x="133" y="176"/>
                  </a:cubicBezTo>
                  <a:cubicBezTo>
                    <a:pt x="158" y="176"/>
                    <a:pt x="183" y="176"/>
                    <a:pt x="208" y="176"/>
                  </a:cubicBezTo>
                  <a:cubicBezTo>
                    <a:pt x="213" y="176"/>
                    <a:pt x="218" y="176"/>
                    <a:pt x="223" y="176"/>
                  </a:cubicBezTo>
                  <a:cubicBezTo>
                    <a:pt x="224" y="176"/>
                    <a:pt x="229" y="177"/>
                    <a:pt x="229" y="174"/>
                  </a:cubicBezTo>
                  <a:close/>
                  <a:moveTo>
                    <a:pt x="112" y="54"/>
                  </a:moveTo>
                  <a:cubicBezTo>
                    <a:pt x="110" y="54"/>
                    <a:pt x="108" y="53"/>
                    <a:pt x="106" y="54"/>
                  </a:cubicBezTo>
                  <a:cubicBezTo>
                    <a:pt x="104" y="57"/>
                    <a:pt x="108" y="56"/>
                    <a:pt x="108" y="57"/>
                  </a:cubicBezTo>
                  <a:cubicBezTo>
                    <a:pt x="108" y="56"/>
                    <a:pt x="100" y="60"/>
                    <a:pt x="100" y="60"/>
                  </a:cubicBezTo>
                  <a:cubicBezTo>
                    <a:pt x="98" y="59"/>
                    <a:pt x="107" y="53"/>
                    <a:pt x="99" y="56"/>
                  </a:cubicBezTo>
                  <a:cubicBezTo>
                    <a:pt x="98" y="56"/>
                    <a:pt x="97" y="57"/>
                    <a:pt x="97" y="57"/>
                  </a:cubicBezTo>
                  <a:cubicBezTo>
                    <a:pt x="96" y="58"/>
                    <a:pt x="97" y="59"/>
                    <a:pt x="96" y="60"/>
                  </a:cubicBezTo>
                  <a:cubicBezTo>
                    <a:pt x="95" y="60"/>
                    <a:pt x="88" y="59"/>
                    <a:pt x="88" y="59"/>
                  </a:cubicBezTo>
                  <a:cubicBezTo>
                    <a:pt x="88" y="58"/>
                    <a:pt x="91" y="59"/>
                    <a:pt x="91" y="58"/>
                  </a:cubicBezTo>
                  <a:cubicBezTo>
                    <a:pt x="92" y="57"/>
                    <a:pt x="91" y="57"/>
                    <a:pt x="92" y="56"/>
                  </a:cubicBezTo>
                  <a:cubicBezTo>
                    <a:pt x="92" y="55"/>
                    <a:pt x="94" y="54"/>
                    <a:pt x="94" y="54"/>
                  </a:cubicBezTo>
                  <a:cubicBezTo>
                    <a:pt x="94" y="53"/>
                    <a:pt x="91" y="52"/>
                    <a:pt x="94" y="52"/>
                  </a:cubicBezTo>
                  <a:cubicBezTo>
                    <a:pt x="94" y="52"/>
                    <a:pt x="98" y="53"/>
                    <a:pt x="98" y="52"/>
                  </a:cubicBezTo>
                  <a:cubicBezTo>
                    <a:pt x="98" y="51"/>
                    <a:pt x="93" y="50"/>
                    <a:pt x="92" y="50"/>
                  </a:cubicBezTo>
                  <a:cubicBezTo>
                    <a:pt x="91" y="50"/>
                    <a:pt x="89" y="51"/>
                    <a:pt x="87" y="51"/>
                  </a:cubicBezTo>
                  <a:cubicBezTo>
                    <a:pt x="86" y="51"/>
                    <a:pt x="84" y="50"/>
                    <a:pt x="82" y="51"/>
                  </a:cubicBezTo>
                  <a:cubicBezTo>
                    <a:pt x="81" y="51"/>
                    <a:pt x="79" y="53"/>
                    <a:pt x="80" y="51"/>
                  </a:cubicBezTo>
                  <a:cubicBezTo>
                    <a:pt x="81" y="49"/>
                    <a:pt x="83" y="50"/>
                    <a:pt x="84" y="49"/>
                  </a:cubicBezTo>
                  <a:cubicBezTo>
                    <a:pt x="86" y="49"/>
                    <a:pt x="89" y="48"/>
                    <a:pt x="91" y="47"/>
                  </a:cubicBezTo>
                  <a:cubicBezTo>
                    <a:pt x="95" y="46"/>
                    <a:pt x="99" y="46"/>
                    <a:pt x="102" y="44"/>
                  </a:cubicBezTo>
                  <a:cubicBezTo>
                    <a:pt x="104" y="44"/>
                    <a:pt x="107" y="43"/>
                    <a:pt x="108" y="45"/>
                  </a:cubicBezTo>
                  <a:cubicBezTo>
                    <a:pt x="109" y="46"/>
                    <a:pt x="105" y="47"/>
                    <a:pt x="104" y="48"/>
                  </a:cubicBezTo>
                  <a:cubicBezTo>
                    <a:pt x="102" y="49"/>
                    <a:pt x="110" y="49"/>
                    <a:pt x="111" y="49"/>
                  </a:cubicBezTo>
                  <a:cubicBezTo>
                    <a:pt x="111" y="49"/>
                    <a:pt x="113" y="49"/>
                    <a:pt x="113" y="49"/>
                  </a:cubicBezTo>
                  <a:cubicBezTo>
                    <a:pt x="114" y="48"/>
                    <a:pt x="116" y="46"/>
                    <a:pt x="117" y="47"/>
                  </a:cubicBezTo>
                  <a:cubicBezTo>
                    <a:pt x="118" y="48"/>
                    <a:pt x="113" y="54"/>
                    <a:pt x="112" y="54"/>
                  </a:cubicBezTo>
                  <a:cubicBezTo>
                    <a:pt x="110" y="54"/>
                    <a:pt x="114" y="54"/>
                    <a:pt x="112" y="54"/>
                  </a:cubicBezTo>
                  <a:close/>
                  <a:moveTo>
                    <a:pt x="157" y="78"/>
                  </a:moveTo>
                  <a:cubicBezTo>
                    <a:pt x="157" y="78"/>
                    <a:pt x="152" y="78"/>
                    <a:pt x="153" y="78"/>
                  </a:cubicBezTo>
                  <a:cubicBezTo>
                    <a:pt x="153" y="79"/>
                    <a:pt x="155" y="78"/>
                    <a:pt x="155" y="79"/>
                  </a:cubicBezTo>
                  <a:cubicBezTo>
                    <a:pt x="155" y="80"/>
                    <a:pt x="151" y="81"/>
                    <a:pt x="150" y="81"/>
                  </a:cubicBezTo>
                  <a:cubicBezTo>
                    <a:pt x="148" y="81"/>
                    <a:pt x="147" y="83"/>
                    <a:pt x="145" y="84"/>
                  </a:cubicBezTo>
                  <a:cubicBezTo>
                    <a:pt x="145" y="84"/>
                    <a:pt x="141" y="84"/>
                    <a:pt x="142" y="85"/>
                  </a:cubicBezTo>
                  <a:cubicBezTo>
                    <a:pt x="142" y="86"/>
                    <a:pt x="145" y="86"/>
                    <a:pt x="142" y="88"/>
                  </a:cubicBezTo>
                  <a:cubicBezTo>
                    <a:pt x="141" y="88"/>
                    <a:pt x="137" y="88"/>
                    <a:pt x="137" y="89"/>
                  </a:cubicBezTo>
                  <a:cubicBezTo>
                    <a:pt x="136" y="89"/>
                    <a:pt x="137" y="90"/>
                    <a:pt x="137" y="90"/>
                  </a:cubicBezTo>
                  <a:cubicBezTo>
                    <a:pt x="137" y="92"/>
                    <a:pt x="135" y="92"/>
                    <a:pt x="134" y="92"/>
                  </a:cubicBezTo>
                  <a:cubicBezTo>
                    <a:pt x="131" y="93"/>
                    <a:pt x="128" y="93"/>
                    <a:pt x="125" y="93"/>
                  </a:cubicBezTo>
                  <a:cubicBezTo>
                    <a:pt x="125" y="93"/>
                    <a:pt x="120" y="90"/>
                    <a:pt x="120" y="90"/>
                  </a:cubicBezTo>
                  <a:cubicBezTo>
                    <a:pt x="122" y="89"/>
                    <a:pt x="125" y="90"/>
                    <a:pt x="126" y="89"/>
                  </a:cubicBezTo>
                  <a:cubicBezTo>
                    <a:pt x="127" y="89"/>
                    <a:pt x="126" y="87"/>
                    <a:pt x="127" y="87"/>
                  </a:cubicBezTo>
                  <a:cubicBezTo>
                    <a:pt x="128" y="85"/>
                    <a:pt x="130" y="86"/>
                    <a:pt x="131" y="85"/>
                  </a:cubicBezTo>
                  <a:cubicBezTo>
                    <a:pt x="132" y="85"/>
                    <a:pt x="130" y="83"/>
                    <a:pt x="130" y="83"/>
                  </a:cubicBezTo>
                  <a:cubicBezTo>
                    <a:pt x="128" y="82"/>
                    <a:pt x="128" y="82"/>
                    <a:pt x="128" y="81"/>
                  </a:cubicBezTo>
                  <a:cubicBezTo>
                    <a:pt x="128" y="79"/>
                    <a:pt x="126" y="80"/>
                    <a:pt x="126" y="79"/>
                  </a:cubicBezTo>
                  <a:cubicBezTo>
                    <a:pt x="125" y="78"/>
                    <a:pt x="128" y="79"/>
                    <a:pt x="128" y="79"/>
                  </a:cubicBezTo>
                  <a:cubicBezTo>
                    <a:pt x="131" y="80"/>
                    <a:pt x="134" y="81"/>
                    <a:pt x="136" y="82"/>
                  </a:cubicBezTo>
                  <a:cubicBezTo>
                    <a:pt x="138" y="84"/>
                    <a:pt x="142" y="83"/>
                    <a:pt x="144" y="82"/>
                  </a:cubicBezTo>
                  <a:cubicBezTo>
                    <a:pt x="147" y="81"/>
                    <a:pt x="148" y="78"/>
                    <a:pt x="152" y="77"/>
                  </a:cubicBezTo>
                  <a:cubicBezTo>
                    <a:pt x="153" y="76"/>
                    <a:pt x="155" y="76"/>
                    <a:pt x="157" y="77"/>
                  </a:cubicBezTo>
                  <a:cubicBezTo>
                    <a:pt x="157" y="77"/>
                    <a:pt x="160" y="78"/>
                    <a:pt x="160" y="78"/>
                  </a:cubicBezTo>
                  <a:cubicBezTo>
                    <a:pt x="160" y="78"/>
                    <a:pt x="158" y="78"/>
                    <a:pt x="157" y="78"/>
                  </a:cubicBezTo>
                  <a:close/>
                  <a:moveTo>
                    <a:pt x="222" y="165"/>
                  </a:moveTo>
                  <a:cubicBezTo>
                    <a:pt x="221" y="167"/>
                    <a:pt x="219" y="163"/>
                    <a:pt x="219" y="162"/>
                  </a:cubicBezTo>
                  <a:cubicBezTo>
                    <a:pt x="219" y="160"/>
                    <a:pt x="221" y="159"/>
                    <a:pt x="221" y="157"/>
                  </a:cubicBezTo>
                  <a:cubicBezTo>
                    <a:pt x="220" y="156"/>
                    <a:pt x="219" y="159"/>
                    <a:pt x="218" y="158"/>
                  </a:cubicBezTo>
                  <a:cubicBezTo>
                    <a:pt x="218" y="157"/>
                    <a:pt x="218" y="154"/>
                    <a:pt x="216" y="154"/>
                  </a:cubicBezTo>
                  <a:cubicBezTo>
                    <a:pt x="216" y="154"/>
                    <a:pt x="216" y="156"/>
                    <a:pt x="215" y="156"/>
                  </a:cubicBezTo>
                  <a:cubicBezTo>
                    <a:pt x="214" y="155"/>
                    <a:pt x="214" y="154"/>
                    <a:pt x="213" y="153"/>
                  </a:cubicBezTo>
                  <a:cubicBezTo>
                    <a:pt x="212" y="152"/>
                    <a:pt x="211" y="151"/>
                    <a:pt x="210" y="150"/>
                  </a:cubicBezTo>
                  <a:cubicBezTo>
                    <a:pt x="209" y="149"/>
                    <a:pt x="212" y="149"/>
                    <a:pt x="212" y="148"/>
                  </a:cubicBezTo>
                  <a:cubicBezTo>
                    <a:pt x="211" y="147"/>
                    <a:pt x="209" y="148"/>
                    <a:pt x="209" y="147"/>
                  </a:cubicBezTo>
                  <a:cubicBezTo>
                    <a:pt x="209" y="146"/>
                    <a:pt x="210" y="143"/>
                    <a:pt x="210" y="142"/>
                  </a:cubicBezTo>
                  <a:cubicBezTo>
                    <a:pt x="212" y="140"/>
                    <a:pt x="217" y="147"/>
                    <a:pt x="217" y="148"/>
                  </a:cubicBezTo>
                  <a:cubicBezTo>
                    <a:pt x="218" y="150"/>
                    <a:pt x="219" y="151"/>
                    <a:pt x="219" y="153"/>
                  </a:cubicBezTo>
                  <a:cubicBezTo>
                    <a:pt x="220" y="155"/>
                    <a:pt x="220" y="154"/>
                    <a:pt x="221" y="156"/>
                  </a:cubicBezTo>
                  <a:cubicBezTo>
                    <a:pt x="221" y="157"/>
                    <a:pt x="222" y="158"/>
                    <a:pt x="222" y="159"/>
                  </a:cubicBezTo>
                  <a:cubicBezTo>
                    <a:pt x="223" y="161"/>
                    <a:pt x="222" y="163"/>
                    <a:pt x="222" y="165"/>
                  </a:cubicBezTo>
                  <a:cubicBezTo>
                    <a:pt x="221" y="166"/>
                    <a:pt x="222" y="164"/>
                    <a:pt x="222" y="16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299" name="Freeform 643">
              <a:extLst>
                <a:ext uri="{FF2B5EF4-FFF2-40B4-BE49-F238E27FC236}">
                  <a16:creationId xmlns:a16="http://schemas.microsoft.com/office/drawing/2014/main" id="{A7437A32-7B83-3F4B-A57A-2EDC794BCDEA}"/>
                </a:ext>
              </a:extLst>
            </p:cNvPr>
            <p:cNvSpPr>
              <a:spLocks/>
            </p:cNvSpPr>
            <p:nvPr/>
          </p:nvSpPr>
          <p:spPr bwMode="auto">
            <a:xfrm>
              <a:off x="17343512" y="9466307"/>
              <a:ext cx="95541" cy="82827"/>
            </a:xfrm>
            <a:custGeom>
              <a:avLst/>
              <a:gdLst>
                <a:gd name="T0" fmla="*/ 9 w 10"/>
                <a:gd name="T1" fmla="*/ 0 h 9"/>
                <a:gd name="T2" fmla="*/ 2 w 10"/>
                <a:gd name="T3" fmla="*/ 7 h 9"/>
                <a:gd name="T4" fmla="*/ 10 w 10"/>
                <a:gd name="T5" fmla="*/ 3 h 9"/>
                <a:gd name="T6" fmla="*/ 9 w 10"/>
                <a:gd name="T7" fmla="*/ 0 h 9"/>
              </a:gdLst>
              <a:ahLst/>
              <a:cxnLst>
                <a:cxn ang="0">
                  <a:pos x="T0" y="T1"/>
                </a:cxn>
                <a:cxn ang="0">
                  <a:pos x="T2" y="T3"/>
                </a:cxn>
                <a:cxn ang="0">
                  <a:pos x="T4" y="T5"/>
                </a:cxn>
                <a:cxn ang="0">
                  <a:pos x="T6" y="T7"/>
                </a:cxn>
              </a:cxnLst>
              <a:rect l="0" t="0" r="r" b="b"/>
              <a:pathLst>
                <a:path w="10" h="9">
                  <a:moveTo>
                    <a:pt x="9" y="0"/>
                  </a:moveTo>
                  <a:cubicBezTo>
                    <a:pt x="7" y="1"/>
                    <a:pt x="0" y="4"/>
                    <a:pt x="2" y="7"/>
                  </a:cubicBezTo>
                  <a:cubicBezTo>
                    <a:pt x="4" y="9"/>
                    <a:pt x="9" y="3"/>
                    <a:pt x="10" y="3"/>
                  </a:cubicBezTo>
                  <a:cubicBezTo>
                    <a:pt x="10" y="2"/>
                    <a:pt x="9" y="1"/>
                    <a:pt x="9"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00" name="Freeform 644">
              <a:extLst>
                <a:ext uri="{FF2B5EF4-FFF2-40B4-BE49-F238E27FC236}">
                  <a16:creationId xmlns:a16="http://schemas.microsoft.com/office/drawing/2014/main" id="{FCF9BA05-22DD-6147-BD73-EF8F0D848C7D}"/>
                </a:ext>
              </a:extLst>
            </p:cNvPr>
            <p:cNvSpPr>
              <a:spLocks/>
            </p:cNvSpPr>
            <p:nvPr/>
          </p:nvSpPr>
          <p:spPr bwMode="auto">
            <a:xfrm>
              <a:off x="17419944" y="9447193"/>
              <a:ext cx="121018" cy="44598"/>
            </a:xfrm>
            <a:custGeom>
              <a:avLst/>
              <a:gdLst>
                <a:gd name="T0" fmla="*/ 12 w 13"/>
                <a:gd name="T1" fmla="*/ 0 h 5"/>
                <a:gd name="T2" fmla="*/ 7 w 13"/>
                <a:gd name="T3" fmla="*/ 0 h 5"/>
                <a:gd name="T4" fmla="*/ 1 w 13"/>
                <a:gd name="T5" fmla="*/ 2 h 5"/>
                <a:gd name="T6" fmla="*/ 5 w 13"/>
                <a:gd name="T7" fmla="*/ 3 h 5"/>
                <a:gd name="T8" fmla="*/ 12 w 13"/>
                <a:gd name="T9" fmla="*/ 0 h 5"/>
              </a:gdLst>
              <a:ahLst/>
              <a:cxnLst>
                <a:cxn ang="0">
                  <a:pos x="T0" y="T1"/>
                </a:cxn>
                <a:cxn ang="0">
                  <a:pos x="T2" y="T3"/>
                </a:cxn>
                <a:cxn ang="0">
                  <a:pos x="T4" y="T5"/>
                </a:cxn>
                <a:cxn ang="0">
                  <a:pos x="T6" y="T7"/>
                </a:cxn>
                <a:cxn ang="0">
                  <a:pos x="T8" y="T9"/>
                </a:cxn>
              </a:cxnLst>
              <a:rect l="0" t="0" r="r" b="b"/>
              <a:pathLst>
                <a:path w="13" h="5">
                  <a:moveTo>
                    <a:pt x="12" y="0"/>
                  </a:moveTo>
                  <a:cubicBezTo>
                    <a:pt x="13" y="0"/>
                    <a:pt x="7" y="0"/>
                    <a:pt x="7" y="0"/>
                  </a:cubicBezTo>
                  <a:cubicBezTo>
                    <a:pt x="6" y="0"/>
                    <a:pt x="0" y="1"/>
                    <a:pt x="1" y="2"/>
                  </a:cubicBezTo>
                  <a:cubicBezTo>
                    <a:pt x="3" y="5"/>
                    <a:pt x="2" y="5"/>
                    <a:pt x="5" y="3"/>
                  </a:cubicBezTo>
                  <a:cubicBezTo>
                    <a:pt x="8" y="2"/>
                    <a:pt x="10" y="2"/>
                    <a:pt x="1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01" name="Freeform 645">
              <a:extLst>
                <a:ext uri="{FF2B5EF4-FFF2-40B4-BE49-F238E27FC236}">
                  <a16:creationId xmlns:a16="http://schemas.microsoft.com/office/drawing/2014/main" id="{6383E31E-C337-2640-B6F3-0641648968F3}"/>
                </a:ext>
              </a:extLst>
            </p:cNvPr>
            <p:cNvSpPr>
              <a:spLocks/>
            </p:cNvSpPr>
            <p:nvPr/>
          </p:nvSpPr>
          <p:spPr bwMode="auto">
            <a:xfrm>
              <a:off x="12273444" y="6414553"/>
              <a:ext cx="289811" cy="159279"/>
            </a:xfrm>
            <a:custGeom>
              <a:avLst/>
              <a:gdLst>
                <a:gd name="T0" fmla="*/ 10 w 31"/>
                <a:gd name="T1" fmla="*/ 17 h 17"/>
                <a:gd name="T2" fmla="*/ 13 w 31"/>
                <a:gd name="T3" fmla="*/ 14 h 17"/>
                <a:gd name="T4" fmla="*/ 18 w 31"/>
                <a:gd name="T5" fmla="*/ 16 h 17"/>
                <a:gd name="T6" fmla="*/ 21 w 31"/>
                <a:gd name="T7" fmla="*/ 16 h 17"/>
                <a:gd name="T8" fmla="*/ 23 w 31"/>
                <a:gd name="T9" fmla="*/ 15 h 17"/>
                <a:gd name="T10" fmla="*/ 29 w 31"/>
                <a:gd name="T11" fmla="*/ 11 h 17"/>
                <a:gd name="T12" fmla="*/ 27 w 31"/>
                <a:gd name="T13" fmla="*/ 7 h 17"/>
                <a:gd name="T14" fmla="*/ 21 w 31"/>
                <a:gd name="T15" fmla="*/ 5 h 17"/>
                <a:gd name="T16" fmla="*/ 17 w 31"/>
                <a:gd name="T17" fmla="*/ 3 h 17"/>
                <a:gd name="T18" fmla="*/ 13 w 31"/>
                <a:gd name="T19" fmla="*/ 0 h 17"/>
                <a:gd name="T20" fmla="*/ 11 w 31"/>
                <a:gd name="T21" fmla="*/ 2 h 17"/>
                <a:gd name="T22" fmla="*/ 8 w 31"/>
                <a:gd name="T23" fmla="*/ 2 h 17"/>
                <a:gd name="T24" fmla="*/ 0 w 31"/>
                <a:gd name="T25" fmla="*/ 6 h 17"/>
                <a:gd name="T26" fmla="*/ 2 w 31"/>
                <a:gd name="T27" fmla="*/ 10 h 17"/>
                <a:gd name="T28" fmla="*/ 4 w 31"/>
                <a:gd name="T29" fmla="*/ 13 h 17"/>
                <a:gd name="T30" fmla="*/ 10 w 31"/>
                <a:gd name="T3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17">
                  <a:moveTo>
                    <a:pt x="10" y="17"/>
                  </a:moveTo>
                  <a:cubicBezTo>
                    <a:pt x="12" y="17"/>
                    <a:pt x="11" y="14"/>
                    <a:pt x="13" y="14"/>
                  </a:cubicBezTo>
                  <a:cubicBezTo>
                    <a:pt x="15" y="14"/>
                    <a:pt x="16" y="16"/>
                    <a:pt x="18" y="16"/>
                  </a:cubicBezTo>
                  <a:cubicBezTo>
                    <a:pt x="19" y="16"/>
                    <a:pt x="20" y="16"/>
                    <a:pt x="21" y="16"/>
                  </a:cubicBezTo>
                  <a:cubicBezTo>
                    <a:pt x="22" y="16"/>
                    <a:pt x="23" y="15"/>
                    <a:pt x="23" y="15"/>
                  </a:cubicBezTo>
                  <a:cubicBezTo>
                    <a:pt x="26" y="14"/>
                    <a:pt x="27" y="13"/>
                    <a:pt x="29" y="11"/>
                  </a:cubicBezTo>
                  <a:cubicBezTo>
                    <a:pt x="31" y="9"/>
                    <a:pt x="29" y="8"/>
                    <a:pt x="27" y="7"/>
                  </a:cubicBezTo>
                  <a:cubicBezTo>
                    <a:pt x="25" y="6"/>
                    <a:pt x="22" y="3"/>
                    <a:pt x="21" y="5"/>
                  </a:cubicBezTo>
                  <a:cubicBezTo>
                    <a:pt x="19" y="8"/>
                    <a:pt x="18" y="4"/>
                    <a:pt x="17" y="3"/>
                  </a:cubicBezTo>
                  <a:cubicBezTo>
                    <a:pt x="16" y="2"/>
                    <a:pt x="13" y="3"/>
                    <a:pt x="13" y="0"/>
                  </a:cubicBezTo>
                  <a:cubicBezTo>
                    <a:pt x="13" y="1"/>
                    <a:pt x="12" y="3"/>
                    <a:pt x="11" y="2"/>
                  </a:cubicBezTo>
                  <a:cubicBezTo>
                    <a:pt x="9" y="0"/>
                    <a:pt x="9" y="0"/>
                    <a:pt x="8" y="2"/>
                  </a:cubicBezTo>
                  <a:cubicBezTo>
                    <a:pt x="7" y="3"/>
                    <a:pt x="0" y="5"/>
                    <a:pt x="0" y="6"/>
                  </a:cubicBezTo>
                  <a:cubicBezTo>
                    <a:pt x="0" y="6"/>
                    <a:pt x="1" y="9"/>
                    <a:pt x="2" y="10"/>
                  </a:cubicBezTo>
                  <a:cubicBezTo>
                    <a:pt x="2" y="11"/>
                    <a:pt x="3" y="12"/>
                    <a:pt x="4" y="13"/>
                  </a:cubicBezTo>
                  <a:cubicBezTo>
                    <a:pt x="6" y="14"/>
                    <a:pt x="8" y="17"/>
                    <a:pt x="10" y="1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02" name="Freeform 646">
              <a:extLst>
                <a:ext uri="{FF2B5EF4-FFF2-40B4-BE49-F238E27FC236}">
                  <a16:creationId xmlns:a16="http://schemas.microsoft.com/office/drawing/2014/main" id="{447DCF2E-CD94-9449-B7CF-BCB77778400F}"/>
                </a:ext>
              </a:extLst>
            </p:cNvPr>
            <p:cNvSpPr>
              <a:spLocks/>
            </p:cNvSpPr>
            <p:nvPr/>
          </p:nvSpPr>
          <p:spPr bwMode="auto">
            <a:xfrm>
              <a:off x="12142870" y="6545160"/>
              <a:ext cx="347132" cy="149721"/>
            </a:xfrm>
            <a:custGeom>
              <a:avLst/>
              <a:gdLst>
                <a:gd name="T0" fmla="*/ 32 w 37"/>
                <a:gd name="T1" fmla="*/ 2 h 16"/>
                <a:gd name="T2" fmla="*/ 27 w 37"/>
                <a:gd name="T3" fmla="*/ 0 h 16"/>
                <a:gd name="T4" fmla="*/ 24 w 37"/>
                <a:gd name="T5" fmla="*/ 3 h 16"/>
                <a:gd name="T6" fmla="*/ 20 w 37"/>
                <a:gd name="T7" fmla="*/ 3 h 16"/>
                <a:gd name="T8" fmla="*/ 17 w 37"/>
                <a:gd name="T9" fmla="*/ 7 h 16"/>
                <a:gd name="T10" fmla="*/ 16 w 37"/>
                <a:gd name="T11" fmla="*/ 9 h 16"/>
                <a:gd name="T12" fmla="*/ 13 w 37"/>
                <a:gd name="T13" fmla="*/ 9 h 16"/>
                <a:gd name="T14" fmla="*/ 9 w 37"/>
                <a:gd name="T15" fmla="*/ 10 h 16"/>
                <a:gd name="T16" fmla="*/ 5 w 37"/>
                <a:gd name="T17" fmla="*/ 11 h 16"/>
                <a:gd name="T18" fmla="*/ 0 w 37"/>
                <a:gd name="T19" fmla="*/ 9 h 16"/>
                <a:gd name="T20" fmla="*/ 4 w 37"/>
                <a:gd name="T21" fmla="*/ 13 h 16"/>
                <a:gd name="T22" fmla="*/ 6 w 37"/>
                <a:gd name="T23" fmla="*/ 13 h 16"/>
                <a:gd name="T24" fmla="*/ 8 w 37"/>
                <a:gd name="T25" fmla="*/ 14 h 16"/>
                <a:gd name="T26" fmla="*/ 12 w 37"/>
                <a:gd name="T27" fmla="*/ 13 h 16"/>
                <a:gd name="T28" fmla="*/ 15 w 37"/>
                <a:gd name="T29" fmla="*/ 15 h 16"/>
                <a:gd name="T30" fmla="*/ 22 w 37"/>
                <a:gd name="T31" fmla="*/ 16 h 16"/>
                <a:gd name="T32" fmla="*/ 29 w 37"/>
                <a:gd name="T33" fmla="*/ 14 h 16"/>
                <a:gd name="T34" fmla="*/ 33 w 37"/>
                <a:gd name="T35" fmla="*/ 12 h 16"/>
                <a:gd name="T36" fmla="*/ 34 w 37"/>
                <a:gd name="T37" fmla="*/ 9 h 16"/>
                <a:gd name="T38" fmla="*/ 36 w 37"/>
                <a:gd name="T39" fmla="*/ 8 h 16"/>
                <a:gd name="T40" fmla="*/ 36 w 37"/>
                <a:gd name="T41" fmla="*/ 2 h 16"/>
                <a:gd name="T42" fmla="*/ 32 w 37"/>
                <a:gd name="T43"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 h="16">
                  <a:moveTo>
                    <a:pt x="32" y="2"/>
                  </a:moveTo>
                  <a:cubicBezTo>
                    <a:pt x="30" y="2"/>
                    <a:pt x="28" y="0"/>
                    <a:pt x="27" y="0"/>
                  </a:cubicBezTo>
                  <a:cubicBezTo>
                    <a:pt x="25" y="0"/>
                    <a:pt x="26" y="3"/>
                    <a:pt x="24" y="3"/>
                  </a:cubicBezTo>
                  <a:cubicBezTo>
                    <a:pt x="22" y="3"/>
                    <a:pt x="22" y="2"/>
                    <a:pt x="20" y="3"/>
                  </a:cubicBezTo>
                  <a:cubicBezTo>
                    <a:pt x="20" y="3"/>
                    <a:pt x="16" y="6"/>
                    <a:pt x="17" y="7"/>
                  </a:cubicBezTo>
                  <a:cubicBezTo>
                    <a:pt x="17" y="8"/>
                    <a:pt x="19" y="10"/>
                    <a:pt x="16" y="9"/>
                  </a:cubicBezTo>
                  <a:cubicBezTo>
                    <a:pt x="15" y="9"/>
                    <a:pt x="14" y="8"/>
                    <a:pt x="13" y="9"/>
                  </a:cubicBezTo>
                  <a:cubicBezTo>
                    <a:pt x="12" y="9"/>
                    <a:pt x="10" y="10"/>
                    <a:pt x="9" y="10"/>
                  </a:cubicBezTo>
                  <a:cubicBezTo>
                    <a:pt x="7" y="10"/>
                    <a:pt x="6" y="8"/>
                    <a:pt x="5" y="11"/>
                  </a:cubicBezTo>
                  <a:cubicBezTo>
                    <a:pt x="5" y="11"/>
                    <a:pt x="1" y="9"/>
                    <a:pt x="0" y="9"/>
                  </a:cubicBezTo>
                  <a:cubicBezTo>
                    <a:pt x="0" y="11"/>
                    <a:pt x="1" y="12"/>
                    <a:pt x="4" y="13"/>
                  </a:cubicBezTo>
                  <a:cubicBezTo>
                    <a:pt x="5" y="13"/>
                    <a:pt x="5" y="13"/>
                    <a:pt x="6" y="13"/>
                  </a:cubicBezTo>
                  <a:cubicBezTo>
                    <a:pt x="7" y="13"/>
                    <a:pt x="7" y="15"/>
                    <a:pt x="8" y="14"/>
                  </a:cubicBezTo>
                  <a:cubicBezTo>
                    <a:pt x="10" y="13"/>
                    <a:pt x="10" y="13"/>
                    <a:pt x="12" y="13"/>
                  </a:cubicBezTo>
                  <a:cubicBezTo>
                    <a:pt x="14" y="13"/>
                    <a:pt x="13" y="14"/>
                    <a:pt x="15" y="15"/>
                  </a:cubicBezTo>
                  <a:cubicBezTo>
                    <a:pt x="17" y="16"/>
                    <a:pt x="20" y="16"/>
                    <a:pt x="22" y="16"/>
                  </a:cubicBezTo>
                  <a:cubicBezTo>
                    <a:pt x="25" y="16"/>
                    <a:pt x="26" y="14"/>
                    <a:pt x="29" y="14"/>
                  </a:cubicBezTo>
                  <a:cubicBezTo>
                    <a:pt x="31" y="14"/>
                    <a:pt x="33" y="13"/>
                    <a:pt x="33" y="12"/>
                  </a:cubicBezTo>
                  <a:cubicBezTo>
                    <a:pt x="34" y="11"/>
                    <a:pt x="34" y="10"/>
                    <a:pt x="34" y="9"/>
                  </a:cubicBezTo>
                  <a:cubicBezTo>
                    <a:pt x="34" y="7"/>
                    <a:pt x="35" y="9"/>
                    <a:pt x="36" y="8"/>
                  </a:cubicBezTo>
                  <a:cubicBezTo>
                    <a:pt x="37" y="6"/>
                    <a:pt x="36" y="3"/>
                    <a:pt x="36" y="2"/>
                  </a:cubicBezTo>
                  <a:cubicBezTo>
                    <a:pt x="34" y="2"/>
                    <a:pt x="33" y="2"/>
                    <a:pt x="32"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03" name="Freeform 647">
              <a:extLst>
                <a:ext uri="{FF2B5EF4-FFF2-40B4-BE49-F238E27FC236}">
                  <a16:creationId xmlns:a16="http://schemas.microsoft.com/office/drawing/2014/main" id="{FAAC71BC-B5FE-5B42-B409-0CEFF1C4DCE1}"/>
                </a:ext>
              </a:extLst>
            </p:cNvPr>
            <p:cNvSpPr>
              <a:spLocks/>
            </p:cNvSpPr>
            <p:nvPr/>
          </p:nvSpPr>
          <p:spPr bwMode="auto">
            <a:xfrm>
              <a:off x="12021850" y="6656654"/>
              <a:ext cx="531848" cy="516057"/>
            </a:xfrm>
            <a:custGeom>
              <a:avLst/>
              <a:gdLst>
                <a:gd name="T0" fmla="*/ 37 w 57"/>
                <a:gd name="T1" fmla="*/ 10 h 55"/>
                <a:gd name="T2" fmla="*/ 41 w 57"/>
                <a:gd name="T3" fmla="*/ 9 h 55"/>
                <a:gd name="T4" fmla="*/ 43 w 57"/>
                <a:gd name="T5" fmla="*/ 6 h 55"/>
                <a:gd name="T6" fmla="*/ 45 w 57"/>
                <a:gd name="T7" fmla="*/ 4 h 55"/>
                <a:gd name="T8" fmla="*/ 45 w 57"/>
                <a:gd name="T9" fmla="*/ 1 h 55"/>
                <a:gd name="T10" fmla="*/ 41 w 57"/>
                <a:gd name="T11" fmla="*/ 2 h 55"/>
                <a:gd name="T12" fmla="*/ 36 w 57"/>
                <a:gd name="T13" fmla="*/ 4 h 55"/>
                <a:gd name="T14" fmla="*/ 27 w 57"/>
                <a:gd name="T15" fmla="*/ 1 h 55"/>
                <a:gd name="T16" fmla="*/ 22 w 57"/>
                <a:gd name="T17" fmla="*/ 1 h 55"/>
                <a:gd name="T18" fmla="*/ 19 w 57"/>
                <a:gd name="T19" fmla="*/ 1 h 55"/>
                <a:gd name="T20" fmla="*/ 18 w 57"/>
                <a:gd name="T21" fmla="*/ 3 h 55"/>
                <a:gd name="T22" fmla="*/ 17 w 57"/>
                <a:gd name="T23" fmla="*/ 4 h 55"/>
                <a:gd name="T24" fmla="*/ 15 w 57"/>
                <a:gd name="T25" fmla="*/ 5 h 55"/>
                <a:gd name="T26" fmla="*/ 13 w 57"/>
                <a:gd name="T27" fmla="*/ 5 h 55"/>
                <a:gd name="T28" fmla="*/ 12 w 57"/>
                <a:gd name="T29" fmla="*/ 4 h 55"/>
                <a:gd name="T30" fmla="*/ 11 w 57"/>
                <a:gd name="T31" fmla="*/ 8 h 55"/>
                <a:gd name="T32" fmla="*/ 9 w 57"/>
                <a:gd name="T33" fmla="*/ 5 h 55"/>
                <a:gd name="T34" fmla="*/ 5 w 57"/>
                <a:gd name="T35" fmla="*/ 7 h 55"/>
                <a:gd name="T36" fmla="*/ 0 w 57"/>
                <a:gd name="T37" fmla="*/ 7 h 55"/>
                <a:gd name="T38" fmla="*/ 1 w 57"/>
                <a:gd name="T39" fmla="*/ 10 h 55"/>
                <a:gd name="T40" fmla="*/ 0 w 57"/>
                <a:gd name="T41" fmla="*/ 14 h 55"/>
                <a:gd name="T42" fmla="*/ 2 w 57"/>
                <a:gd name="T43" fmla="*/ 18 h 55"/>
                <a:gd name="T44" fmla="*/ 4 w 57"/>
                <a:gd name="T45" fmla="*/ 21 h 55"/>
                <a:gd name="T46" fmla="*/ 12 w 57"/>
                <a:gd name="T47" fmla="*/ 17 h 55"/>
                <a:gd name="T48" fmla="*/ 15 w 57"/>
                <a:gd name="T49" fmla="*/ 19 h 55"/>
                <a:gd name="T50" fmla="*/ 17 w 57"/>
                <a:gd name="T51" fmla="*/ 22 h 55"/>
                <a:gd name="T52" fmla="*/ 18 w 57"/>
                <a:gd name="T53" fmla="*/ 25 h 55"/>
                <a:gd name="T54" fmla="*/ 21 w 57"/>
                <a:gd name="T55" fmla="*/ 28 h 55"/>
                <a:gd name="T56" fmla="*/ 28 w 57"/>
                <a:gd name="T57" fmla="*/ 33 h 55"/>
                <a:gd name="T58" fmla="*/ 33 w 57"/>
                <a:gd name="T59" fmla="*/ 36 h 55"/>
                <a:gd name="T60" fmla="*/ 42 w 57"/>
                <a:gd name="T61" fmla="*/ 42 h 55"/>
                <a:gd name="T62" fmla="*/ 45 w 57"/>
                <a:gd name="T63" fmla="*/ 48 h 55"/>
                <a:gd name="T64" fmla="*/ 43 w 57"/>
                <a:gd name="T65" fmla="*/ 55 h 55"/>
                <a:gd name="T66" fmla="*/ 49 w 57"/>
                <a:gd name="T67" fmla="*/ 48 h 55"/>
                <a:gd name="T68" fmla="*/ 47 w 57"/>
                <a:gd name="T69" fmla="*/ 45 h 55"/>
                <a:gd name="T70" fmla="*/ 50 w 57"/>
                <a:gd name="T71" fmla="*/ 40 h 55"/>
                <a:gd name="T72" fmla="*/ 53 w 57"/>
                <a:gd name="T73" fmla="*/ 41 h 55"/>
                <a:gd name="T74" fmla="*/ 55 w 57"/>
                <a:gd name="T75" fmla="*/ 44 h 55"/>
                <a:gd name="T76" fmla="*/ 53 w 57"/>
                <a:gd name="T77" fmla="*/ 39 h 55"/>
                <a:gd name="T78" fmla="*/ 44 w 57"/>
                <a:gd name="T79" fmla="*/ 35 h 55"/>
                <a:gd name="T80" fmla="*/ 44 w 57"/>
                <a:gd name="T81" fmla="*/ 32 h 55"/>
                <a:gd name="T82" fmla="*/ 39 w 57"/>
                <a:gd name="T83" fmla="*/ 31 h 55"/>
                <a:gd name="T84" fmla="*/ 35 w 57"/>
                <a:gd name="T85" fmla="*/ 26 h 55"/>
                <a:gd name="T86" fmla="*/ 32 w 57"/>
                <a:gd name="T87" fmla="*/ 21 h 55"/>
                <a:gd name="T88" fmla="*/ 27 w 57"/>
                <a:gd name="T89" fmla="*/ 17 h 55"/>
                <a:gd name="T90" fmla="*/ 27 w 57"/>
                <a:gd name="T91" fmla="*/ 15 h 55"/>
                <a:gd name="T92" fmla="*/ 28 w 57"/>
                <a:gd name="T93" fmla="*/ 12 h 55"/>
                <a:gd name="T94" fmla="*/ 30 w 57"/>
                <a:gd name="T95" fmla="*/ 9 h 55"/>
                <a:gd name="T96" fmla="*/ 32 w 57"/>
                <a:gd name="T97" fmla="*/ 8 h 55"/>
                <a:gd name="T98" fmla="*/ 34 w 57"/>
                <a:gd name="T99" fmla="*/ 10 h 55"/>
                <a:gd name="T100" fmla="*/ 37 w 57"/>
                <a:gd name="T101" fmla="*/ 10 h 55"/>
                <a:gd name="T102" fmla="*/ 37 w 57"/>
                <a:gd name="T103" fmla="*/ 1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 h="55">
                  <a:moveTo>
                    <a:pt x="37" y="10"/>
                  </a:moveTo>
                  <a:cubicBezTo>
                    <a:pt x="38" y="9"/>
                    <a:pt x="40" y="10"/>
                    <a:pt x="41" y="9"/>
                  </a:cubicBezTo>
                  <a:cubicBezTo>
                    <a:pt x="43" y="8"/>
                    <a:pt x="42" y="7"/>
                    <a:pt x="43" y="6"/>
                  </a:cubicBezTo>
                  <a:cubicBezTo>
                    <a:pt x="43" y="5"/>
                    <a:pt x="44" y="4"/>
                    <a:pt x="45" y="4"/>
                  </a:cubicBezTo>
                  <a:cubicBezTo>
                    <a:pt x="46" y="3"/>
                    <a:pt x="45" y="3"/>
                    <a:pt x="45" y="1"/>
                  </a:cubicBezTo>
                  <a:cubicBezTo>
                    <a:pt x="44" y="2"/>
                    <a:pt x="43" y="2"/>
                    <a:pt x="41" y="2"/>
                  </a:cubicBezTo>
                  <a:cubicBezTo>
                    <a:pt x="39" y="2"/>
                    <a:pt x="37" y="5"/>
                    <a:pt x="36" y="4"/>
                  </a:cubicBezTo>
                  <a:cubicBezTo>
                    <a:pt x="33" y="3"/>
                    <a:pt x="28" y="4"/>
                    <a:pt x="27" y="1"/>
                  </a:cubicBezTo>
                  <a:cubicBezTo>
                    <a:pt x="26" y="0"/>
                    <a:pt x="23" y="1"/>
                    <a:pt x="22" y="1"/>
                  </a:cubicBezTo>
                  <a:cubicBezTo>
                    <a:pt x="20" y="3"/>
                    <a:pt x="20" y="1"/>
                    <a:pt x="19" y="1"/>
                  </a:cubicBezTo>
                  <a:cubicBezTo>
                    <a:pt x="18" y="1"/>
                    <a:pt x="18" y="3"/>
                    <a:pt x="18" y="3"/>
                  </a:cubicBezTo>
                  <a:cubicBezTo>
                    <a:pt x="18" y="3"/>
                    <a:pt x="17" y="4"/>
                    <a:pt x="17" y="4"/>
                  </a:cubicBezTo>
                  <a:cubicBezTo>
                    <a:pt x="17" y="5"/>
                    <a:pt x="16" y="5"/>
                    <a:pt x="15" y="5"/>
                  </a:cubicBezTo>
                  <a:cubicBezTo>
                    <a:pt x="15" y="5"/>
                    <a:pt x="14" y="5"/>
                    <a:pt x="13" y="5"/>
                  </a:cubicBezTo>
                  <a:cubicBezTo>
                    <a:pt x="13" y="5"/>
                    <a:pt x="13" y="5"/>
                    <a:pt x="12" y="4"/>
                  </a:cubicBezTo>
                  <a:cubicBezTo>
                    <a:pt x="12" y="4"/>
                    <a:pt x="11" y="7"/>
                    <a:pt x="11" y="8"/>
                  </a:cubicBezTo>
                  <a:cubicBezTo>
                    <a:pt x="11" y="9"/>
                    <a:pt x="9" y="6"/>
                    <a:pt x="9" y="5"/>
                  </a:cubicBezTo>
                  <a:cubicBezTo>
                    <a:pt x="7" y="4"/>
                    <a:pt x="6" y="7"/>
                    <a:pt x="5" y="7"/>
                  </a:cubicBezTo>
                  <a:cubicBezTo>
                    <a:pt x="3" y="7"/>
                    <a:pt x="1" y="7"/>
                    <a:pt x="0" y="7"/>
                  </a:cubicBezTo>
                  <a:cubicBezTo>
                    <a:pt x="0" y="8"/>
                    <a:pt x="1" y="9"/>
                    <a:pt x="1" y="10"/>
                  </a:cubicBezTo>
                  <a:cubicBezTo>
                    <a:pt x="1" y="12"/>
                    <a:pt x="0" y="12"/>
                    <a:pt x="0" y="14"/>
                  </a:cubicBezTo>
                  <a:cubicBezTo>
                    <a:pt x="0" y="15"/>
                    <a:pt x="0" y="18"/>
                    <a:pt x="2" y="18"/>
                  </a:cubicBezTo>
                  <a:cubicBezTo>
                    <a:pt x="3" y="19"/>
                    <a:pt x="4" y="18"/>
                    <a:pt x="4" y="21"/>
                  </a:cubicBezTo>
                  <a:cubicBezTo>
                    <a:pt x="6" y="20"/>
                    <a:pt x="10" y="16"/>
                    <a:pt x="12" y="17"/>
                  </a:cubicBezTo>
                  <a:cubicBezTo>
                    <a:pt x="13" y="18"/>
                    <a:pt x="14" y="19"/>
                    <a:pt x="15" y="19"/>
                  </a:cubicBezTo>
                  <a:cubicBezTo>
                    <a:pt x="16" y="19"/>
                    <a:pt x="17" y="21"/>
                    <a:pt x="17" y="22"/>
                  </a:cubicBezTo>
                  <a:cubicBezTo>
                    <a:pt x="18" y="23"/>
                    <a:pt x="18" y="24"/>
                    <a:pt x="18" y="25"/>
                  </a:cubicBezTo>
                  <a:cubicBezTo>
                    <a:pt x="19" y="26"/>
                    <a:pt x="20" y="27"/>
                    <a:pt x="21" y="28"/>
                  </a:cubicBezTo>
                  <a:cubicBezTo>
                    <a:pt x="23" y="29"/>
                    <a:pt x="25" y="31"/>
                    <a:pt x="28" y="33"/>
                  </a:cubicBezTo>
                  <a:cubicBezTo>
                    <a:pt x="30" y="35"/>
                    <a:pt x="31" y="35"/>
                    <a:pt x="33" y="36"/>
                  </a:cubicBezTo>
                  <a:cubicBezTo>
                    <a:pt x="36" y="38"/>
                    <a:pt x="38" y="41"/>
                    <a:pt x="42" y="42"/>
                  </a:cubicBezTo>
                  <a:cubicBezTo>
                    <a:pt x="44" y="43"/>
                    <a:pt x="44" y="46"/>
                    <a:pt x="45" y="48"/>
                  </a:cubicBezTo>
                  <a:cubicBezTo>
                    <a:pt x="45" y="50"/>
                    <a:pt x="42" y="52"/>
                    <a:pt x="43" y="55"/>
                  </a:cubicBezTo>
                  <a:cubicBezTo>
                    <a:pt x="43" y="54"/>
                    <a:pt x="49" y="49"/>
                    <a:pt x="49" y="48"/>
                  </a:cubicBezTo>
                  <a:cubicBezTo>
                    <a:pt x="50" y="47"/>
                    <a:pt x="47" y="45"/>
                    <a:pt x="47" y="45"/>
                  </a:cubicBezTo>
                  <a:cubicBezTo>
                    <a:pt x="45" y="43"/>
                    <a:pt x="49" y="39"/>
                    <a:pt x="50" y="40"/>
                  </a:cubicBezTo>
                  <a:cubicBezTo>
                    <a:pt x="51" y="41"/>
                    <a:pt x="52" y="41"/>
                    <a:pt x="53" y="41"/>
                  </a:cubicBezTo>
                  <a:cubicBezTo>
                    <a:pt x="54" y="42"/>
                    <a:pt x="54" y="43"/>
                    <a:pt x="55" y="44"/>
                  </a:cubicBezTo>
                  <a:cubicBezTo>
                    <a:pt x="57" y="44"/>
                    <a:pt x="54" y="40"/>
                    <a:pt x="53" y="39"/>
                  </a:cubicBezTo>
                  <a:cubicBezTo>
                    <a:pt x="51" y="37"/>
                    <a:pt x="47" y="37"/>
                    <a:pt x="44" y="35"/>
                  </a:cubicBezTo>
                  <a:cubicBezTo>
                    <a:pt x="43" y="34"/>
                    <a:pt x="46" y="32"/>
                    <a:pt x="44" y="32"/>
                  </a:cubicBezTo>
                  <a:cubicBezTo>
                    <a:pt x="43" y="31"/>
                    <a:pt x="41" y="32"/>
                    <a:pt x="39" y="31"/>
                  </a:cubicBezTo>
                  <a:cubicBezTo>
                    <a:pt x="37" y="30"/>
                    <a:pt x="36" y="28"/>
                    <a:pt x="35" y="26"/>
                  </a:cubicBezTo>
                  <a:cubicBezTo>
                    <a:pt x="34" y="24"/>
                    <a:pt x="34" y="22"/>
                    <a:pt x="32" y="21"/>
                  </a:cubicBezTo>
                  <a:cubicBezTo>
                    <a:pt x="31" y="20"/>
                    <a:pt x="27" y="19"/>
                    <a:pt x="27" y="17"/>
                  </a:cubicBezTo>
                  <a:cubicBezTo>
                    <a:pt x="27" y="16"/>
                    <a:pt x="27" y="15"/>
                    <a:pt x="27" y="15"/>
                  </a:cubicBezTo>
                  <a:cubicBezTo>
                    <a:pt x="28" y="13"/>
                    <a:pt x="28" y="13"/>
                    <a:pt x="28" y="12"/>
                  </a:cubicBezTo>
                  <a:cubicBezTo>
                    <a:pt x="27" y="9"/>
                    <a:pt x="30" y="10"/>
                    <a:pt x="30" y="9"/>
                  </a:cubicBezTo>
                  <a:cubicBezTo>
                    <a:pt x="31" y="8"/>
                    <a:pt x="32" y="8"/>
                    <a:pt x="32" y="8"/>
                  </a:cubicBezTo>
                  <a:cubicBezTo>
                    <a:pt x="34" y="8"/>
                    <a:pt x="34" y="9"/>
                    <a:pt x="34" y="10"/>
                  </a:cubicBezTo>
                  <a:cubicBezTo>
                    <a:pt x="35" y="10"/>
                    <a:pt x="36" y="10"/>
                    <a:pt x="37" y="10"/>
                  </a:cubicBezTo>
                  <a:cubicBezTo>
                    <a:pt x="37" y="9"/>
                    <a:pt x="36" y="10"/>
                    <a:pt x="37"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04" name="Freeform 648">
              <a:extLst>
                <a:ext uri="{FF2B5EF4-FFF2-40B4-BE49-F238E27FC236}">
                  <a16:creationId xmlns:a16="http://schemas.microsoft.com/office/drawing/2014/main" id="{4B9C3366-DBA5-6A48-96DD-F9D549E85728}"/>
                </a:ext>
              </a:extLst>
            </p:cNvPr>
            <p:cNvSpPr>
              <a:spLocks/>
            </p:cNvSpPr>
            <p:nvPr/>
          </p:nvSpPr>
          <p:spPr bwMode="auto">
            <a:xfrm>
              <a:off x="12330767" y="6685324"/>
              <a:ext cx="251592" cy="235731"/>
            </a:xfrm>
            <a:custGeom>
              <a:avLst/>
              <a:gdLst>
                <a:gd name="T0" fmla="*/ 12 w 27"/>
                <a:gd name="T1" fmla="*/ 10 h 25"/>
                <a:gd name="T2" fmla="*/ 21 w 27"/>
                <a:gd name="T3" fmla="*/ 9 h 25"/>
                <a:gd name="T4" fmla="*/ 27 w 27"/>
                <a:gd name="T5" fmla="*/ 11 h 25"/>
                <a:gd name="T6" fmla="*/ 25 w 27"/>
                <a:gd name="T7" fmla="*/ 4 h 25"/>
                <a:gd name="T8" fmla="*/ 17 w 27"/>
                <a:gd name="T9" fmla="*/ 3 h 25"/>
                <a:gd name="T10" fmla="*/ 13 w 27"/>
                <a:gd name="T11" fmla="*/ 0 h 25"/>
                <a:gd name="T12" fmla="*/ 11 w 27"/>
                <a:gd name="T13" fmla="*/ 2 h 25"/>
                <a:gd name="T14" fmla="*/ 6 w 27"/>
                <a:gd name="T15" fmla="*/ 7 h 25"/>
                <a:gd name="T16" fmla="*/ 1 w 27"/>
                <a:gd name="T17" fmla="*/ 7 h 25"/>
                <a:gd name="T18" fmla="*/ 1 w 27"/>
                <a:gd name="T19" fmla="*/ 11 h 25"/>
                <a:gd name="T20" fmla="*/ 3 w 27"/>
                <a:gd name="T21" fmla="*/ 10 h 25"/>
                <a:gd name="T22" fmla="*/ 4 w 27"/>
                <a:gd name="T23" fmla="*/ 13 h 25"/>
                <a:gd name="T24" fmla="*/ 6 w 27"/>
                <a:gd name="T25" fmla="*/ 10 h 25"/>
                <a:gd name="T26" fmla="*/ 11 w 27"/>
                <a:gd name="T27" fmla="*/ 17 h 25"/>
                <a:gd name="T28" fmla="*/ 23 w 27"/>
                <a:gd name="T29" fmla="*/ 25 h 25"/>
                <a:gd name="T30" fmla="*/ 21 w 27"/>
                <a:gd name="T31" fmla="*/ 22 h 25"/>
                <a:gd name="T32" fmla="*/ 16 w 27"/>
                <a:gd name="T33" fmla="*/ 19 h 25"/>
                <a:gd name="T34" fmla="*/ 12 w 27"/>
                <a:gd name="T35"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25">
                  <a:moveTo>
                    <a:pt x="12" y="10"/>
                  </a:moveTo>
                  <a:cubicBezTo>
                    <a:pt x="15" y="10"/>
                    <a:pt x="18" y="8"/>
                    <a:pt x="21" y="9"/>
                  </a:cubicBezTo>
                  <a:cubicBezTo>
                    <a:pt x="23" y="9"/>
                    <a:pt x="25" y="10"/>
                    <a:pt x="27" y="11"/>
                  </a:cubicBezTo>
                  <a:cubicBezTo>
                    <a:pt x="26" y="9"/>
                    <a:pt x="26" y="7"/>
                    <a:pt x="25" y="4"/>
                  </a:cubicBezTo>
                  <a:cubicBezTo>
                    <a:pt x="22" y="6"/>
                    <a:pt x="19" y="4"/>
                    <a:pt x="17" y="3"/>
                  </a:cubicBezTo>
                  <a:cubicBezTo>
                    <a:pt x="15" y="2"/>
                    <a:pt x="14" y="2"/>
                    <a:pt x="13" y="0"/>
                  </a:cubicBezTo>
                  <a:cubicBezTo>
                    <a:pt x="13" y="0"/>
                    <a:pt x="11" y="1"/>
                    <a:pt x="11" y="2"/>
                  </a:cubicBezTo>
                  <a:cubicBezTo>
                    <a:pt x="9" y="3"/>
                    <a:pt x="10" y="8"/>
                    <a:pt x="6" y="7"/>
                  </a:cubicBezTo>
                  <a:cubicBezTo>
                    <a:pt x="4" y="6"/>
                    <a:pt x="2" y="7"/>
                    <a:pt x="1" y="7"/>
                  </a:cubicBezTo>
                  <a:cubicBezTo>
                    <a:pt x="0" y="8"/>
                    <a:pt x="1" y="11"/>
                    <a:pt x="1" y="11"/>
                  </a:cubicBezTo>
                  <a:cubicBezTo>
                    <a:pt x="1" y="11"/>
                    <a:pt x="3" y="10"/>
                    <a:pt x="3" y="10"/>
                  </a:cubicBezTo>
                  <a:cubicBezTo>
                    <a:pt x="4" y="10"/>
                    <a:pt x="4" y="12"/>
                    <a:pt x="4" y="13"/>
                  </a:cubicBezTo>
                  <a:cubicBezTo>
                    <a:pt x="4" y="11"/>
                    <a:pt x="5" y="8"/>
                    <a:pt x="6" y="10"/>
                  </a:cubicBezTo>
                  <a:cubicBezTo>
                    <a:pt x="7" y="13"/>
                    <a:pt x="9" y="15"/>
                    <a:pt x="11" y="17"/>
                  </a:cubicBezTo>
                  <a:cubicBezTo>
                    <a:pt x="14" y="20"/>
                    <a:pt x="19" y="22"/>
                    <a:pt x="23" y="25"/>
                  </a:cubicBezTo>
                  <a:cubicBezTo>
                    <a:pt x="23" y="23"/>
                    <a:pt x="23" y="23"/>
                    <a:pt x="21" y="22"/>
                  </a:cubicBezTo>
                  <a:cubicBezTo>
                    <a:pt x="19" y="21"/>
                    <a:pt x="17" y="20"/>
                    <a:pt x="16" y="19"/>
                  </a:cubicBezTo>
                  <a:cubicBezTo>
                    <a:pt x="14" y="17"/>
                    <a:pt x="9" y="10"/>
                    <a:pt x="12"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05" name="Freeform 649">
              <a:extLst>
                <a:ext uri="{FF2B5EF4-FFF2-40B4-BE49-F238E27FC236}">
                  <a16:creationId xmlns:a16="http://schemas.microsoft.com/office/drawing/2014/main" id="{80848C94-BD37-9844-B712-C938A9AA1343}"/>
                </a:ext>
              </a:extLst>
            </p:cNvPr>
            <p:cNvSpPr>
              <a:spLocks/>
            </p:cNvSpPr>
            <p:nvPr/>
          </p:nvSpPr>
          <p:spPr bwMode="auto">
            <a:xfrm>
              <a:off x="11470893" y="6414553"/>
              <a:ext cx="617835" cy="531986"/>
            </a:xfrm>
            <a:custGeom>
              <a:avLst/>
              <a:gdLst>
                <a:gd name="T0" fmla="*/ 59 w 66"/>
                <a:gd name="T1" fmla="*/ 31 h 57"/>
                <a:gd name="T2" fmla="*/ 56 w 66"/>
                <a:gd name="T3" fmla="*/ 30 h 57"/>
                <a:gd name="T4" fmla="*/ 60 w 66"/>
                <a:gd name="T5" fmla="*/ 24 h 57"/>
                <a:gd name="T6" fmla="*/ 63 w 66"/>
                <a:gd name="T7" fmla="*/ 23 h 57"/>
                <a:gd name="T8" fmla="*/ 65 w 66"/>
                <a:gd name="T9" fmla="*/ 15 h 57"/>
                <a:gd name="T10" fmla="*/ 60 w 66"/>
                <a:gd name="T11" fmla="*/ 13 h 57"/>
                <a:gd name="T12" fmla="*/ 57 w 66"/>
                <a:gd name="T13" fmla="*/ 11 h 57"/>
                <a:gd name="T14" fmla="*/ 55 w 66"/>
                <a:gd name="T15" fmla="*/ 11 h 57"/>
                <a:gd name="T16" fmla="*/ 48 w 66"/>
                <a:gd name="T17" fmla="*/ 7 h 57"/>
                <a:gd name="T18" fmla="*/ 43 w 66"/>
                <a:gd name="T19" fmla="*/ 5 h 57"/>
                <a:gd name="T20" fmla="*/ 38 w 66"/>
                <a:gd name="T21" fmla="*/ 1 h 57"/>
                <a:gd name="T22" fmla="*/ 34 w 66"/>
                <a:gd name="T23" fmla="*/ 1 h 57"/>
                <a:gd name="T24" fmla="*/ 33 w 66"/>
                <a:gd name="T25" fmla="*/ 5 h 57"/>
                <a:gd name="T26" fmla="*/ 30 w 66"/>
                <a:gd name="T27" fmla="*/ 8 h 57"/>
                <a:gd name="T28" fmla="*/ 26 w 66"/>
                <a:gd name="T29" fmla="*/ 10 h 57"/>
                <a:gd name="T30" fmla="*/ 24 w 66"/>
                <a:gd name="T31" fmla="*/ 12 h 57"/>
                <a:gd name="T32" fmla="*/ 20 w 66"/>
                <a:gd name="T33" fmla="*/ 11 h 57"/>
                <a:gd name="T34" fmla="*/ 16 w 66"/>
                <a:gd name="T35" fmla="*/ 10 h 57"/>
                <a:gd name="T36" fmla="*/ 16 w 66"/>
                <a:gd name="T37" fmla="*/ 16 h 57"/>
                <a:gd name="T38" fmla="*/ 9 w 66"/>
                <a:gd name="T39" fmla="*/ 15 h 57"/>
                <a:gd name="T40" fmla="*/ 1 w 66"/>
                <a:gd name="T41" fmla="*/ 17 h 57"/>
                <a:gd name="T42" fmla="*/ 2 w 66"/>
                <a:gd name="T43" fmla="*/ 19 h 57"/>
                <a:gd name="T44" fmla="*/ 4 w 66"/>
                <a:gd name="T45" fmla="*/ 21 h 57"/>
                <a:gd name="T46" fmla="*/ 15 w 66"/>
                <a:gd name="T47" fmla="*/ 25 h 57"/>
                <a:gd name="T48" fmla="*/ 14 w 66"/>
                <a:gd name="T49" fmla="*/ 28 h 57"/>
                <a:gd name="T50" fmla="*/ 19 w 66"/>
                <a:gd name="T51" fmla="*/ 31 h 57"/>
                <a:gd name="T52" fmla="*/ 20 w 66"/>
                <a:gd name="T53" fmla="*/ 35 h 57"/>
                <a:gd name="T54" fmla="*/ 22 w 66"/>
                <a:gd name="T55" fmla="*/ 38 h 57"/>
                <a:gd name="T56" fmla="*/ 19 w 66"/>
                <a:gd name="T57" fmla="*/ 36 h 57"/>
                <a:gd name="T58" fmla="*/ 16 w 66"/>
                <a:gd name="T59" fmla="*/ 49 h 57"/>
                <a:gd name="T60" fmla="*/ 27 w 66"/>
                <a:gd name="T61" fmla="*/ 53 h 57"/>
                <a:gd name="T62" fmla="*/ 30 w 66"/>
                <a:gd name="T63" fmla="*/ 53 h 57"/>
                <a:gd name="T64" fmla="*/ 33 w 66"/>
                <a:gd name="T65" fmla="*/ 55 h 57"/>
                <a:gd name="T66" fmla="*/ 40 w 66"/>
                <a:gd name="T67" fmla="*/ 54 h 57"/>
                <a:gd name="T68" fmla="*/ 47 w 66"/>
                <a:gd name="T69" fmla="*/ 48 h 57"/>
                <a:gd name="T70" fmla="*/ 57 w 66"/>
                <a:gd name="T71" fmla="*/ 50 h 57"/>
                <a:gd name="T72" fmla="*/ 62 w 66"/>
                <a:gd name="T73" fmla="*/ 47 h 57"/>
                <a:gd name="T74" fmla="*/ 62 w 66"/>
                <a:gd name="T75" fmla="*/ 45 h 57"/>
                <a:gd name="T76" fmla="*/ 59 w 66"/>
                <a:gd name="T77" fmla="*/ 38 h 57"/>
                <a:gd name="T78" fmla="*/ 59 w 66"/>
                <a:gd name="T79" fmla="*/ 34 h 57"/>
                <a:gd name="T80" fmla="*/ 59 w 66"/>
                <a:gd name="T81" fmla="*/ 31 h 57"/>
                <a:gd name="T82" fmla="*/ 59 w 66"/>
                <a:gd name="T83"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6" h="57">
                  <a:moveTo>
                    <a:pt x="59" y="31"/>
                  </a:moveTo>
                  <a:cubicBezTo>
                    <a:pt x="58" y="29"/>
                    <a:pt x="55" y="33"/>
                    <a:pt x="56" y="30"/>
                  </a:cubicBezTo>
                  <a:cubicBezTo>
                    <a:pt x="56" y="29"/>
                    <a:pt x="59" y="24"/>
                    <a:pt x="60" y="24"/>
                  </a:cubicBezTo>
                  <a:cubicBezTo>
                    <a:pt x="61" y="23"/>
                    <a:pt x="62" y="25"/>
                    <a:pt x="63" y="23"/>
                  </a:cubicBezTo>
                  <a:cubicBezTo>
                    <a:pt x="64" y="20"/>
                    <a:pt x="63" y="18"/>
                    <a:pt x="65" y="15"/>
                  </a:cubicBezTo>
                  <a:cubicBezTo>
                    <a:pt x="66" y="13"/>
                    <a:pt x="61" y="13"/>
                    <a:pt x="60" y="13"/>
                  </a:cubicBezTo>
                  <a:cubicBezTo>
                    <a:pt x="58" y="13"/>
                    <a:pt x="57" y="12"/>
                    <a:pt x="57" y="11"/>
                  </a:cubicBezTo>
                  <a:cubicBezTo>
                    <a:pt x="56" y="11"/>
                    <a:pt x="55" y="11"/>
                    <a:pt x="55" y="11"/>
                  </a:cubicBezTo>
                  <a:cubicBezTo>
                    <a:pt x="53" y="11"/>
                    <a:pt x="48" y="9"/>
                    <a:pt x="48" y="7"/>
                  </a:cubicBezTo>
                  <a:cubicBezTo>
                    <a:pt x="47" y="10"/>
                    <a:pt x="44" y="5"/>
                    <a:pt x="43" y="5"/>
                  </a:cubicBezTo>
                  <a:cubicBezTo>
                    <a:pt x="41" y="4"/>
                    <a:pt x="39" y="3"/>
                    <a:pt x="38" y="1"/>
                  </a:cubicBezTo>
                  <a:cubicBezTo>
                    <a:pt x="37" y="0"/>
                    <a:pt x="35" y="0"/>
                    <a:pt x="34" y="1"/>
                  </a:cubicBezTo>
                  <a:cubicBezTo>
                    <a:pt x="33" y="2"/>
                    <a:pt x="32" y="4"/>
                    <a:pt x="33" y="5"/>
                  </a:cubicBezTo>
                  <a:cubicBezTo>
                    <a:pt x="33" y="6"/>
                    <a:pt x="31" y="7"/>
                    <a:pt x="30" y="8"/>
                  </a:cubicBezTo>
                  <a:cubicBezTo>
                    <a:pt x="29" y="8"/>
                    <a:pt x="27" y="8"/>
                    <a:pt x="26" y="10"/>
                  </a:cubicBezTo>
                  <a:cubicBezTo>
                    <a:pt x="26" y="11"/>
                    <a:pt x="25" y="12"/>
                    <a:pt x="24" y="12"/>
                  </a:cubicBezTo>
                  <a:cubicBezTo>
                    <a:pt x="22" y="12"/>
                    <a:pt x="21" y="12"/>
                    <a:pt x="20" y="11"/>
                  </a:cubicBezTo>
                  <a:cubicBezTo>
                    <a:pt x="18" y="11"/>
                    <a:pt x="18" y="10"/>
                    <a:pt x="16" y="10"/>
                  </a:cubicBezTo>
                  <a:cubicBezTo>
                    <a:pt x="14" y="9"/>
                    <a:pt x="20" y="16"/>
                    <a:pt x="16" y="16"/>
                  </a:cubicBezTo>
                  <a:cubicBezTo>
                    <a:pt x="13" y="16"/>
                    <a:pt x="11" y="17"/>
                    <a:pt x="9" y="15"/>
                  </a:cubicBezTo>
                  <a:cubicBezTo>
                    <a:pt x="8" y="14"/>
                    <a:pt x="1" y="16"/>
                    <a:pt x="1" y="17"/>
                  </a:cubicBezTo>
                  <a:cubicBezTo>
                    <a:pt x="1" y="18"/>
                    <a:pt x="4" y="18"/>
                    <a:pt x="2" y="19"/>
                  </a:cubicBezTo>
                  <a:cubicBezTo>
                    <a:pt x="0" y="20"/>
                    <a:pt x="3" y="21"/>
                    <a:pt x="4" y="21"/>
                  </a:cubicBezTo>
                  <a:cubicBezTo>
                    <a:pt x="6" y="22"/>
                    <a:pt x="15" y="23"/>
                    <a:pt x="15" y="25"/>
                  </a:cubicBezTo>
                  <a:cubicBezTo>
                    <a:pt x="15" y="26"/>
                    <a:pt x="13" y="26"/>
                    <a:pt x="14" y="28"/>
                  </a:cubicBezTo>
                  <a:cubicBezTo>
                    <a:pt x="16" y="30"/>
                    <a:pt x="17" y="30"/>
                    <a:pt x="19" y="31"/>
                  </a:cubicBezTo>
                  <a:cubicBezTo>
                    <a:pt x="21" y="32"/>
                    <a:pt x="18" y="34"/>
                    <a:pt x="20" y="35"/>
                  </a:cubicBezTo>
                  <a:cubicBezTo>
                    <a:pt x="20" y="35"/>
                    <a:pt x="22" y="38"/>
                    <a:pt x="22" y="38"/>
                  </a:cubicBezTo>
                  <a:cubicBezTo>
                    <a:pt x="21" y="39"/>
                    <a:pt x="20" y="36"/>
                    <a:pt x="19" y="36"/>
                  </a:cubicBezTo>
                  <a:cubicBezTo>
                    <a:pt x="18" y="36"/>
                    <a:pt x="19" y="48"/>
                    <a:pt x="16" y="49"/>
                  </a:cubicBezTo>
                  <a:cubicBezTo>
                    <a:pt x="19" y="51"/>
                    <a:pt x="23" y="54"/>
                    <a:pt x="27" y="53"/>
                  </a:cubicBezTo>
                  <a:cubicBezTo>
                    <a:pt x="28" y="53"/>
                    <a:pt x="29" y="52"/>
                    <a:pt x="30" y="53"/>
                  </a:cubicBezTo>
                  <a:cubicBezTo>
                    <a:pt x="31" y="53"/>
                    <a:pt x="32" y="54"/>
                    <a:pt x="33" y="55"/>
                  </a:cubicBezTo>
                  <a:cubicBezTo>
                    <a:pt x="35" y="56"/>
                    <a:pt x="41" y="57"/>
                    <a:pt x="40" y="54"/>
                  </a:cubicBezTo>
                  <a:cubicBezTo>
                    <a:pt x="39" y="49"/>
                    <a:pt x="44" y="47"/>
                    <a:pt x="47" y="48"/>
                  </a:cubicBezTo>
                  <a:cubicBezTo>
                    <a:pt x="51" y="49"/>
                    <a:pt x="53" y="52"/>
                    <a:pt x="57" y="50"/>
                  </a:cubicBezTo>
                  <a:cubicBezTo>
                    <a:pt x="59" y="49"/>
                    <a:pt x="60" y="48"/>
                    <a:pt x="62" y="47"/>
                  </a:cubicBezTo>
                  <a:cubicBezTo>
                    <a:pt x="62" y="47"/>
                    <a:pt x="64" y="45"/>
                    <a:pt x="62" y="45"/>
                  </a:cubicBezTo>
                  <a:cubicBezTo>
                    <a:pt x="60" y="44"/>
                    <a:pt x="58" y="40"/>
                    <a:pt x="59" y="38"/>
                  </a:cubicBezTo>
                  <a:cubicBezTo>
                    <a:pt x="61" y="36"/>
                    <a:pt x="60" y="36"/>
                    <a:pt x="59" y="34"/>
                  </a:cubicBezTo>
                  <a:cubicBezTo>
                    <a:pt x="59" y="33"/>
                    <a:pt x="59" y="32"/>
                    <a:pt x="59" y="31"/>
                  </a:cubicBezTo>
                  <a:cubicBezTo>
                    <a:pt x="58" y="30"/>
                    <a:pt x="59" y="32"/>
                    <a:pt x="59" y="3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06" name="Freeform 650">
              <a:extLst>
                <a:ext uri="{FF2B5EF4-FFF2-40B4-BE49-F238E27FC236}">
                  <a16:creationId xmlns:a16="http://schemas.microsoft.com/office/drawing/2014/main" id="{04D7B21D-FCA6-BD4F-B41F-3AF3D5DF1733}"/>
                </a:ext>
              </a:extLst>
            </p:cNvPr>
            <p:cNvSpPr>
              <a:spLocks/>
            </p:cNvSpPr>
            <p:nvPr/>
          </p:nvSpPr>
          <p:spPr bwMode="auto">
            <a:xfrm>
              <a:off x="11983632" y="6621615"/>
              <a:ext cx="207006" cy="140163"/>
            </a:xfrm>
            <a:custGeom>
              <a:avLst/>
              <a:gdLst>
                <a:gd name="T0" fmla="*/ 17 w 22"/>
                <a:gd name="T1" fmla="*/ 1 h 15"/>
                <a:gd name="T2" fmla="*/ 9 w 22"/>
                <a:gd name="T3" fmla="*/ 1 h 15"/>
                <a:gd name="T4" fmla="*/ 8 w 22"/>
                <a:gd name="T5" fmla="*/ 2 h 15"/>
                <a:gd name="T6" fmla="*/ 5 w 22"/>
                <a:gd name="T7" fmla="*/ 2 h 15"/>
                <a:gd name="T8" fmla="*/ 3 w 22"/>
                <a:gd name="T9" fmla="*/ 5 h 15"/>
                <a:gd name="T10" fmla="*/ 1 w 22"/>
                <a:gd name="T11" fmla="*/ 9 h 15"/>
                <a:gd name="T12" fmla="*/ 4 w 22"/>
                <a:gd name="T13" fmla="*/ 10 h 15"/>
                <a:gd name="T14" fmla="*/ 7 w 22"/>
                <a:gd name="T15" fmla="*/ 11 h 15"/>
                <a:gd name="T16" fmla="*/ 11 w 22"/>
                <a:gd name="T17" fmla="*/ 10 h 15"/>
                <a:gd name="T18" fmla="*/ 13 w 22"/>
                <a:gd name="T19" fmla="*/ 10 h 15"/>
                <a:gd name="T20" fmla="*/ 16 w 22"/>
                <a:gd name="T21" fmla="*/ 8 h 15"/>
                <a:gd name="T22" fmla="*/ 18 w 22"/>
                <a:gd name="T23" fmla="*/ 9 h 15"/>
                <a:gd name="T24" fmla="*/ 21 w 22"/>
                <a:gd name="T25" fmla="*/ 8 h 15"/>
                <a:gd name="T26" fmla="*/ 22 w 22"/>
                <a:gd name="T27" fmla="*/ 5 h 15"/>
                <a:gd name="T28" fmla="*/ 18 w 22"/>
                <a:gd name="T29" fmla="*/ 4 h 15"/>
                <a:gd name="T30" fmla="*/ 17 w 22"/>
                <a:gd name="T31"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15">
                  <a:moveTo>
                    <a:pt x="17" y="1"/>
                  </a:moveTo>
                  <a:cubicBezTo>
                    <a:pt x="14" y="0"/>
                    <a:pt x="12" y="1"/>
                    <a:pt x="9" y="1"/>
                  </a:cubicBezTo>
                  <a:cubicBezTo>
                    <a:pt x="7" y="1"/>
                    <a:pt x="9" y="1"/>
                    <a:pt x="8" y="2"/>
                  </a:cubicBezTo>
                  <a:cubicBezTo>
                    <a:pt x="7" y="2"/>
                    <a:pt x="5" y="2"/>
                    <a:pt x="5" y="2"/>
                  </a:cubicBezTo>
                  <a:cubicBezTo>
                    <a:pt x="4" y="2"/>
                    <a:pt x="3" y="5"/>
                    <a:pt x="3" y="5"/>
                  </a:cubicBezTo>
                  <a:cubicBezTo>
                    <a:pt x="2" y="6"/>
                    <a:pt x="0" y="10"/>
                    <a:pt x="1" y="9"/>
                  </a:cubicBezTo>
                  <a:cubicBezTo>
                    <a:pt x="3" y="9"/>
                    <a:pt x="3" y="8"/>
                    <a:pt x="4" y="10"/>
                  </a:cubicBezTo>
                  <a:cubicBezTo>
                    <a:pt x="4" y="12"/>
                    <a:pt x="5" y="11"/>
                    <a:pt x="7" y="11"/>
                  </a:cubicBezTo>
                  <a:cubicBezTo>
                    <a:pt x="8" y="11"/>
                    <a:pt x="10" y="11"/>
                    <a:pt x="11" y="10"/>
                  </a:cubicBezTo>
                  <a:cubicBezTo>
                    <a:pt x="12" y="8"/>
                    <a:pt x="13" y="9"/>
                    <a:pt x="13" y="10"/>
                  </a:cubicBezTo>
                  <a:cubicBezTo>
                    <a:pt x="16" y="15"/>
                    <a:pt x="15" y="8"/>
                    <a:pt x="16" y="8"/>
                  </a:cubicBezTo>
                  <a:cubicBezTo>
                    <a:pt x="17" y="8"/>
                    <a:pt x="17" y="9"/>
                    <a:pt x="18" y="9"/>
                  </a:cubicBezTo>
                  <a:cubicBezTo>
                    <a:pt x="19" y="9"/>
                    <a:pt x="20" y="9"/>
                    <a:pt x="21" y="8"/>
                  </a:cubicBezTo>
                  <a:cubicBezTo>
                    <a:pt x="22" y="7"/>
                    <a:pt x="22" y="7"/>
                    <a:pt x="22" y="5"/>
                  </a:cubicBezTo>
                  <a:cubicBezTo>
                    <a:pt x="22" y="5"/>
                    <a:pt x="19" y="4"/>
                    <a:pt x="18" y="4"/>
                  </a:cubicBezTo>
                  <a:cubicBezTo>
                    <a:pt x="17" y="3"/>
                    <a:pt x="17" y="2"/>
                    <a:pt x="17"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07" name="Freeform 651">
              <a:extLst>
                <a:ext uri="{FF2B5EF4-FFF2-40B4-BE49-F238E27FC236}">
                  <a16:creationId xmlns:a16="http://schemas.microsoft.com/office/drawing/2014/main" id="{21248A4C-2707-5A49-B627-F93875627B0A}"/>
                </a:ext>
              </a:extLst>
            </p:cNvPr>
            <p:cNvSpPr>
              <a:spLocks/>
            </p:cNvSpPr>
            <p:nvPr/>
          </p:nvSpPr>
          <p:spPr bwMode="auto">
            <a:xfrm>
              <a:off x="11808475" y="6395439"/>
              <a:ext cx="194268" cy="121050"/>
            </a:xfrm>
            <a:custGeom>
              <a:avLst/>
              <a:gdLst>
                <a:gd name="T0" fmla="*/ 19 w 21"/>
                <a:gd name="T1" fmla="*/ 9 h 13"/>
                <a:gd name="T2" fmla="*/ 20 w 21"/>
                <a:gd name="T3" fmla="*/ 6 h 13"/>
                <a:gd name="T4" fmla="*/ 18 w 21"/>
                <a:gd name="T5" fmla="*/ 3 h 13"/>
                <a:gd name="T6" fmla="*/ 13 w 21"/>
                <a:gd name="T7" fmla="*/ 0 h 13"/>
                <a:gd name="T8" fmla="*/ 8 w 21"/>
                <a:gd name="T9" fmla="*/ 1 h 13"/>
                <a:gd name="T10" fmla="*/ 3 w 21"/>
                <a:gd name="T11" fmla="*/ 1 h 13"/>
                <a:gd name="T12" fmla="*/ 5 w 21"/>
                <a:gd name="T13" fmla="*/ 6 h 13"/>
                <a:gd name="T14" fmla="*/ 10 w 21"/>
                <a:gd name="T15" fmla="*/ 9 h 13"/>
                <a:gd name="T16" fmla="*/ 12 w 21"/>
                <a:gd name="T17" fmla="*/ 9 h 13"/>
                <a:gd name="T18" fmla="*/ 18 w 21"/>
                <a:gd name="T19" fmla="*/ 13 h 13"/>
                <a:gd name="T20" fmla="*/ 19 w 21"/>
                <a:gd name="T21" fmla="*/ 9 h 13"/>
                <a:gd name="T22" fmla="*/ 19 w 21"/>
                <a:gd name="T23"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3">
                  <a:moveTo>
                    <a:pt x="19" y="9"/>
                  </a:moveTo>
                  <a:cubicBezTo>
                    <a:pt x="18" y="9"/>
                    <a:pt x="21" y="7"/>
                    <a:pt x="20" y="6"/>
                  </a:cubicBezTo>
                  <a:cubicBezTo>
                    <a:pt x="20" y="5"/>
                    <a:pt x="19" y="3"/>
                    <a:pt x="18" y="3"/>
                  </a:cubicBezTo>
                  <a:cubicBezTo>
                    <a:pt x="17" y="2"/>
                    <a:pt x="15" y="0"/>
                    <a:pt x="13" y="0"/>
                  </a:cubicBezTo>
                  <a:cubicBezTo>
                    <a:pt x="11" y="0"/>
                    <a:pt x="10" y="1"/>
                    <a:pt x="8" y="1"/>
                  </a:cubicBezTo>
                  <a:cubicBezTo>
                    <a:pt x="6" y="1"/>
                    <a:pt x="5" y="0"/>
                    <a:pt x="3" y="1"/>
                  </a:cubicBezTo>
                  <a:cubicBezTo>
                    <a:pt x="0" y="3"/>
                    <a:pt x="3" y="5"/>
                    <a:pt x="5" y="6"/>
                  </a:cubicBezTo>
                  <a:cubicBezTo>
                    <a:pt x="7" y="7"/>
                    <a:pt x="8" y="7"/>
                    <a:pt x="10" y="9"/>
                  </a:cubicBezTo>
                  <a:cubicBezTo>
                    <a:pt x="10" y="10"/>
                    <a:pt x="12" y="10"/>
                    <a:pt x="12" y="9"/>
                  </a:cubicBezTo>
                  <a:cubicBezTo>
                    <a:pt x="12" y="10"/>
                    <a:pt x="17" y="13"/>
                    <a:pt x="18" y="13"/>
                  </a:cubicBezTo>
                  <a:cubicBezTo>
                    <a:pt x="18" y="11"/>
                    <a:pt x="18" y="10"/>
                    <a:pt x="19" y="9"/>
                  </a:cubicBezTo>
                  <a:cubicBezTo>
                    <a:pt x="19" y="9"/>
                    <a:pt x="17" y="10"/>
                    <a:pt x="19" y="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08" name="Freeform 652">
              <a:extLst>
                <a:ext uri="{FF2B5EF4-FFF2-40B4-BE49-F238E27FC236}">
                  <a16:creationId xmlns:a16="http://schemas.microsoft.com/office/drawing/2014/main" id="{5F46FA76-36C4-A547-89E5-A05CF5689375}"/>
                </a:ext>
              </a:extLst>
            </p:cNvPr>
            <p:cNvSpPr>
              <a:spLocks/>
            </p:cNvSpPr>
            <p:nvPr/>
          </p:nvSpPr>
          <p:spPr bwMode="auto">
            <a:xfrm>
              <a:off x="11967711" y="6481449"/>
              <a:ext cx="35033" cy="35042"/>
            </a:xfrm>
            <a:custGeom>
              <a:avLst/>
              <a:gdLst>
                <a:gd name="T0" fmla="*/ 2 w 4"/>
                <a:gd name="T1" fmla="*/ 0 h 4"/>
                <a:gd name="T2" fmla="*/ 1 w 4"/>
                <a:gd name="T3" fmla="*/ 3 h 4"/>
                <a:gd name="T4" fmla="*/ 4 w 4"/>
                <a:gd name="T5" fmla="*/ 4 h 4"/>
                <a:gd name="T6" fmla="*/ 2 w 4"/>
                <a:gd name="T7" fmla="*/ 0 h 4"/>
                <a:gd name="T8" fmla="*/ 2 w 4"/>
                <a:gd name="T9" fmla="*/ 0 h 4"/>
              </a:gdLst>
              <a:ahLst/>
              <a:cxnLst>
                <a:cxn ang="0">
                  <a:pos x="T0" y="T1"/>
                </a:cxn>
                <a:cxn ang="0">
                  <a:pos x="T2" y="T3"/>
                </a:cxn>
                <a:cxn ang="0">
                  <a:pos x="T4" y="T5"/>
                </a:cxn>
                <a:cxn ang="0">
                  <a:pos x="T6" y="T7"/>
                </a:cxn>
                <a:cxn ang="0">
                  <a:pos x="T8" y="T9"/>
                </a:cxn>
              </a:cxnLst>
              <a:rect l="0" t="0" r="r" b="b"/>
              <a:pathLst>
                <a:path w="4" h="4">
                  <a:moveTo>
                    <a:pt x="2" y="0"/>
                  </a:moveTo>
                  <a:cubicBezTo>
                    <a:pt x="1" y="0"/>
                    <a:pt x="1" y="2"/>
                    <a:pt x="1" y="3"/>
                  </a:cubicBezTo>
                  <a:cubicBezTo>
                    <a:pt x="1" y="4"/>
                    <a:pt x="3" y="4"/>
                    <a:pt x="4" y="4"/>
                  </a:cubicBezTo>
                  <a:cubicBezTo>
                    <a:pt x="4" y="2"/>
                    <a:pt x="4" y="1"/>
                    <a:pt x="2" y="0"/>
                  </a:cubicBezTo>
                  <a:cubicBezTo>
                    <a:pt x="0" y="1"/>
                    <a:pt x="3" y="1"/>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09" name="Freeform 653">
              <a:extLst>
                <a:ext uri="{FF2B5EF4-FFF2-40B4-BE49-F238E27FC236}">
                  <a16:creationId xmlns:a16="http://schemas.microsoft.com/office/drawing/2014/main" id="{A73827C4-24F1-A542-9657-148E79564E3F}"/>
                </a:ext>
              </a:extLst>
            </p:cNvPr>
            <p:cNvSpPr>
              <a:spLocks/>
            </p:cNvSpPr>
            <p:nvPr/>
          </p:nvSpPr>
          <p:spPr bwMode="auto">
            <a:xfrm>
              <a:off x="11853061" y="6264832"/>
              <a:ext cx="187902" cy="168837"/>
            </a:xfrm>
            <a:custGeom>
              <a:avLst/>
              <a:gdLst>
                <a:gd name="T0" fmla="*/ 5 w 20"/>
                <a:gd name="T1" fmla="*/ 14 h 18"/>
                <a:gd name="T2" fmla="*/ 14 w 20"/>
                <a:gd name="T3" fmla="*/ 18 h 18"/>
                <a:gd name="T4" fmla="*/ 14 w 20"/>
                <a:gd name="T5" fmla="*/ 13 h 18"/>
                <a:gd name="T6" fmla="*/ 17 w 20"/>
                <a:gd name="T7" fmla="*/ 11 h 18"/>
                <a:gd name="T8" fmla="*/ 18 w 20"/>
                <a:gd name="T9" fmla="*/ 6 h 18"/>
                <a:gd name="T10" fmla="*/ 20 w 20"/>
                <a:gd name="T11" fmla="*/ 5 h 18"/>
                <a:gd name="T12" fmla="*/ 19 w 20"/>
                <a:gd name="T13" fmla="*/ 0 h 18"/>
                <a:gd name="T14" fmla="*/ 15 w 20"/>
                <a:gd name="T15" fmla="*/ 1 h 18"/>
                <a:gd name="T16" fmla="*/ 10 w 20"/>
                <a:gd name="T17" fmla="*/ 3 h 18"/>
                <a:gd name="T18" fmla="*/ 12 w 20"/>
                <a:gd name="T19" fmla="*/ 6 h 18"/>
                <a:gd name="T20" fmla="*/ 10 w 20"/>
                <a:gd name="T21" fmla="*/ 4 h 18"/>
                <a:gd name="T22" fmla="*/ 7 w 20"/>
                <a:gd name="T23" fmla="*/ 6 h 18"/>
                <a:gd name="T24" fmla="*/ 5 w 20"/>
                <a:gd name="T25" fmla="*/ 8 h 18"/>
                <a:gd name="T26" fmla="*/ 5 w 20"/>
                <a:gd name="T27" fmla="*/ 12 h 18"/>
                <a:gd name="T28" fmla="*/ 3 w 20"/>
                <a:gd name="T29" fmla="*/ 12 h 18"/>
                <a:gd name="T30" fmla="*/ 4 w 20"/>
                <a:gd name="T31" fmla="*/ 12 h 18"/>
                <a:gd name="T32" fmla="*/ 3 w 20"/>
                <a:gd name="T33" fmla="*/ 12 h 18"/>
                <a:gd name="T34" fmla="*/ 4 w 20"/>
                <a:gd name="T35" fmla="*/ 14 h 18"/>
                <a:gd name="T36" fmla="*/ 2 w 20"/>
                <a:gd name="T37" fmla="*/ 13 h 18"/>
                <a:gd name="T38" fmla="*/ 3 w 20"/>
                <a:gd name="T39" fmla="*/ 14 h 18"/>
                <a:gd name="T40" fmla="*/ 1 w 20"/>
                <a:gd name="T41" fmla="*/ 14 h 18"/>
                <a:gd name="T42" fmla="*/ 2 w 20"/>
                <a:gd name="T43" fmla="*/ 15 h 18"/>
                <a:gd name="T44" fmla="*/ 0 w 20"/>
                <a:gd name="T45" fmla="*/ 15 h 18"/>
                <a:gd name="T46" fmla="*/ 5 w 20"/>
                <a:gd name="T47" fmla="*/ 14 h 18"/>
                <a:gd name="T48" fmla="*/ 5 w 20"/>
                <a:gd name="T49"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 h="18">
                  <a:moveTo>
                    <a:pt x="5" y="14"/>
                  </a:moveTo>
                  <a:cubicBezTo>
                    <a:pt x="7" y="12"/>
                    <a:pt x="13" y="16"/>
                    <a:pt x="14" y="18"/>
                  </a:cubicBezTo>
                  <a:cubicBezTo>
                    <a:pt x="15" y="16"/>
                    <a:pt x="15" y="14"/>
                    <a:pt x="14" y="13"/>
                  </a:cubicBezTo>
                  <a:cubicBezTo>
                    <a:pt x="13" y="9"/>
                    <a:pt x="15" y="11"/>
                    <a:pt x="17" y="11"/>
                  </a:cubicBezTo>
                  <a:cubicBezTo>
                    <a:pt x="19" y="10"/>
                    <a:pt x="19" y="8"/>
                    <a:pt x="18" y="6"/>
                  </a:cubicBezTo>
                  <a:cubicBezTo>
                    <a:pt x="18" y="6"/>
                    <a:pt x="20" y="5"/>
                    <a:pt x="20" y="5"/>
                  </a:cubicBezTo>
                  <a:cubicBezTo>
                    <a:pt x="20" y="3"/>
                    <a:pt x="20" y="2"/>
                    <a:pt x="19" y="0"/>
                  </a:cubicBezTo>
                  <a:cubicBezTo>
                    <a:pt x="19" y="0"/>
                    <a:pt x="15" y="1"/>
                    <a:pt x="15" y="1"/>
                  </a:cubicBezTo>
                  <a:cubicBezTo>
                    <a:pt x="13" y="1"/>
                    <a:pt x="12" y="1"/>
                    <a:pt x="10" y="3"/>
                  </a:cubicBezTo>
                  <a:cubicBezTo>
                    <a:pt x="10" y="3"/>
                    <a:pt x="13" y="5"/>
                    <a:pt x="12" y="6"/>
                  </a:cubicBezTo>
                  <a:cubicBezTo>
                    <a:pt x="10" y="8"/>
                    <a:pt x="9" y="4"/>
                    <a:pt x="10" y="4"/>
                  </a:cubicBezTo>
                  <a:cubicBezTo>
                    <a:pt x="10" y="4"/>
                    <a:pt x="7" y="5"/>
                    <a:pt x="7" y="6"/>
                  </a:cubicBezTo>
                  <a:cubicBezTo>
                    <a:pt x="7" y="7"/>
                    <a:pt x="6" y="7"/>
                    <a:pt x="5" y="8"/>
                  </a:cubicBezTo>
                  <a:cubicBezTo>
                    <a:pt x="5" y="9"/>
                    <a:pt x="3" y="12"/>
                    <a:pt x="5" y="12"/>
                  </a:cubicBezTo>
                  <a:cubicBezTo>
                    <a:pt x="5" y="12"/>
                    <a:pt x="4" y="12"/>
                    <a:pt x="3" y="12"/>
                  </a:cubicBezTo>
                  <a:cubicBezTo>
                    <a:pt x="3" y="12"/>
                    <a:pt x="4" y="12"/>
                    <a:pt x="4" y="12"/>
                  </a:cubicBezTo>
                  <a:cubicBezTo>
                    <a:pt x="4" y="12"/>
                    <a:pt x="3" y="12"/>
                    <a:pt x="3" y="12"/>
                  </a:cubicBezTo>
                  <a:cubicBezTo>
                    <a:pt x="2" y="13"/>
                    <a:pt x="4" y="14"/>
                    <a:pt x="4" y="14"/>
                  </a:cubicBezTo>
                  <a:cubicBezTo>
                    <a:pt x="4" y="13"/>
                    <a:pt x="2" y="13"/>
                    <a:pt x="2" y="13"/>
                  </a:cubicBezTo>
                  <a:cubicBezTo>
                    <a:pt x="2" y="13"/>
                    <a:pt x="3" y="14"/>
                    <a:pt x="3" y="14"/>
                  </a:cubicBezTo>
                  <a:cubicBezTo>
                    <a:pt x="3" y="14"/>
                    <a:pt x="2" y="13"/>
                    <a:pt x="1" y="14"/>
                  </a:cubicBezTo>
                  <a:cubicBezTo>
                    <a:pt x="1" y="14"/>
                    <a:pt x="2" y="15"/>
                    <a:pt x="2" y="15"/>
                  </a:cubicBezTo>
                  <a:cubicBezTo>
                    <a:pt x="2" y="14"/>
                    <a:pt x="1" y="14"/>
                    <a:pt x="0" y="15"/>
                  </a:cubicBezTo>
                  <a:cubicBezTo>
                    <a:pt x="1" y="15"/>
                    <a:pt x="4" y="16"/>
                    <a:pt x="5" y="14"/>
                  </a:cubicBezTo>
                  <a:cubicBezTo>
                    <a:pt x="5" y="14"/>
                    <a:pt x="5" y="15"/>
                    <a:pt x="5" y="1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10" name="Freeform 654">
              <a:extLst>
                <a:ext uri="{FF2B5EF4-FFF2-40B4-BE49-F238E27FC236}">
                  <a16:creationId xmlns:a16="http://schemas.microsoft.com/office/drawing/2014/main" id="{F4D7BB41-60F2-E74A-8A2A-70946D68EC3F}"/>
                </a:ext>
              </a:extLst>
            </p:cNvPr>
            <p:cNvSpPr>
              <a:spLocks/>
            </p:cNvSpPr>
            <p:nvPr/>
          </p:nvSpPr>
          <p:spPr bwMode="auto">
            <a:xfrm>
              <a:off x="12079173" y="5984503"/>
              <a:ext cx="140127" cy="207060"/>
            </a:xfrm>
            <a:custGeom>
              <a:avLst/>
              <a:gdLst>
                <a:gd name="T0" fmla="*/ 10 w 15"/>
                <a:gd name="T1" fmla="*/ 21 h 22"/>
                <a:gd name="T2" fmla="*/ 8 w 15"/>
                <a:gd name="T3" fmla="*/ 17 h 22"/>
                <a:gd name="T4" fmla="*/ 11 w 15"/>
                <a:gd name="T5" fmla="*/ 12 h 22"/>
                <a:gd name="T6" fmla="*/ 11 w 15"/>
                <a:gd name="T7" fmla="*/ 13 h 22"/>
                <a:gd name="T8" fmla="*/ 15 w 15"/>
                <a:gd name="T9" fmla="*/ 10 h 22"/>
                <a:gd name="T10" fmla="*/ 11 w 15"/>
                <a:gd name="T11" fmla="*/ 7 h 22"/>
                <a:gd name="T12" fmla="*/ 10 w 15"/>
                <a:gd name="T13" fmla="*/ 5 h 22"/>
                <a:gd name="T14" fmla="*/ 12 w 15"/>
                <a:gd name="T15" fmla="*/ 4 h 22"/>
                <a:gd name="T16" fmla="*/ 12 w 15"/>
                <a:gd name="T17" fmla="*/ 1 h 22"/>
                <a:gd name="T18" fmla="*/ 11 w 15"/>
                <a:gd name="T19" fmla="*/ 1 h 22"/>
                <a:gd name="T20" fmla="*/ 7 w 15"/>
                <a:gd name="T21" fmla="*/ 4 h 22"/>
                <a:gd name="T22" fmla="*/ 2 w 15"/>
                <a:gd name="T23" fmla="*/ 5 h 22"/>
                <a:gd name="T24" fmla="*/ 4 w 15"/>
                <a:gd name="T25" fmla="*/ 6 h 22"/>
                <a:gd name="T26" fmla="*/ 6 w 15"/>
                <a:gd name="T27" fmla="*/ 8 h 22"/>
                <a:gd name="T28" fmla="*/ 4 w 15"/>
                <a:gd name="T29" fmla="*/ 8 h 22"/>
                <a:gd name="T30" fmla="*/ 2 w 15"/>
                <a:gd name="T31" fmla="*/ 8 h 22"/>
                <a:gd name="T32" fmla="*/ 0 w 15"/>
                <a:gd name="T33" fmla="*/ 9 h 22"/>
                <a:gd name="T34" fmla="*/ 0 w 15"/>
                <a:gd name="T35" fmla="*/ 14 h 22"/>
                <a:gd name="T36" fmla="*/ 2 w 15"/>
                <a:gd name="T37" fmla="*/ 16 h 22"/>
                <a:gd name="T38" fmla="*/ 2 w 15"/>
                <a:gd name="T39" fmla="*/ 20 h 22"/>
                <a:gd name="T40" fmla="*/ 10 w 15"/>
                <a:gd name="T41"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2">
                  <a:moveTo>
                    <a:pt x="10" y="21"/>
                  </a:moveTo>
                  <a:cubicBezTo>
                    <a:pt x="10" y="20"/>
                    <a:pt x="6" y="18"/>
                    <a:pt x="8" y="17"/>
                  </a:cubicBezTo>
                  <a:cubicBezTo>
                    <a:pt x="9" y="16"/>
                    <a:pt x="9" y="13"/>
                    <a:pt x="11" y="12"/>
                  </a:cubicBezTo>
                  <a:cubicBezTo>
                    <a:pt x="11" y="12"/>
                    <a:pt x="11" y="13"/>
                    <a:pt x="11" y="13"/>
                  </a:cubicBezTo>
                  <a:cubicBezTo>
                    <a:pt x="12" y="13"/>
                    <a:pt x="15" y="11"/>
                    <a:pt x="15" y="10"/>
                  </a:cubicBezTo>
                  <a:cubicBezTo>
                    <a:pt x="15" y="9"/>
                    <a:pt x="11" y="9"/>
                    <a:pt x="11" y="7"/>
                  </a:cubicBezTo>
                  <a:cubicBezTo>
                    <a:pt x="11" y="6"/>
                    <a:pt x="10" y="6"/>
                    <a:pt x="10" y="5"/>
                  </a:cubicBezTo>
                  <a:cubicBezTo>
                    <a:pt x="10" y="4"/>
                    <a:pt x="12" y="5"/>
                    <a:pt x="12" y="4"/>
                  </a:cubicBezTo>
                  <a:cubicBezTo>
                    <a:pt x="12" y="3"/>
                    <a:pt x="12" y="2"/>
                    <a:pt x="12" y="1"/>
                  </a:cubicBezTo>
                  <a:cubicBezTo>
                    <a:pt x="12" y="0"/>
                    <a:pt x="12" y="1"/>
                    <a:pt x="11" y="1"/>
                  </a:cubicBezTo>
                  <a:cubicBezTo>
                    <a:pt x="8" y="1"/>
                    <a:pt x="9" y="2"/>
                    <a:pt x="7" y="4"/>
                  </a:cubicBezTo>
                  <a:cubicBezTo>
                    <a:pt x="6" y="5"/>
                    <a:pt x="3" y="3"/>
                    <a:pt x="2" y="5"/>
                  </a:cubicBezTo>
                  <a:cubicBezTo>
                    <a:pt x="0" y="7"/>
                    <a:pt x="3" y="7"/>
                    <a:pt x="4" y="6"/>
                  </a:cubicBezTo>
                  <a:cubicBezTo>
                    <a:pt x="5" y="5"/>
                    <a:pt x="7" y="6"/>
                    <a:pt x="6" y="8"/>
                  </a:cubicBezTo>
                  <a:cubicBezTo>
                    <a:pt x="6" y="7"/>
                    <a:pt x="4" y="6"/>
                    <a:pt x="4" y="8"/>
                  </a:cubicBezTo>
                  <a:cubicBezTo>
                    <a:pt x="3" y="8"/>
                    <a:pt x="2" y="9"/>
                    <a:pt x="2" y="8"/>
                  </a:cubicBezTo>
                  <a:cubicBezTo>
                    <a:pt x="2" y="9"/>
                    <a:pt x="0" y="7"/>
                    <a:pt x="0" y="9"/>
                  </a:cubicBezTo>
                  <a:cubicBezTo>
                    <a:pt x="0" y="11"/>
                    <a:pt x="0" y="12"/>
                    <a:pt x="0" y="14"/>
                  </a:cubicBezTo>
                  <a:cubicBezTo>
                    <a:pt x="1" y="15"/>
                    <a:pt x="2" y="15"/>
                    <a:pt x="2" y="16"/>
                  </a:cubicBezTo>
                  <a:cubicBezTo>
                    <a:pt x="3" y="18"/>
                    <a:pt x="1" y="19"/>
                    <a:pt x="2" y="20"/>
                  </a:cubicBezTo>
                  <a:cubicBezTo>
                    <a:pt x="4" y="22"/>
                    <a:pt x="8" y="21"/>
                    <a:pt x="10" y="2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11" name="Freeform 655">
              <a:extLst>
                <a:ext uri="{FF2B5EF4-FFF2-40B4-BE49-F238E27FC236}">
                  <a16:creationId xmlns:a16="http://schemas.microsoft.com/office/drawing/2014/main" id="{E5B89CAB-3CEC-8145-82D0-D33819CB2099}"/>
                </a:ext>
              </a:extLst>
            </p:cNvPr>
            <p:cNvSpPr>
              <a:spLocks/>
            </p:cNvSpPr>
            <p:nvPr/>
          </p:nvSpPr>
          <p:spPr bwMode="auto">
            <a:xfrm>
              <a:off x="11977264" y="6172454"/>
              <a:ext cx="417198" cy="484203"/>
            </a:xfrm>
            <a:custGeom>
              <a:avLst/>
              <a:gdLst>
                <a:gd name="T0" fmla="*/ 44 w 45"/>
                <a:gd name="T1" fmla="*/ 24 h 52"/>
                <a:gd name="T2" fmla="*/ 43 w 45"/>
                <a:gd name="T3" fmla="*/ 18 h 52"/>
                <a:gd name="T4" fmla="*/ 42 w 45"/>
                <a:gd name="T5" fmla="*/ 12 h 52"/>
                <a:gd name="T6" fmla="*/ 41 w 45"/>
                <a:gd name="T7" fmla="*/ 7 h 52"/>
                <a:gd name="T8" fmla="*/ 38 w 45"/>
                <a:gd name="T9" fmla="*/ 4 h 52"/>
                <a:gd name="T10" fmla="*/ 38 w 45"/>
                <a:gd name="T11" fmla="*/ 2 h 52"/>
                <a:gd name="T12" fmla="*/ 37 w 45"/>
                <a:gd name="T13" fmla="*/ 5 h 52"/>
                <a:gd name="T14" fmla="*/ 33 w 45"/>
                <a:gd name="T15" fmla="*/ 4 h 52"/>
                <a:gd name="T16" fmla="*/ 25 w 45"/>
                <a:gd name="T17" fmla="*/ 7 h 52"/>
                <a:gd name="T18" fmla="*/ 26 w 45"/>
                <a:gd name="T19" fmla="*/ 4 h 52"/>
                <a:gd name="T20" fmla="*/ 21 w 45"/>
                <a:gd name="T21" fmla="*/ 4 h 52"/>
                <a:gd name="T22" fmla="*/ 20 w 45"/>
                <a:gd name="T23" fmla="*/ 1 h 52"/>
                <a:gd name="T24" fmla="*/ 13 w 45"/>
                <a:gd name="T25" fmla="*/ 0 h 52"/>
                <a:gd name="T26" fmla="*/ 15 w 45"/>
                <a:gd name="T27" fmla="*/ 3 h 52"/>
                <a:gd name="T28" fmla="*/ 15 w 45"/>
                <a:gd name="T29" fmla="*/ 6 h 52"/>
                <a:gd name="T30" fmla="*/ 17 w 45"/>
                <a:gd name="T31" fmla="*/ 7 h 52"/>
                <a:gd name="T32" fmla="*/ 20 w 45"/>
                <a:gd name="T33" fmla="*/ 9 h 52"/>
                <a:gd name="T34" fmla="*/ 15 w 45"/>
                <a:gd name="T35" fmla="*/ 8 h 52"/>
                <a:gd name="T36" fmla="*/ 14 w 45"/>
                <a:gd name="T37" fmla="*/ 8 h 52"/>
                <a:gd name="T38" fmla="*/ 13 w 45"/>
                <a:gd name="T39" fmla="*/ 10 h 52"/>
                <a:gd name="T40" fmla="*/ 6 w 45"/>
                <a:gd name="T41" fmla="*/ 10 h 52"/>
                <a:gd name="T42" fmla="*/ 6 w 45"/>
                <a:gd name="T43" fmla="*/ 15 h 52"/>
                <a:gd name="T44" fmla="*/ 6 w 45"/>
                <a:gd name="T45" fmla="*/ 17 h 52"/>
                <a:gd name="T46" fmla="*/ 1 w 45"/>
                <a:gd name="T47" fmla="*/ 22 h 52"/>
                <a:gd name="T48" fmla="*/ 2 w 45"/>
                <a:gd name="T49" fmla="*/ 26 h 52"/>
                <a:gd name="T50" fmla="*/ 2 w 45"/>
                <a:gd name="T51" fmla="*/ 30 h 52"/>
                <a:gd name="T52" fmla="*/ 1 w 45"/>
                <a:gd name="T53" fmla="*/ 33 h 52"/>
                <a:gd name="T54" fmla="*/ 3 w 45"/>
                <a:gd name="T55" fmla="*/ 37 h 52"/>
                <a:gd name="T56" fmla="*/ 11 w 45"/>
                <a:gd name="T57" fmla="*/ 40 h 52"/>
                <a:gd name="T58" fmla="*/ 9 w 45"/>
                <a:gd name="T59" fmla="*/ 49 h 52"/>
                <a:gd name="T60" fmla="*/ 19 w 45"/>
                <a:gd name="T61" fmla="*/ 49 h 52"/>
                <a:gd name="T62" fmla="*/ 23 w 45"/>
                <a:gd name="T63" fmla="*/ 51 h 52"/>
                <a:gd name="T64" fmla="*/ 26 w 45"/>
                <a:gd name="T65" fmla="*/ 50 h 52"/>
                <a:gd name="T66" fmla="*/ 33 w 45"/>
                <a:gd name="T67" fmla="*/ 49 h 52"/>
                <a:gd name="T68" fmla="*/ 36 w 45"/>
                <a:gd name="T69" fmla="*/ 49 h 52"/>
                <a:gd name="T70" fmla="*/ 36 w 45"/>
                <a:gd name="T71" fmla="*/ 45 h 52"/>
                <a:gd name="T72" fmla="*/ 40 w 45"/>
                <a:gd name="T73" fmla="*/ 43 h 52"/>
                <a:gd name="T74" fmla="*/ 35 w 45"/>
                <a:gd name="T75" fmla="*/ 37 h 52"/>
                <a:gd name="T76" fmla="*/ 32 w 45"/>
                <a:gd name="T77" fmla="*/ 31 h 52"/>
                <a:gd name="T78" fmla="*/ 41 w 45"/>
                <a:gd name="T79" fmla="*/ 26 h 52"/>
                <a:gd name="T80" fmla="*/ 44 w 45"/>
                <a:gd name="T81" fmla="*/ 28 h 52"/>
                <a:gd name="T82" fmla="*/ 44 w 45"/>
                <a:gd name="T83" fmla="*/ 24 h 52"/>
                <a:gd name="T84" fmla="*/ 44 w 45"/>
                <a:gd name="T85"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 h="52">
                  <a:moveTo>
                    <a:pt x="44" y="24"/>
                  </a:moveTo>
                  <a:cubicBezTo>
                    <a:pt x="43" y="22"/>
                    <a:pt x="43" y="20"/>
                    <a:pt x="43" y="18"/>
                  </a:cubicBezTo>
                  <a:cubicBezTo>
                    <a:pt x="42" y="16"/>
                    <a:pt x="41" y="15"/>
                    <a:pt x="42" y="12"/>
                  </a:cubicBezTo>
                  <a:cubicBezTo>
                    <a:pt x="43" y="10"/>
                    <a:pt x="42" y="8"/>
                    <a:pt x="41" y="7"/>
                  </a:cubicBezTo>
                  <a:cubicBezTo>
                    <a:pt x="40" y="6"/>
                    <a:pt x="38" y="5"/>
                    <a:pt x="38" y="4"/>
                  </a:cubicBezTo>
                  <a:cubicBezTo>
                    <a:pt x="38" y="4"/>
                    <a:pt x="39" y="3"/>
                    <a:pt x="38" y="2"/>
                  </a:cubicBezTo>
                  <a:cubicBezTo>
                    <a:pt x="37" y="2"/>
                    <a:pt x="37" y="5"/>
                    <a:pt x="37" y="5"/>
                  </a:cubicBezTo>
                  <a:cubicBezTo>
                    <a:pt x="35" y="5"/>
                    <a:pt x="35" y="4"/>
                    <a:pt x="33" y="4"/>
                  </a:cubicBezTo>
                  <a:cubicBezTo>
                    <a:pt x="31" y="5"/>
                    <a:pt x="28" y="7"/>
                    <a:pt x="25" y="7"/>
                  </a:cubicBezTo>
                  <a:cubicBezTo>
                    <a:pt x="24" y="6"/>
                    <a:pt x="26" y="5"/>
                    <a:pt x="26" y="4"/>
                  </a:cubicBezTo>
                  <a:cubicBezTo>
                    <a:pt x="24" y="4"/>
                    <a:pt x="23" y="5"/>
                    <a:pt x="21" y="4"/>
                  </a:cubicBezTo>
                  <a:cubicBezTo>
                    <a:pt x="20" y="3"/>
                    <a:pt x="23" y="1"/>
                    <a:pt x="20" y="1"/>
                  </a:cubicBezTo>
                  <a:cubicBezTo>
                    <a:pt x="18" y="1"/>
                    <a:pt x="16" y="1"/>
                    <a:pt x="13" y="0"/>
                  </a:cubicBezTo>
                  <a:cubicBezTo>
                    <a:pt x="14" y="1"/>
                    <a:pt x="15" y="1"/>
                    <a:pt x="15" y="3"/>
                  </a:cubicBezTo>
                  <a:cubicBezTo>
                    <a:pt x="14" y="4"/>
                    <a:pt x="14" y="4"/>
                    <a:pt x="15" y="6"/>
                  </a:cubicBezTo>
                  <a:cubicBezTo>
                    <a:pt x="15" y="8"/>
                    <a:pt x="15" y="7"/>
                    <a:pt x="17" y="7"/>
                  </a:cubicBezTo>
                  <a:cubicBezTo>
                    <a:pt x="18" y="7"/>
                    <a:pt x="19" y="8"/>
                    <a:pt x="20" y="9"/>
                  </a:cubicBezTo>
                  <a:cubicBezTo>
                    <a:pt x="19" y="8"/>
                    <a:pt x="16" y="8"/>
                    <a:pt x="15" y="8"/>
                  </a:cubicBezTo>
                  <a:cubicBezTo>
                    <a:pt x="15" y="8"/>
                    <a:pt x="14" y="8"/>
                    <a:pt x="14" y="8"/>
                  </a:cubicBezTo>
                  <a:cubicBezTo>
                    <a:pt x="13" y="9"/>
                    <a:pt x="14" y="10"/>
                    <a:pt x="13" y="10"/>
                  </a:cubicBezTo>
                  <a:cubicBezTo>
                    <a:pt x="11" y="11"/>
                    <a:pt x="7" y="6"/>
                    <a:pt x="6" y="10"/>
                  </a:cubicBezTo>
                  <a:cubicBezTo>
                    <a:pt x="7" y="12"/>
                    <a:pt x="8" y="14"/>
                    <a:pt x="6" y="15"/>
                  </a:cubicBezTo>
                  <a:cubicBezTo>
                    <a:pt x="5" y="17"/>
                    <a:pt x="5" y="15"/>
                    <a:pt x="6" y="17"/>
                  </a:cubicBezTo>
                  <a:cubicBezTo>
                    <a:pt x="6" y="22"/>
                    <a:pt x="0" y="20"/>
                    <a:pt x="1" y="22"/>
                  </a:cubicBezTo>
                  <a:cubicBezTo>
                    <a:pt x="1" y="23"/>
                    <a:pt x="2" y="24"/>
                    <a:pt x="2" y="26"/>
                  </a:cubicBezTo>
                  <a:cubicBezTo>
                    <a:pt x="2" y="28"/>
                    <a:pt x="1" y="28"/>
                    <a:pt x="2" y="30"/>
                  </a:cubicBezTo>
                  <a:cubicBezTo>
                    <a:pt x="3" y="31"/>
                    <a:pt x="0" y="33"/>
                    <a:pt x="1" y="33"/>
                  </a:cubicBezTo>
                  <a:cubicBezTo>
                    <a:pt x="3" y="34"/>
                    <a:pt x="2" y="36"/>
                    <a:pt x="3" y="37"/>
                  </a:cubicBezTo>
                  <a:cubicBezTo>
                    <a:pt x="4" y="40"/>
                    <a:pt x="8" y="39"/>
                    <a:pt x="11" y="40"/>
                  </a:cubicBezTo>
                  <a:cubicBezTo>
                    <a:pt x="11" y="40"/>
                    <a:pt x="9" y="48"/>
                    <a:pt x="9" y="49"/>
                  </a:cubicBezTo>
                  <a:cubicBezTo>
                    <a:pt x="13" y="49"/>
                    <a:pt x="15" y="48"/>
                    <a:pt x="19" y="49"/>
                  </a:cubicBezTo>
                  <a:cubicBezTo>
                    <a:pt x="19" y="49"/>
                    <a:pt x="23" y="52"/>
                    <a:pt x="23" y="51"/>
                  </a:cubicBezTo>
                  <a:cubicBezTo>
                    <a:pt x="24" y="49"/>
                    <a:pt x="25" y="49"/>
                    <a:pt x="26" y="50"/>
                  </a:cubicBezTo>
                  <a:cubicBezTo>
                    <a:pt x="27" y="51"/>
                    <a:pt x="32" y="48"/>
                    <a:pt x="33" y="49"/>
                  </a:cubicBezTo>
                  <a:cubicBezTo>
                    <a:pt x="33" y="49"/>
                    <a:pt x="37" y="50"/>
                    <a:pt x="36" y="49"/>
                  </a:cubicBezTo>
                  <a:cubicBezTo>
                    <a:pt x="35" y="46"/>
                    <a:pt x="34" y="46"/>
                    <a:pt x="36" y="45"/>
                  </a:cubicBezTo>
                  <a:cubicBezTo>
                    <a:pt x="38" y="43"/>
                    <a:pt x="38" y="43"/>
                    <a:pt x="40" y="43"/>
                  </a:cubicBezTo>
                  <a:cubicBezTo>
                    <a:pt x="41" y="42"/>
                    <a:pt x="36" y="38"/>
                    <a:pt x="35" y="37"/>
                  </a:cubicBezTo>
                  <a:cubicBezTo>
                    <a:pt x="34" y="37"/>
                    <a:pt x="31" y="32"/>
                    <a:pt x="32" y="31"/>
                  </a:cubicBezTo>
                  <a:cubicBezTo>
                    <a:pt x="36" y="30"/>
                    <a:pt x="38" y="29"/>
                    <a:pt x="41" y="26"/>
                  </a:cubicBezTo>
                  <a:cubicBezTo>
                    <a:pt x="42" y="25"/>
                    <a:pt x="43" y="29"/>
                    <a:pt x="44" y="28"/>
                  </a:cubicBezTo>
                  <a:cubicBezTo>
                    <a:pt x="45" y="27"/>
                    <a:pt x="45" y="25"/>
                    <a:pt x="44" y="24"/>
                  </a:cubicBezTo>
                  <a:cubicBezTo>
                    <a:pt x="44" y="23"/>
                    <a:pt x="44" y="24"/>
                    <a:pt x="44" y="2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12" name="Freeform 656">
              <a:extLst>
                <a:ext uri="{FF2B5EF4-FFF2-40B4-BE49-F238E27FC236}">
                  <a16:creationId xmlns:a16="http://schemas.microsoft.com/office/drawing/2014/main" id="{80C56B3F-D90D-DD46-A80B-CFB2CE99D262}"/>
                </a:ext>
              </a:extLst>
            </p:cNvPr>
            <p:cNvSpPr>
              <a:spLocks/>
            </p:cNvSpPr>
            <p:nvPr/>
          </p:nvSpPr>
          <p:spPr bwMode="auto">
            <a:xfrm>
              <a:off x="12712935" y="6322173"/>
              <a:ext cx="831212" cy="493761"/>
            </a:xfrm>
            <a:custGeom>
              <a:avLst/>
              <a:gdLst>
                <a:gd name="T0" fmla="*/ 0 w 89"/>
                <a:gd name="T1" fmla="*/ 27 h 53"/>
                <a:gd name="T2" fmla="*/ 9 w 89"/>
                <a:gd name="T3" fmla="*/ 30 h 53"/>
                <a:gd name="T4" fmla="*/ 16 w 89"/>
                <a:gd name="T5" fmla="*/ 31 h 53"/>
                <a:gd name="T6" fmla="*/ 22 w 89"/>
                <a:gd name="T7" fmla="*/ 28 h 53"/>
                <a:gd name="T8" fmla="*/ 33 w 89"/>
                <a:gd name="T9" fmla="*/ 30 h 53"/>
                <a:gd name="T10" fmla="*/ 40 w 89"/>
                <a:gd name="T11" fmla="*/ 41 h 53"/>
                <a:gd name="T12" fmla="*/ 44 w 89"/>
                <a:gd name="T13" fmla="*/ 38 h 53"/>
                <a:gd name="T14" fmla="*/ 47 w 89"/>
                <a:gd name="T15" fmla="*/ 41 h 53"/>
                <a:gd name="T16" fmla="*/ 57 w 89"/>
                <a:gd name="T17" fmla="*/ 42 h 53"/>
                <a:gd name="T18" fmla="*/ 51 w 89"/>
                <a:gd name="T19" fmla="*/ 46 h 53"/>
                <a:gd name="T20" fmla="*/ 55 w 89"/>
                <a:gd name="T21" fmla="*/ 49 h 53"/>
                <a:gd name="T22" fmla="*/ 59 w 89"/>
                <a:gd name="T23" fmla="*/ 51 h 53"/>
                <a:gd name="T24" fmla="*/ 67 w 89"/>
                <a:gd name="T25" fmla="*/ 48 h 53"/>
                <a:gd name="T26" fmla="*/ 72 w 89"/>
                <a:gd name="T27" fmla="*/ 46 h 53"/>
                <a:gd name="T28" fmla="*/ 68 w 89"/>
                <a:gd name="T29" fmla="*/ 46 h 53"/>
                <a:gd name="T30" fmla="*/ 63 w 89"/>
                <a:gd name="T31" fmla="*/ 44 h 53"/>
                <a:gd name="T32" fmla="*/ 72 w 89"/>
                <a:gd name="T33" fmla="*/ 38 h 53"/>
                <a:gd name="T34" fmla="*/ 78 w 89"/>
                <a:gd name="T35" fmla="*/ 35 h 53"/>
                <a:gd name="T36" fmla="*/ 84 w 89"/>
                <a:gd name="T37" fmla="*/ 31 h 53"/>
                <a:gd name="T38" fmla="*/ 87 w 89"/>
                <a:gd name="T39" fmla="*/ 28 h 53"/>
                <a:gd name="T40" fmla="*/ 86 w 89"/>
                <a:gd name="T41" fmla="*/ 26 h 53"/>
                <a:gd name="T42" fmla="*/ 88 w 89"/>
                <a:gd name="T43" fmla="*/ 25 h 53"/>
                <a:gd name="T44" fmla="*/ 86 w 89"/>
                <a:gd name="T45" fmla="*/ 24 h 53"/>
                <a:gd name="T46" fmla="*/ 88 w 89"/>
                <a:gd name="T47" fmla="*/ 21 h 53"/>
                <a:gd name="T48" fmla="*/ 85 w 89"/>
                <a:gd name="T49" fmla="*/ 19 h 53"/>
                <a:gd name="T50" fmla="*/ 82 w 89"/>
                <a:gd name="T51" fmla="*/ 18 h 53"/>
                <a:gd name="T52" fmla="*/ 78 w 89"/>
                <a:gd name="T53" fmla="*/ 18 h 53"/>
                <a:gd name="T54" fmla="*/ 75 w 89"/>
                <a:gd name="T55" fmla="*/ 15 h 53"/>
                <a:gd name="T56" fmla="*/ 72 w 89"/>
                <a:gd name="T57" fmla="*/ 17 h 53"/>
                <a:gd name="T58" fmla="*/ 69 w 89"/>
                <a:gd name="T59" fmla="*/ 14 h 53"/>
                <a:gd name="T60" fmla="*/ 65 w 89"/>
                <a:gd name="T61" fmla="*/ 14 h 53"/>
                <a:gd name="T62" fmla="*/ 64 w 89"/>
                <a:gd name="T63" fmla="*/ 10 h 53"/>
                <a:gd name="T64" fmla="*/ 60 w 89"/>
                <a:gd name="T65" fmla="*/ 9 h 53"/>
                <a:gd name="T66" fmla="*/ 60 w 89"/>
                <a:gd name="T67" fmla="*/ 5 h 53"/>
                <a:gd name="T68" fmla="*/ 58 w 89"/>
                <a:gd name="T69" fmla="*/ 2 h 53"/>
                <a:gd name="T70" fmla="*/ 53 w 89"/>
                <a:gd name="T71" fmla="*/ 1 h 53"/>
                <a:gd name="T72" fmla="*/ 47 w 89"/>
                <a:gd name="T73" fmla="*/ 2 h 53"/>
                <a:gd name="T74" fmla="*/ 43 w 89"/>
                <a:gd name="T75" fmla="*/ 3 h 53"/>
                <a:gd name="T76" fmla="*/ 41 w 89"/>
                <a:gd name="T77" fmla="*/ 9 h 53"/>
                <a:gd name="T78" fmla="*/ 38 w 89"/>
                <a:gd name="T79" fmla="*/ 7 h 53"/>
                <a:gd name="T80" fmla="*/ 36 w 89"/>
                <a:gd name="T81" fmla="*/ 8 h 53"/>
                <a:gd name="T82" fmla="*/ 34 w 89"/>
                <a:gd name="T83" fmla="*/ 6 h 53"/>
                <a:gd name="T84" fmla="*/ 31 w 89"/>
                <a:gd name="T85" fmla="*/ 7 h 53"/>
                <a:gd name="T86" fmla="*/ 29 w 89"/>
                <a:gd name="T87" fmla="*/ 6 h 53"/>
                <a:gd name="T88" fmla="*/ 28 w 89"/>
                <a:gd name="T89" fmla="*/ 8 h 53"/>
                <a:gd name="T90" fmla="*/ 21 w 89"/>
                <a:gd name="T91" fmla="*/ 5 h 53"/>
                <a:gd name="T92" fmla="*/ 12 w 89"/>
                <a:gd name="T93" fmla="*/ 4 h 53"/>
                <a:gd name="T94" fmla="*/ 6 w 89"/>
                <a:gd name="T95" fmla="*/ 6 h 53"/>
                <a:gd name="T96" fmla="*/ 9 w 89"/>
                <a:gd name="T97" fmla="*/ 11 h 53"/>
                <a:gd name="T98" fmla="*/ 10 w 89"/>
                <a:gd name="T99" fmla="*/ 14 h 53"/>
                <a:gd name="T100" fmla="*/ 5 w 89"/>
                <a:gd name="T101" fmla="*/ 16 h 53"/>
                <a:gd name="T102" fmla="*/ 2 w 89"/>
                <a:gd name="T103" fmla="*/ 23 h 53"/>
                <a:gd name="T104" fmla="*/ 0 w 89"/>
                <a:gd name="T105" fmla="*/ 2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53">
                  <a:moveTo>
                    <a:pt x="0" y="27"/>
                  </a:moveTo>
                  <a:cubicBezTo>
                    <a:pt x="0" y="30"/>
                    <a:pt x="7" y="30"/>
                    <a:pt x="9" y="30"/>
                  </a:cubicBezTo>
                  <a:cubicBezTo>
                    <a:pt x="11" y="30"/>
                    <a:pt x="13" y="32"/>
                    <a:pt x="16" y="31"/>
                  </a:cubicBezTo>
                  <a:cubicBezTo>
                    <a:pt x="17" y="29"/>
                    <a:pt x="20" y="28"/>
                    <a:pt x="22" y="28"/>
                  </a:cubicBezTo>
                  <a:cubicBezTo>
                    <a:pt x="25" y="26"/>
                    <a:pt x="31" y="28"/>
                    <a:pt x="33" y="30"/>
                  </a:cubicBezTo>
                  <a:cubicBezTo>
                    <a:pt x="36" y="34"/>
                    <a:pt x="37" y="38"/>
                    <a:pt x="40" y="41"/>
                  </a:cubicBezTo>
                  <a:cubicBezTo>
                    <a:pt x="42" y="40"/>
                    <a:pt x="42" y="39"/>
                    <a:pt x="44" y="38"/>
                  </a:cubicBezTo>
                  <a:cubicBezTo>
                    <a:pt x="46" y="38"/>
                    <a:pt x="46" y="40"/>
                    <a:pt x="47" y="41"/>
                  </a:cubicBezTo>
                  <a:cubicBezTo>
                    <a:pt x="48" y="42"/>
                    <a:pt x="57" y="43"/>
                    <a:pt x="57" y="42"/>
                  </a:cubicBezTo>
                  <a:cubicBezTo>
                    <a:pt x="57" y="43"/>
                    <a:pt x="51" y="45"/>
                    <a:pt x="51" y="46"/>
                  </a:cubicBezTo>
                  <a:cubicBezTo>
                    <a:pt x="52" y="47"/>
                    <a:pt x="56" y="46"/>
                    <a:pt x="55" y="49"/>
                  </a:cubicBezTo>
                  <a:cubicBezTo>
                    <a:pt x="54" y="51"/>
                    <a:pt x="57" y="53"/>
                    <a:pt x="59" y="51"/>
                  </a:cubicBezTo>
                  <a:cubicBezTo>
                    <a:pt x="61" y="50"/>
                    <a:pt x="64" y="48"/>
                    <a:pt x="67" y="48"/>
                  </a:cubicBezTo>
                  <a:cubicBezTo>
                    <a:pt x="70" y="48"/>
                    <a:pt x="71" y="48"/>
                    <a:pt x="72" y="46"/>
                  </a:cubicBezTo>
                  <a:cubicBezTo>
                    <a:pt x="72" y="46"/>
                    <a:pt x="69" y="46"/>
                    <a:pt x="68" y="46"/>
                  </a:cubicBezTo>
                  <a:cubicBezTo>
                    <a:pt x="66" y="46"/>
                    <a:pt x="64" y="47"/>
                    <a:pt x="63" y="44"/>
                  </a:cubicBezTo>
                  <a:cubicBezTo>
                    <a:pt x="60" y="40"/>
                    <a:pt x="70" y="38"/>
                    <a:pt x="72" y="38"/>
                  </a:cubicBezTo>
                  <a:cubicBezTo>
                    <a:pt x="74" y="37"/>
                    <a:pt x="76" y="36"/>
                    <a:pt x="78" y="35"/>
                  </a:cubicBezTo>
                  <a:cubicBezTo>
                    <a:pt x="79" y="33"/>
                    <a:pt x="81" y="31"/>
                    <a:pt x="84" y="31"/>
                  </a:cubicBezTo>
                  <a:cubicBezTo>
                    <a:pt x="85" y="31"/>
                    <a:pt x="87" y="31"/>
                    <a:pt x="87" y="28"/>
                  </a:cubicBezTo>
                  <a:cubicBezTo>
                    <a:pt x="87" y="27"/>
                    <a:pt x="86" y="27"/>
                    <a:pt x="86" y="26"/>
                  </a:cubicBezTo>
                  <a:cubicBezTo>
                    <a:pt x="86" y="25"/>
                    <a:pt x="88" y="25"/>
                    <a:pt x="88" y="25"/>
                  </a:cubicBezTo>
                  <a:cubicBezTo>
                    <a:pt x="88" y="25"/>
                    <a:pt x="86" y="24"/>
                    <a:pt x="86" y="24"/>
                  </a:cubicBezTo>
                  <a:cubicBezTo>
                    <a:pt x="86" y="23"/>
                    <a:pt x="89" y="23"/>
                    <a:pt x="88" y="21"/>
                  </a:cubicBezTo>
                  <a:cubicBezTo>
                    <a:pt x="88" y="21"/>
                    <a:pt x="86" y="20"/>
                    <a:pt x="85" y="19"/>
                  </a:cubicBezTo>
                  <a:cubicBezTo>
                    <a:pt x="84" y="18"/>
                    <a:pt x="83" y="20"/>
                    <a:pt x="82" y="18"/>
                  </a:cubicBezTo>
                  <a:cubicBezTo>
                    <a:pt x="81" y="17"/>
                    <a:pt x="80" y="17"/>
                    <a:pt x="78" y="18"/>
                  </a:cubicBezTo>
                  <a:cubicBezTo>
                    <a:pt x="77" y="18"/>
                    <a:pt x="76" y="15"/>
                    <a:pt x="75" y="15"/>
                  </a:cubicBezTo>
                  <a:cubicBezTo>
                    <a:pt x="74" y="14"/>
                    <a:pt x="73" y="16"/>
                    <a:pt x="72" y="17"/>
                  </a:cubicBezTo>
                  <a:cubicBezTo>
                    <a:pt x="71" y="17"/>
                    <a:pt x="70" y="14"/>
                    <a:pt x="69" y="14"/>
                  </a:cubicBezTo>
                  <a:cubicBezTo>
                    <a:pt x="68" y="14"/>
                    <a:pt x="65" y="15"/>
                    <a:pt x="65" y="14"/>
                  </a:cubicBezTo>
                  <a:cubicBezTo>
                    <a:pt x="65" y="13"/>
                    <a:pt x="65" y="11"/>
                    <a:pt x="64" y="10"/>
                  </a:cubicBezTo>
                  <a:cubicBezTo>
                    <a:pt x="63" y="9"/>
                    <a:pt x="61" y="10"/>
                    <a:pt x="60" y="9"/>
                  </a:cubicBezTo>
                  <a:cubicBezTo>
                    <a:pt x="59" y="8"/>
                    <a:pt x="58" y="6"/>
                    <a:pt x="60" y="5"/>
                  </a:cubicBezTo>
                  <a:cubicBezTo>
                    <a:pt x="61" y="5"/>
                    <a:pt x="59" y="2"/>
                    <a:pt x="58" y="2"/>
                  </a:cubicBezTo>
                  <a:cubicBezTo>
                    <a:pt x="57" y="1"/>
                    <a:pt x="54" y="2"/>
                    <a:pt x="53" y="1"/>
                  </a:cubicBezTo>
                  <a:cubicBezTo>
                    <a:pt x="50" y="0"/>
                    <a:pt x="50" y="6"/>
                    <a:pt x="47" y="2"/>
                  </a:cubicBezTo>
                  <a:cubicBezTo>
                    <a:pt x="46" y="2"/>
                    <a:pt x="44" y="3"/>
                    <a:pt x="43" y="3"/>
                  </a:cubicBezTo>
                  <a:cubicBezTo>
                    <a:pt x="41" y="4"/>
                    <a:pt x="42" y="9"/>
                    <a:pt x="41" y="9"/>
                  </a:cubicBezTo>
                  <a:cubicBezTo>
                    <a:pt x="40" y="9"/>
                    <a:pt x="39" y="7"/>
                    <a:pt x="38" y="7"/>
                  </a:cubicBezTo>
                  <a:cubicBezTo>
                    <a:pt x="38" y="7"/>
                    <a:pt x="37" y="8"/>
                    <a:pt x="36" y="8"/>
                  </a:cubicBezTo>
                  <a:cubicBezTo>
                    <a:pt x="35" y="8"/>
                    <a:pt x="34" y="7"/>
                    <a:pt x="34" y="6"/>
                  </a:cubicBezTo>
                  <a:cubicBezTo>
                    <a:pt x="34" y="5"/>
                    <a:pt x="32" y="7"/>
                    <a:pt x="31" y="7"/>
                  </a:cubicBezTo>
                  <a:cubicBezTo>
                    <a:pt x="30" y="7"/>
                    <a:pt x="30" y="6"/>
                    <a:pt x="29" y="6"/>
                  </a:cubicBezTo>
                  <a:cubicBezTo>
                    <a:pt x="28" y="6"/>
                    <a:pt x="28" y="7"/>
                    <a:pt x="28" y="8"/>
                  </a:cubicBezTo>
                  <a:cubicBezTo>
                    <a:pt x="28" y="8"/>
                    <a:pt x="21" y="5"/>
                    <a:pt x="21" y="5"/>
                  </a:cubicBezTo>
                  <a:cubicBezTo>
                    <a:pt x="18" y="4"/>
                    <a:pt x="15" y="4"/>
                    <a:pt x="12" y="4"/>
                  </a:cubicBezTo>
                  <a:cubicBezTo>
                    <a:pt x="10" y="4"/>
                    <a:pt x="9" y="6"/>
                    <a:pt x="6" y="6"/>
                  </a:cubicBezTo>
                  <a:cubicBezTo>
                    <a:pt x="6" y="9"/>
                    <a:pt x="9" y="9"/>
                    <a:pt x="9" y="11"/>
                  </a:cubicBezTo>
                  <a:cubicBezTo>
                    <a:pt x="9" y="12"/>
                    <a:pt x="10" y="13"/>
                    <a:pt x="10" y="14"/>
                  </a:cubicBezTo>
                  <a:cubicBezTo>
                    <a:pt x="9" y="15"/>
                    <a:pt x="6" y="15"/>
                    <a:pt x="5" y="16"/>
                  </a:cubicBezTo>
                  <a:cubicBezTo>
                    <a:pt x="2" y="18"/>
                    <a:pt x="3" y="20"/>
                    <a:pt x="2" y="23"/>
                  </a:cubicBezTo>
                  <a:cubicBezTo>
                    <a:pt x="2" y="25"/>
                    <a:pt x="1" y="26"/>
                    <a:pt x="0" y="2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13" name="Freeform 657">
              <a:extLst>
                <a:ext uri="{FF2B5EF4-FFF2-40B4-BE49-F238E27FC236}">
                  <a16:creationId xmlns:a16="http://schemas.microsoft.com/office/drawing/2014/main" id="{320836F9-F18F-464B-8B96-727819626530}"/>
                </a:ext>
              </a:extLst>
            </p:cNvPr>
            <p:cNvSpPr>
              <a:spLocks/>
            </p:cNvSpPr>
            <p:nvPr/>
          </p:nvSpPr>
          <p:spPr bwMode="auto">
            <a:xfrm>
              <a:off x="12451788" y="6506933"/>
              <a:ext cx="280256" cy="114679"/>
            </a:xfrm>
            <a:custGeom>
              <a:avLst/>
              <a:gdLst>
                <a:gd name="T0" fmla="*/ 30 w 30"/>
                <a:gd name="T1" fmla="*/ 4 h 12"/>
                <a:gd name="T2" fmla="*/ 22 w 30"/>
                <a:gd name="T3" fmla="*/ 0 h 12"/>
                <a:gd name="T4" fmla="*/ 17 w 30"/>
                <a:gd name="T5" fmla="*/ 0 h 12"/>
                <a:gd name="T6" fmla="*/ 14 w 30"/>
                <a:gd name="T7" fmla="*/ 1 h 12"/>
                <a:gd name="T8" fmla="*/ 11 w 30"/>
                <a:gd name="T9" fmla="*/ 0 h 12"/>
                <a:gd name="T10" fmla="*/ 8 w 30"/>
                <a:gd name="T11" fmla="*/ 3 h 12"/>
                <a:gd name="T12" fmla="*/ 3 w 30"/>
                <a:gd name="T13" fmla="*/ 9 h 12"/>
                <a:gd name="T14" fmla="*/ 11 w 30"/>
                <a:gd name="T15" fmla="*/ 11 h 12"/>
                <a:gd name="T16" fmla="*/ 13 w 30"/>
                <a:gd name="T17" fmla="*/ 9 h 12"/>
                <a:gd name="T18" fmla="*/ 18 w 30"/>
                <a:gd name="T19" fmla="*/ 9 h 12"/>
                <a:gd name="T20" fmla="*/ 19 w 30"/>
                <a:gd name="T21" fmla="*/ 6 h 12"/>
                <a:gd name="T22" fmla="*/ 24 w 30"/>
                <a:gd name="T23" fmla="*/ 7 h 12"/>
                <a:gd name="T24" fmla="*/ 28 w 30"/>
                <a:gd name="T25" fmla="*/ 7 h 12"/>
                <a:gd name="T26" fmla="*/ 30 w 30"/>
                <a:gd name="T27"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12">
                  <a:moveTo>
                    <a:pt x="30" y="4"/>
                  </a:moveTo>
                  <a:cubicBezTo>
                    <a:pt x="27" y="2"/>
                    <a:pt x="26" y="0"/>
                    <a:pt x="22" y="0"/>
                  </a:cubicBezTo>
                  <a:cubicBezTo>
                    <a:pt x="20" y="0"/>
                    <a:pt x="19" y="0"/>
                    <a:pt x="17" y="0"/>
                  </a:cubicBezTo>
                  <a:cubicBezTo>
                    <a:pt x="15" y="0"/>
                    <a:pt x="15" y="1"/>
                    <a:pt x="14" y="1"/>
                  </a:cubicBezTo>
                  <a:cubicBezTo>
                    <a:pt x="13" y="1"/>
                    <a:pt x="12" y="0"/>
                    <a:pt x="11" y="0"/>
                  </a:cubicBezTo>
                  <a:cubicBezTo>
                    <a:pt x="10" y="1"/>
                    <a:pt x="9" y="2"/>
                    <a:pt x="8" y="3"/>
                  </a:cubicBezTo>
                  <a:cubicBezTo>
                    <a:pt x="6" y="5"/>
                    <a:pt x="0" y="4"/>
                    <a:pt x="3" y="9"/>
                  </a:cubicBezTo>
                  <a:cubicBezTo>
                    <a:pt x="4" y="11"/>
                    <a:pt x="8" y="12"/>
                    <a:pt x="11" y="11"/>
                  </a:cubicBezTo>
                  <a:cubicBezTo>
                    <a:pt x="12" y="11"/>
                    <a:pt x="12" y="9"/>
                    <a:pt x="13" y="9"/>
                  </a:cubicBezTo>
                  <a:cubicBezTo>
                    <a:pt x="15" y="9"/>
                    <a:pt x="17" y="9"/>
                    <a:pt x="18" y="9"/>
                  </a:cubicBezTo>
                  <a:cubicBezTo>
                    <a:pt x="19" y="9"/>
                    <a:pt x="19" y="7"/>
                    <a:pt x="19" y="6"/>
                  </a:cubicBezTo>
                  <a:cubicBezTo>
                    <a:pt x="20" y="5"/>
                    <a:pt x="23" y="7"/>
                    <a:pt x="24" y="7"/>
                  </a:cubicBezTo>
                  <a:cubicBezTo>
                    <a:pt x="25" y="7"/>
                    <a:pt x="27" y="7"/>
                    <a:pt x="28" y="7"/>
                  </a:cubicBezTo>
                  <a:cubicBezTo>
                    <a:pt x="29" y="7"/>
                    <a:pt x="29" y="5"/>
                    <a:pt x="30"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14" name="Freeform 658">
              <a:extLst>
                <a:ext uri="{FF2B5EF4-FFF2-40B4-BE49-F238E27FC236}">
                  <a16:creationId xmlns:a16="http://schemas.microsoft.com/office/drawing/2014/main" id="{C2732235-D55C-C940-B67D-8EF594B0E2FD}"/>
                </a:ext>
              </a:extLst>
            </p:cNvPr>
            <p:cNvSpPr>
              <a:spLocks/>
            </p:cNvSpPr>
            <p:nvPr/>
          </p:nvSpPr>
          <p:spPr bwMode="auto">
            <a:xfrm>
              <a:off x="12760703" y="6086441"/>
              <a:ext cx="439491" cy="328114"/>
            </a:xfrm>
            <a:custGeom>
              <a:avLst/>
              <a:gdLst>
                <a:gd name="T0" fmla="*/ 11 w 47"/>
                <a:gd name="T1" fmla="*/ 29 h 35"/>
                <a:gd name="T2" fmla="*/ 18 w 47"/>
                <a:gd name="T3" fmla="*/ 30 h 35"/>
                <a:gd name="T4" fmla="*/ 23 w 47"/>
                <a:gd name="T5" fmla="*/ 33 h 35"/>
                <a:gd name="T6" fmla="*/ 25 w 47"/>
                <a:gd name="T7" fmla="*/ 31 h 35"/>
                <a:gd name="T8" fmla="*/ 29 w 47"/>
                <a:gd name="T9" fmla="*/ 32 h 35"/>
                <a:gd name="T10" fmla="*/ 33 w 47"/>
                <a:gd name="T11" fmla="*/ 32 h 35"/>
                <a:gd name="T12" fmla="*/ 36 w 47"/>
                <a:gd name="T13" fmla="*/ 33 h 35"/>
                <a:gd name="T14" fmla="*/ 38 w 47"/>
                <a:gd name="T15" fmla="*/ 28 h 35"/>
                <a:gd name="T16" fmla="*/ 42 w 47"/>
                <a:gd name="T17" fmla="*/ 27 h 35"/>
                <a:gd name="T18" fmla="*/ 40 w 47"/>
                <a:gd name="T19" fmla="*/ 22 h 35"/>
                <a:gd name="T20" fmla="*/ 44 w 47"/>
                <a:gd name="T21" fmla="*/ 21 h 35"/>
                <a:gd name="T22" fmla="*/ 45 w 47"/>
                <a:gd name="T23" fmla="*/ 17 h 35"/>
                <a:gd name="T24" fmla="*/ 42 w 47"/>
                <a:gd name="T25" fmla="*/ 15 h 35"/>
                <a:gd name="T26" fmla="*/ 39 w 47"/>
                <a:gd name="T27" fmla="*/ 11 h 35"/>
                <a:gd name="T28" fmla="*/ 38 w 47"/>
                <a:gd name="T29" fmla="*/ 6 h 35"/>
                <a:gd name="T30" fmla="*/ 35 w 47"/>
                <a:gd name="T31" fmla="*/ 2 h 35"/>
                <a:gd name="T32" fmla="*/ 33 w 47"/>
                <a:gd name="T33" fmla="*/ 2 h 35"/>
                <a:gd name="T34" fmla="*/ 30 w 47"/>
                <a:gd name="T35" fmla="*/ 1 h 35"/>
                <a:gd name="T36" fmla="*/ 28 w 47"/>
                <a:gd name="T37" fmla="*/ 2 h 35"/>
                <a:gd name="T38" fmla="*/ 25 w 47"/>
                <a:gd name="T39" fmla="*/ 0 h 35"/>
                <a:gd name="T40" fmla="*/ 22 w 47"/>
                <a:gd name="T41" fmla="*/ 2 h 35"/>
                <a:gd name="T42" fmla="*/ 17 w 47"/>
                <a:gd name="T43" fmla="*/ 3 h 35"/>
                <a:gd name="T44" fmla="*/ 17 w 47"/>
                <a:gd name="T45" fmla="*/ 6 h 35"/>
                <a:gd name="T46" fmla="*/ 13 w 47"/>
                <a:gd name="T47" fmla="*/ 9 h 35"/>
                <a:gd name="T48" fmla="*/ 12 w 47"/>
                <a:gd name="T49" fmla="*/ 13 h 35"/>
                <a:gd name="T50" fmla="*/ 8 w 47"/>
                <a:gd name="T51" fmla="*/ 14 h 35"/>
                <a:gd name="T52" fmla="*/ 1 w 47"/>
                <a:gd name="T53" fmla="*/ 16 h 35"/>
                <a:gd name="T54" fmla="*/ 2 w 47"/>
                <a:gd name="T55" fmla="*/ 24 h 35"/>
                <a:gd name="T56" fmla="*/ 1 w 47"/>
                <a:gd name="T57" fmla="*/ 27 h 35"/>
                <a:gd name="T58" fmla="*/ 1 w 47"/>
                <a:gd name="T59" fmla="*/ 31 h 35"/>
                <a:gd name="T60" fmla="*/ 5 w 47"/>
                <a:gd name="T61" fmla="*/ 30 h 35"/>
                <a:gd name="T62" fmla="*/ 11 w 47"/>
                <a:gd name="T63"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 h="35">
                  <a:moveTo>
                    <a:pt x="11" y="29"/>
                  </a:moveTo>
                  <a:cubicBezTo>
                    <a:pt x="14" y="29"/>
                    <a:pt x="16" y="30"/>
                    <a:pt x="18" y="30"/>
                  </a:cubicBezTo>
                  <a:cubicBezTo>
                    <a:pt x="18" y="30"/>
                    <a:pt x="23" y="33"/>
                    <a:pt x="23" y="33"/>
                  </a:cubicBezTo>
                  <a:cubicBezTo>
                    <a:pt x="23" y="32"/>
                    <a:pt x="24" y="29"/>
                    <a:pt x="25" y="31"/>
                  </a:cubicBezTo>
                  <a:cubicBezTo>
                    <a:pt x="27" y="34"/>
                    <a:pt x="28" y="29"/>
                    <a:pt x="29" y="32"/>
                  </a:cubicBezTo>
                  <a:cubicBezTo>
                    <a:pt x="30" y="34"/>
                    <a:pt x="32" y="32"/>
                    <a:pt x="33" y="32"/>
                  </a:cubicBezTo>
                  <a:cubicBezTo>
                    <a:pt x="34" y="31"/>
                    <a:pt x="36" y="35"/>
                    <a:pt x="36" y="33"/>
                  </a:cubicBezTo>
                  <a:cubicBezTo>
                    <a:pt x="37" y="31"/>
                    <a:pt x="36" y="29"/>
                    <a:pt x="38" y="28"/>
                  </a:cubicBezTo>
                  <a:cubicBezTo>
                    <a:pt x="39" y="28"/>
                    <a:pt x="41" y="27"/>
                    <a:pt x="42" y="27"/>
                  </a:cubicBezTo>
                  <a:cubicBezTo>
                    <a:pt x="41" y="26"/>
                    <a:pt x="40" y="24"/>
                    <a:pt x="40" y="22"/>
                  </a:cubicBezTo>
                  <a:cubicBezTo>
                    <a:pt x="40" y="20"/>
                    <a:pt x="42" y="22"/>
                    <a:pt x="44" y="21"/>
                  </a:cubicBezTo>
                  <a:cubicBezTo>
                    <a:pt x="46" y="21"/>
                    <a:pt x="47" y="19"/>
                    <a:pt x="45" y="17"/>
                  </a:cubicBezTo>
                  <a:cubicBezTo>
                    <a:pt x="44" y="16"/>
                    <a:pt x="43" y="17"/>
                    <a:pt x="42" y="15"/>
                  </a:cubicBezTo>
                  <a:cubicBezTo>
                    <a:pt x="41" y="14"/>
                    <a:pt x="40" y="13"/>
                    <a:pt x="39" y="11"/>
                  </a:cubicBezTo>
                  <a:cubicBezTo>
                    <a:pt x="38" y="10"/>
                    <a:pt x="38" y="8"/>
                    <a:pt x="38" y="6"/>
                  </a:cubicBezTo>
                  <a:cubicBezTo>
                    <a:pt x="39" y="4"/>
                    <a:pt x="36" y="2"/>
                    <a:pt x="35" y="2"/>
                  </a:cubicBezTo>
                  <a:cubicBezTo>
                    <a:pt x="34" y="1"/>
                    <a:pt x="34" y="2"/>
                    <a:pt x="33" y="2"/>
                  </a:cubicBezTo>
                  <a:cubicBezTo>
                    <a:pt x="31" y="3"/>
                    <a:pt x="31" y="2"/>
                    <a:pt x="30" y="1"/>
                  </a:cubicBezTo>
                  <a:cubicBezTo>
                    <a:pt x="29" y="0"/>
                    <a:pt x="29" y="2"/>
                    <a:pt x="28" y="2"/>
                  </a:cubicBezTo>
                  <a:cubicBezTo>
                    <a:pt x="27" y="2"/>
                    <a:pt x="25" y="0"/>
                    <a:pt x="25" y="0"/>
                  </a:cubicBezTo>
                  <a:cubicBezTo>
                    <a:pt x="23" y="0"/>
                    <a:pt x="23" y="2"/>
                    <a:pt x="22" y="2"/>
                  </a:cubicBezTo>
                  <a:cubicBezTo>
                    <a:pt x="20" y="3"/>
                    <a:pt x="19" y="3"/>
                    <a:pt x="17" y="3"/>
                  </a:cubicBezTo>
                  <a:cubicBezTo>
                    <a:pt x="16" y="4"/>
                    <a:pt x="17" y="6"/>
                    <a:pt x="17" y="6"/>
                  </a:cubicBezTo>
                  <a:cubicBezTo>
                    <a:pt x="16" y="8"/>
                    <a:pt x="13" y="7"/>
                    <a:pt x="13" y="9"/>
                  </a:cubicBezTo>
                  <a:cubicBezTo>
                    <a:pt x="12" y="10"/>
                    <a:pt x="12" y="11"/>
                    <a:pt x="12" y="13"/>
                  </a:cubicBezTo>
                  <a:cubicBezTo>
                    <a:pt x="12" y="14"/>
                    <a:pt x="9" y="14"/>
                    <a:pt x="8" y="14"/>
                  </a:cubicBezTo>
                  <a:cubicBezTo>
                    <a:pt x="5" y="15"/>
                    <a:pt x="4" y="16"/>
                    <a:pt x="1" y="16"/>
                  </a:cubicBezTo>
                  <a:cubicBezTo>
                    <a:pt x="2" y="19"/>
                    <a:pt x="5" y="21"/>
                    <a:pt x="2" y="24"/>
                  </a:cubicBezTo>
                  <a:cubicBezTo>
                    <a:pt x="0" y="25"/>
                    <a:pt x="0" y="26"/>
                    <a:pt x="1" y="27"/>
                  </a:cubicBezTo>
                  <a:cubicBezTo>
                    <a:pt x="3" y="28"/>
                    <a:pt x="1" y="30"/>
                    <a:pt x="1" y="31"/>
                  </a:cubicBezTo>
                  <a:cubicBezTo>
                    <a:pt x="3" y="31"/>
                    <a:pt x="4" y="31"/>
                    <a:pt x="5" y="30"/>
                  </a:cubicBezTo>
                  <a:cubicBezTo>
                    <a:pt x="7" y="29"/>
                    <a:pt x="10" y="29"/>
                    <a:pt x="11" y="2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15" name="Freeform 659">
              <a:extLst>
                <a:ext uri="{FF2B5EF4-FFF2-40B4-BE49-F238E27FC236}">
                  <a16:creationId xmlns:a16="http://schemas.microsoft.com/office/drawing/2014/main" id="{DB9889F4-55DC-DD41-86C7-14D577837942}"/>
                </a:ext>
              </a:extLst>
            </p:cNvPr>
            <p:cNvSpPr>
              <a:spLocks/>
            </p:cNvSpPr>
            <p:nvPr/>
          </p:nvSpPr>
          <p:spPr bwMode="auto">
            <a:xfrm>
              <a:off x="12658794" y="6067328"/>
              <a:ext cx="270700" cy="178393"/>
            </a:xfrm>
            <a:custGeom>
              <a:avLst/>
              <a:gdLst>
                <a:gd name="T0" fmla="*/ 16 w 29"/>
                <a:gd name="T1" fmla="*/ 18 h 19"/>
                <a:gd name="T2" fmla="*/ 23 w 29"/>
                <a:gd name="T3" fmla="*/ 15 h 19"/>
                <a:gd name="T4" fmla="*/ 23 w 29"/>
                <a:gd name="T5" fmla="*/ 12 h 19"/>
                <a:gd name="T6" fmla="*/ 27 w 29"/>
                <a:gd name="T7" fmla="*/ 9 h 19"/>
                <a:gd name="T8" fmla="*/ 26 w 29"/>
                <a:gd name="T9" fmla="*/ 4 h 19"/>
                <a:gd name="T10" fmla="*/ 19 w 29"/>
                <a:gd name="T11" fmla="*/ 1 h 19"/>
                <a:gd name="T12" fmla="*/ 10 w 29"/>
                <a:gd name="T13" fmla="*/ 1 h 19"/>
                <a:gd name="T14" fmla="*/ 0 w 29"/>
                <a:gd name="T15" fmla="*/ 4 h 19"/>
                <a:gd name="T16" fmla="*/ 1 w 29"/>
                <a:gd name="T17" fmla="*/ 6 h 19"/>
                <a:gd name="T18" fmla="*/ 2 w 29"/>
                <a:gd name="T19" fmla="*/ 9 h 19"/>
                <a:gd name="T20" fmla="*/ 5 w 29"/>
                <a:gd name="T21" fmla="*/ 10 h 19"/>
                <a:gd name="T22" fmla="*/ 9 w 29"/>
                <a:gd name="T23" fmla="*/ 11 h 19"/>
                <a:gd name="T24" fmla="*/ 8 w 29"/>
                <a:gd name="T25" fmla="*/ 15 h 19"/>
                <a:gd name="T26" fmla="*/ 12 w 29"/>
                <a:gd name="T27" fmla="*/ 18 h 19"/>
                <a:gd name="T28" fmla="*/ 16 w 29"/>
                <a:gd name="T29" fmla="*/ 18 h 19"/>
                <a:gd name="T30" fmla="*/ 16 w 29"/>
                <a:gd name="T31"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9">
                  <a:moveTo>
                    <a:pt x="16" y="18"/>
                  </a:moveTo>
                  <a:cubicBezTo>
                    <a:pt x="18" y="16"/>
                    <a:pt x="21" y="16"/>
                    <a:pt x="23" y="15"/>
                  </a:cubicBezTo>
                  <a:cubicBezTo>
                    <a:pt x="23" y="14"/>
                    <a:pt x="23" y="13"/>
                    <a:pt x="23" y="12"/>
                  </a:cubicBezTo>
                  <a:cubicBezTo>
                    <a:pt x="24" y="10"/>
                    <a:pt x="25" y="10"/>
                    <a:pt x="27" y="9"/>
                  </a:cubicBezTo>
                  <a:cubicBezTo>
                    <a:pt x="29" y="8"/>
                    <a:pt x="28" y="5"/>
                    <a:pt x="26" y="4"/>
                  </a:cubicBezTo>
                  <a:cubicBezTo>
                    <a:pt x="24" y="3"/>
                    <a:pt x="22" y="2"/>
                    <a:pt x="19" y="1"/>
                  </a:cubicBezTo>
                  <a:cubicBezTo>
                    <a:pt x="17" y="0"/>
                    <a:pt x="13" y="1"/>
                    <a:pt x="10" y="1"/>
                  </a:cubicBezTo>
                  <a:cubicBezTo>
                    <a:pt x="8" y="1"/>
                    <a:pt x="0" y="0"/>
                    <a:pt x="0" y="4"/>
                  </a:cubicBezTo>
                  <a:cubicBezTo>
                    <a:pt x="0" y="4"/>
                    <a:pt x="1" y="5"/>
                    <a:pt x="1" y="6"/>
                  </a:cubicBezTo>
                  <a:cubicBezTo>
                    <a:pt x="2" y="7"/>
                    <a:pt x="1" y="8"/>
                    <a:pt x="2" y="9"/>
                  </a:cubicBezTo>
                  <a:cubicBezTo>
                    <a:pt x="3" y="9"/>
                    <a:pt x="4" y="11"/>
                    <a:pt x="5" y="10"/>
                  </a:cubicBezTo>
                  <a:cubicBezTo>
                    <a:pt x="7" y="10"/>
                    <a:pt x="9" y="9"/>
                    <a:pt x="9" y="11"/>
                  </a:cubicBezTo>
                  <a:cubicBezTo>
                    <a:pt x="9" y="12"/>
                    <a:pt x="9" y="14"/>
                    <a:pt x="8" y="15"/>
                  </a:cubicBezTo>
                  <a:cubicBezTo>
                    <a:pt x="11" y="15"/>
                    <a:pt x="11" y="15"/>
                    <a:pt x="12" y="18"/>
                  </a:cubicBezTo>
                  <a:cubicBezTo>
                    <a:pt x="13" y="18"/>
                    <a:pt x="16" y="18"/>
                    <a:pt x="16" y="18"/>
                  </a:cubicBezTo>
                  <a:cubicBezTo>
                    <a:pt x="17" y="17"/>
                    <a:pt x="15" y="19"/>
                    <a:pt x="16" y="1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16" name="Freeform 660">
              <a:extLst>
                <a:ext uri="{FF2B5EF4-FFF2-40B4-BE49-F238E27FC236}">
                  <a16:creationId xmlns:a16="http://schemas.microsoft.com/office/drawing/2014/main" id="{28D4A214-3A70-E841-A42B-B47F0BDE077A}"/>
                </a:ext>
              </a:extLst>
            </p:cNvPr>
            <p:cNvSpPr>
              <a:spLocks/>
            </p:cNvSpPr>
            <p:nvPr/>
          </p:nvSpPr>
          <p:spPr bwMode="auto">
            <a:xfrm>
              <a:off x="12658794" y="5955834"/>
              <a:ext cx="334397" cy="168837"/>
            </a:xfrm>
            <a:custGeom>
              <a:avLst/>
              <a:gdLst>
                <a:gd name="T0" fmla="*/ 11 w 36"/>
                <a:gd name="T1" fmla="*/ 13 h 18"/>
                <a:gd name="T2" fmla="*/ 19 w 36"/>
                <a:gd name="T3" fmla="*/ 12 h 18"/>
                <a:gd name="T4" fmla="*/ 25 w 36"/>
                <a:gd name="T5" fmla="*/ 15 h 18"/>
                <a:gd name="T6" fmla="*/ 29 w 36"/>
                <a:gd name="T7" fmla="*/ 17 h 18"/>
                <a:gd name="T8" fmla="*/ 33 w 36"/>
                <a:gd name="T9" fmla="*/ 16 h 18"/>
                <a:gd name="T10" fmla="*/ 36 w 36"/>
                <a:gd name="T11" fmla="*/ 14 h 18"/>
                <a:gd name="T12" fmla="*/ 34 w 36"/>
                <a:gd name="T13" fmla="*/ 8 h 18"/>
                <a:gd name="T14" fmla="*/ 31 w 36"/>
                <a:gd name="T15" fmla="*/ 4 h 18"/>
                <a:gd name="T16" fmla="*/ 25 w 36"/>
                <a:gd name="T17" fmla="*/ 3 h 18"/>
                <a:gd name="T18" fmla="*/ 18 w 36"/>
                <a:gd name="T19" fmla="*/ 1 h 18"/>
                <a:gd name="T20" fmla="*/ 17 w 36"/>
                <a:gd name="T21" fmla="*/ 5 h 18"/>
                <a:gd name="T22" fmla="*/ 15 w 36"/>
                <a:gd name="T23" fmla="*/ 7 h 18"/>
                <a:gd name="T24" fmla="*/ 8 w 36"/>
                <a:gd name="T25" fmla="*/ 4 h 18"/>
                <a:gd name="T26" fmla="*/ 0 w 36"/>
                <a:gd name="T27" fmla="*/ 15 h 18"/>
                <a:gd name="T28" fmla="*/ 11 w 36"/>
                <a:gd name="T29"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18">
                  <a:moveTo>
                    <a:pt x="11" y="13"/>
                  </a:moveTo>
                  <a:cubicBezTo>
                    <a:pt x="14" y="13"/>
                    <a:pt x="16" y="12"/>
                    <a:pt x="19" y="12"/>
                  </a:cubicBezTo>
                  <a:cubicBezTo>
                    <a:pt x="20" y="12"/>
                    <a:pt x="24" y="14"/>
                    <a:pt x="25" y="15"/>
                  </a:cubicBezTo>
                  <a:cubicBezTo>
                    <a:pt x="26" y="16"/>
                    <a:pt x="27" y="18"/>
                    <a:pt x="29" y="17"/>
                  </a:cubicBezTo>
                  <a:cubicBezTo>
                    <a:pt x="30" y="17"/>
                    <a:pt x="31" y="16"/>
                    <a:pt x="33" y="16"/>
                  </a:cubicBezTo>
                  <a:cubicBezTo>
                    <a:pt x="34" y="16"/>
                    <a:pt x="34" y="14"/>
                    <a:pt x="36" y="14"/>
                  </a:cubicBezTo>
                  <a:cubicBezTo>
                    <a:pt x="35" y="12"/>
                    <a:pt x="33" y="9"/>
                    <a:pt x="34" y="8"/>
                  </a:cubicBezTo>
                  <a:cubicBezTo>
                    <a:pt x="35" y="6"/>
                    <a:pt x="32" y="4"/>
                    <a:pt x="31" y="4"/>
                  </a:cubicBezTo>
                  <a:cubicBezTo>
                    <a:pt x="29" y="3"/>
                    <a:pt x="27" y="5"/>
                    <a:pt x="25" y="3"/>
                  </a:cubicBezTo>
                  <a:cubicBezTo>
                    <a:pt x="22" y="1"/>
                    <a:pt x="21" y="0"/>
                    <a:pt x="18" y="1"/>
                  </a:cubicBezTo>
                  <a:cubicBezTo>
                    <a:pt x="16" y="2"/>
                    <a:pt x="17" y="3"/>
                    <a:pt x="17" y="5"/>
                  </a:cubicBezTo>
                  <a:cubicBezTo>
                    <a:pt x="16" y="6"/>
                    <a:pt x="16" y="7"/>
                    <a:pt x="15" y="7"/>
                  </a:cubicBezTo>
                  <a:cubicBezTo>
                    <a:pt x="12" y="9"/>
                    <a:pt x="10" y="5"/>
                    <a:pt x="8" y="4"/>
                  </a:cubicBezTo>
                  <a:cubicBezTo>
                    <a:pt x="3" y="0"/>
                    <a:pt x="0" y="11"/>
                    <a:pt x="0" y="15"/>
                  </a:cubicBezTo>
                  <a:cubicBezTo>
                    <a:pt x="4" y="13"/>
                    <a:pt x="7" y="13"/>
                    <a:pt x="11" y="1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17" name="Freeform 661">
              <a:extLst>
                <a:ext uri="{FF2B5EF4-FFF2-40B4-BE49-F238E27FC236}">
                  <a16:creationId xmlns:a16="http://schemas.microsoft.com/office/drawing/2014/main" id="{F5FF95F9-7A38-DC4E-8E65-679088609BD7}"/>
                </a:ext>
              </a:extLst>
            </p:cNvPr>
            <p:cNvSpPr>
              <a:spLocks/>
            </p:cNvSpPr>
            <p:nvPr/>
          </p:nvSpPr>
          <p:spPr bwMode="auto">
            <a:xfrm>
              <a:off x="12760703" y="5853898"/>
              <a:ext cx="222932" cy="140163"/>
            </a:xfrm>
            <a:custGeom>
              <a:avLst/>
              <a:gdLst>
                <a:gd name="T0" fmla="*/ 16 w 24"/>
                <a:gd name="T1" fmla="*/ 15 h 15"/>
                <a:gd name="T2" fmla="*/ 20 w 24"/>
                <a:gd name="T3" fmla="*/ 15 h 15"/>
                <a:gd name="T4" fmla="*/ 22 w 24"/>
                <a:gd name="T5" fmla="*/ 13 h 15"/>
                <a:gd name="T6" fmla="*/ 22 w 24"/>
                <a:gd name="T7" fmla="*/ 10 h 15"/>
                <a:gd name="T8" fmla="*/ 21 w 24"/>
                <a:gd name="T9" fmla="*/ 5 h 15"/>
                <a:gd name="T10" fmla="*/ 24 w 24"/>
                <a:gd name="T11" fmla="*/ 0 h 15"/>
                <a:gd name="T12" fmla="*/ 12 w 24"/>
                <a:gd name="T13" fmla="*/ 0 h 15"/>
                <a:gd name="T14" fmla="*/ 6 w 24"/>
                <a:gd name="T15" fmla="*/ 1 h 15"/>
                <a:gd name="T16" fmla="*/ 0 w 24"/>
                <a:gd name="T17" fmla="*/ 5 h 15"/>
                <a:gd name="T18" fmla="*/ 2 w 24"/>
                <a:gd name="T19" fmla="*/ 6 h 15"/>
                <a:gd name="T20" fmla="*/ 2 w 24"/>
                <a:gd name="T21" fmla="*/ 8 h 15"/>
                <a:gd name="T22" fmla="*/ 7 w 24"/>
                <a:gd name="T23" fmla="*/ 9 h 15"/>
                <a:gd name="T24" fmla="*/ 6 w 24"/>
                <a:gd name="T25" fmla="*/ 13 h 15"/>
                <a:gd name="T26" fmla="*/ 11 w 24"/>
                <a:gd name="T27" fmla="*/ 12 h 15"/>
                <a:gd name="T28" fmla="*/ 16 w 24"/>
                <a:gd name="T2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15">
                  <a:moveTo>
                    <a:pt x="16" y="15"/>
                  </a:moveTo>
                  <a:cubicBezTo>
                    <a:pt x="17" y="15"/>
                    <a:pt x="19" y="15"/>
                    <a:pt x="20" y="15"/>
                  </a:cubicBezTo>
                  <a:cubicBezTo>
                    <a:pt x="20" y="14"/>
                    <a:pt x="22" y="14"/>
                    <a:pt x="22" y="13"/>
                  </a:cubicBezTo>
                  <a:cubicBezTo>
                    <a:pt x="22" y="12"/>
                    <a:pt x="22" y="11"/>
                    <a:pt x="22" y="10"/>
                  </a:cubicBezTo>
                  <a:cubicBezTo>
                    <a:pt x="21" y="8"/>
                    <a:pt x="20" y="7"/>
                    <a:pt x="21" y="5"/>
                  </a:cubicBezTo>
                  <a:cubicBezTo>
                    <a:pt x="23" y="4"/>
                    <a:pt x="24" y="2"/>
                    <a:pt x="24" y="0"/>
                  </a:cubicBezTo>
                  <a:cubicBezTo>
                    <a:pt x="22" y="3"/>
                    <a:pt x="15" y="0"/>
                    <a:pt x="12" y="0"/>
                  </a:cubicBezTo>
                  <a:cubicBezTo>
                    <a:pt x="10" y="0"/>
                    <a:pt x="8" y="0"/>
                    <a:pt x="6" y="1"/>
                  </a:cubicBezTo>
                  <a:cubicBezTo>
                    <a:pt x="5" y="1"/>
                    <a:pt x="0" y="5"/>
                    <a:pt x="0" y="5"/>
                  </a:cubicBezTo>
                  <a:cubicBezTo>
                    <a:pt x="0" y="6"/>
                    <a:pt x="3" y="5"/>
                    <a:pt x="2" y="6"/>
                  </a:cubicBezTo>
                  <a:cubicBezTo>
                    <a:pt x="2" y="7"/>
                    <a:pt x="2" y="7"/>
                    <a:pt x="2" y="8"/>
                  </a:cubicBezTo>
                  <a:cubicBezTo>
                    <a:pt x="3" y="10"/>
                    <a:pt x="7" y="9"/>
                    <a:pt x="7" y="9"/>
                  </a:cubicBezTo>
                  <a:cubicBezTo>
                    <a:pt x="7" y="10"/>
                    <a:pt x="6" y="12"/>
                    <a:pt x="6" y="13"/>
                  </a:cubicBezTo>
                  <a:cubicBezTo>
                    <a:pt x="7" y="12"/>
                    <a:pt x="9" y="11"/>
                    <a:pt x="11" y="12"/>
                  </a:cubicBezTo>
                  <a:cubicBezTo>
                    <a:pt x="13" y="13"/>
                    <a:pt x="14" y="15"/>
                    <a:pt x="16" y="1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18" name="Freeform 662">
              <a:extLst>
                <a:ext uri="{FF2B5EF4-FFF2-40B4-BE49-F238E27FC236}">
                  <a16:creationId xmlns:a16="http://schemas.microsoft.com/office/drawing/2014/main" id="{239DB47A-E41F-9B4A-9713-CE7D3F8E678D}"/>
                </a:ext>
              </a:extLst>
            </p:cNvPr>
            <p:cNvSpPr>
              <a:spLocks/>
            </p:cNvSpPr>
            <p:nvPr/>
          </p:nvSpPr>
          <p:spPr bwMode="auto">
            <a:xfrm>
              <a:off x="12591917" y="6143782"/>
              <a:ext cx="149682" cy="73269"/>
            </a:xfrm>
            <a:custGeom>
              <a:avLst/>
              <a:gdLst>
                <a:gd name="T0" fmla="*/ 16 w 16"/>
                <a:gd name="T1" fmla="*/ 4 h 8"/>
                <a:gd name="T2" fmla="*/ 12 w 16"/>
                <a:gd name="T3" fmla="*/ 2 h 8"/>
                <a:gd name="T4" fmla="*/ 8 w 16"/>
                <a:gd name="T5" fmla="*/ 0 h 8"/>
                <a:gd name="T6" fmla="*/ 7 w 16"/>
                <a:gd name="T7" fmla="*/ 3 h 8"/>
                <a:gd name="T8" fmla="*/ 5 w 16"/>
                <a:gd name="T9" fmla="*/ 2 h 8"/>
                <a:gd name="T10" fmla="*/ 2 w 16"/>
                <a:gd name="T11" fmla="*/ 3 h 8"/>
                <a:gd name="T12" fmla="*/ 0 w 16"/>
                <a:gd name="T13" fmla="*/ 5 h 8"/>
                <a:gd name="T14" fmla="*/ 0 w 16"/>
                <a:gd name="T15" fmla="*/ 6 h 8"/>
                <a:gd name="T16" fmla="*/ 2 w 16"/>
                <a:gd name="T17" fmla="*/ 6 h 8"/>
                <a:gd name="T18" fmla="*/ 8 w 16"/>
                <a:gd name="T19" fmla="*/ 7 h 8"/>
                <a:gd name="T20" fmla="*/ 16 w 16"/>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8">
                  <a:moveTo>
                    <a:pt x="16" y="4"/>
                  </a:moveTo>
                  <a:cubicBezTo>
                    <a:pt x="16" y="1"/>
                    <a:pt x="14" y="2"/>
                    <a:pt x="12" y="2"/>
                  </a:cubicBezTo>
                  <a:cubicBezTo>
                    <a:pt x="11" y="3"/>
                    <a:pt x="10" y="1"/>
                    <a:pt x="8" y="0"/>
                  </a:cubicBezTo>
                  <a:cubicBezTo>
                    <a:pt x="8" y="1"/>
                    <a:pt x="8" y="2"/>
                    <a:pt x="7" y="3"/>
                  </a:cubicBezTo>
                  <a:cubicBezTo>
                    <a:pt x="6" y="3"/>
                    <a:pt x="7" y="1"/>
                    <a:pt x="5" y="2"/>
                  </a:cubicBezTo>
                  <a:cubicBezTo>
                    <a:pt x="4" y="2"/>
                    <a:pt x="2" y="2"/>
                    <a:pt x="2" y="3"/>
                  </a:cubicBezTo>
                  <a:cubicBezTo>
                    <a:pt x="1" y="5"/>
                    <a:pt x="2" y="6"/>
                    <a:pt x="0" y="5"/>
                  </a:cubicBezTo>
                  <a:cubicBezTo>
                    <a:pt x="0" y="5"/>
                    <a:pt x="0" y="5"/>
                    <a:pt x="0" y="6"/>
                  </a:cubicBezTo>
                  <a:cubicBezTo>
                    <a:pt x="0" y="6"/>
                    <a:pt x="1" y="6"/>
                    <a:pt x="2" y="6"/>
                  </a:cubicBezTo>
                  <a:cubicBezTo>
                    <a:pt x="4" y="7"/>
                    <a:pt x="6" y="7"/>
                    <a:pt x="8" y="7"/>
                  </a:cubicBezTo>
                  <a:cubicBezTo>
                    <a:pt x="10" y="7"/>
                    <a:pt x="16" y="8"/>
                    <a:pt x="16"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19" name="Freeform 663">
              <a:extLst>
                <a:ext uri="{FF2B5EF4-FFF2-40B4-BE49-F238E27FC236}">
                  <a16:creationId xmlns:a16="http://schemas.microsoft.com/office/drawing/2014/main" id="{43CC5624-4972-5844-A7D7-A7F822022CF8}"/>
                </a:ext>
              </a:extLst>
            </p:cNvPr>
            <p:cNvSpPr>
              <a:spLocks/>
            </p:cNvSpPr>
            <p:nvPr/>
          </p:nvSpPr>
          <p:spPr bwMode="auto">
            <a:xfrm>
              <a:off x="12359429" y="6162893"/>
              <a:ext cx="445860" cy="391823"/>
            </a:xfrm>
            <a:custGeom>
              <a:avLst/>
              <a:gdLst>
                <a:gd name="T0" fmla="*/ 1 w 48"/>
                <a:gd name="T1" fmla="*/ 12 h 42"/>
                <a:gd name="T2" fmla="*/ 0 w 48"/>
                <a:gd name="T3" fmla="*/ 16 h 42"/>
                <a:gd name="T4" fmla="*/ 2 w 48"/>
                <a:gd name="T5" fmla="*/ 20 h 42"/>
                <a:gd name="T6" fmla="*/ 4 w 48"/>
                <a:gd name="T7" fmla="*/ 27 h 42"/>
                <a:gd name="T8" fmla="*/ 9 w 48"/>
                <a:gd name="T9" fmla="*/ 31 h 42"/>
                <a:gd name="T10" fmla="*/ 10 w 48"/>
                <a:gd name="T11" fmla="*/ 33 h 42"/>
                <a:gd name="T12" fmla="*/ 13 w 48"/>
                <a:gd name="T13" fmla="*/ 32 h 42"/>
                <a:gd name="T14" fmla="*/ 21 w 48"/>
                <a:gd name="T15" fmla="*/ 36 h 42"/>
                <a:gd name="T16" fmla="*/ 25 w 48"/>
                <a:gd name="T17" fmla="*/ 37 h 42"/>
                <a:gd name="T18" fmla="*/ 33 w 48"/>
                <a:gd name="T19" fmla="*/ 37 h 42"/>
                <a:gd name="T20" fmla="*/ 39 w 48"/>
                <a:gd name="T21" fmla="*/ 41 h 42"/>
                <a:gd name="T22" fmla="*/ 41 w 48"/>
                <a:gd name="T23" fmla="*/ 35 h 42"/>
                <a:gd name="T24" fmla="*/ 44 w 48"/>
                <a:gd name="T25" fmla="*/ 32 h 42"/>
                <a:gd name="T26" fmla="*/ 48 w 48"/>
                <a:gd name="T27" fmla="*/ 31 h 42"/>
                <a:gd name="T28" fmla="*/ 45 w 48"/>
                <a:gd name="T29" fmla="*/ 26 h 42"/>
                <a:gd name="T30" fmla="*/ 44 w 48"/>
                <a:gd name="T31" fmla="*/ 19 h 42"/>
                <a:gd name="T32" fmla="*/ 46 w 48"/>
                <a:gd name="T33" fmla="*/ 12 h 42"/>
                <a:gd name="T34" fmla="*/ 44 w 48"/>
                <a:gd name="T35" fmla="*/ 7 h 42"/>
                <a:gd name="T36" fmla="*/ 42 w 48"/>
                <a:gd name="T37" fmla="*/ 5 h 42"/>
                <a:gd name="T38" fmla="*/ 25 w 48"/>
                <a:gd name="T39" fmla="*/ 4 h 42"/>
                <a:gd name="T40" fmla="*/ 20 w 48"/>
                <a:gd name="T41" fmla="*/ 2 h 42"/>
                <a:gd name="T42" fmla="*/ 13 w 48"/>
                <a:gd name="T43" fmla="*/ 4 h 42"/>
                <a:gd name="T44" fmla="*/ 6 w 48"/>
                <a:gd name="T45" fmla="*/ 6 h 42"/>
                <a:gd name="T46" fmla="*/ 2 w 48"/>
                <a:gd name="T47" fmla="*/ 7 h 42"/>
                <a:gd name="T48" fmla="*/ 1 w 48"/>
                <a:gd name="T49" fmla="*/ 9 h 42"/>
                <a:gd name="T50" fmla="*/ 1 w 48"/>
                <a:gd name="T51" fmla="*/ 12 h 42"/>
                <a:gd name="T52" fmla="*/ 1 w 48"/>
                <a:gd name="T53" fmla="*/ 1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42">
                  <a:moveTo>
                    <a:pt x="1" y="12"/>
                  </a:moveTo>
                  <a:cubicBezTo>
                    <a:pt x="1" y="13"/>
                    <a:pt x="0" y="15"/>
                    <a:pt x="0" y="16"/>
                  </a:cubicBezTo>
                  <a:cubicBezTo>
                    <a:pt x="1" y="17"/>
                    <a:pt x="2" y="19"/>
                    <a:pt x="2" y="20"/>
                  </a:cubicBezTo>
                  <a:cubicBezTo>
                    <a:pt x="2" y="22"/>
                    <a:pt x="3" y="25"/>
                    <a:pt x="4" y="27"/>
                  </a:cubicBezTo>
                  <a:cubicBezTo>
                    <a:pt x="5" y="30"/>
                    <a:pt x="8" y="29"/>
                    <a:pt x="9" y="31"/>
                  </a:cubicBezTo>
                  <a:cubicBezTo>
                    <a:pt x="9" y="31"/>
                    <a:pt x="9" y="33"/>
                    <a:pt x="10" y="33"/>
                  </a:cubicBezTo>
                  <a:cubicBezTo>
                    <a:pt x="11" y="34"/>
                    <a:pt x="12" y="32"/>
                    <a:pt x="13" y="32"/>
                  </a:cubicBezTo>
                  <a:cubicBezTo>
                    <a:pt x="15" y="31"/>
                    <a:pt x="19" y="35"/>
                    <a:pt x="21" y="36"/>
                  </a:cubicBezTo>
                  <a:cubicBezTo>
                    <a:pt x="22" y="37"/>
                    <a:pt x="23" y="39"/>
                    <a:pt x="25" y="37"/>
                  </a:cubicBezTo>
                  <a:cubicBezTo>
                    <a:pt x="26" y="36"/>
                    <a:pt x="31" y="37"/>
                    <a:pt x="33" y="37"/>
                  </a:cubicBezTo>
                  <a:cubicBezTo>
                    <a:pt x="36" y="37"/>
                    <a:pt x="37" y="39"/>
                    <a:pt x="39" y="41"/>
                  </a:cubicBezTo>
                  <a:cubicBezTo>
                    <a:pt x="40" y="42"/>
                    <a:pt x="40" y="36"/>
                    <a:pt x="41" y="35"/>
                  </a:cubicBezTo>
                  <a:cubicBezTo>
                    <a:pt x="42" y="34"/>
                    <a:pt x="43" y="33"/>
                    <a:pt x="44" y="32"/>
                  </a:cubicBezTo>
                  <a:cubicBezTo>
                    <a:pt x="45" y="32"/>
                    <a:pt x="48" y="32"/>
                    <a:pt x="48" y="31"/>
                  </a:cubicBezTo>
                  <a:cubicBezTo>
                    <a:pt x="47" y="28"/>
                    <a:pt x="47" y="27"/>
                    <a:pt x="45" y="26"/>
                  </a:cubicBezTo>
                  <a:cubicBezTo>
                    <a:pt x="43" y="24"/>
                    <a:pt x="46" y="21"/>
                    <a:pt x="44" y="19"/>
                  </a:cubicBezTo>
                  <a:cubicBezTo>
                    <a:pt x="42" y="18"/>
                    <a:pt x="47" y="14"/>
                    <a:pt x="46" y="12"/>
                  </a:cubicBezTo>
                  <a:cubicBezTo>
                    <a:pt x="45" y="10"/>
                    <a:pt x="44" y="9"/>
                    <a:pt x="44" y="7"/>
                  </a:cubicBezTo>
                  <a:cubicBezTo>
                    <a:pt x="44" y="6"/>
                    <a:pt x="44" y="5"/>
                    <a:pt x="42" y="5"/>
                  </a:cubicBezTo>
                  <a:cubicBezTo>
                    <a:pt x="37" y="3"/>
                    <a:pt x="30" y="6"/>
                    <a:pt x="25" y="4"/>
                  </a:cubicBezTo>
                  <a:cubicBezTo>
                    <a:pt x="25" y="7"/>
                    <a:pt x="21" y="2"/>
                    <a:pt x="20" y="2"/>
                  </a:cubicBezTo>
                  <a:cubicBezTo>
                    <a:pt x="17" y="0"/>
                    <a:pt x="15" y="2"/>
                    <a:pt x="13" y="4"/>
                  </a:cubicBezTo>
                  <a:cubicBezTo>
                    <a:pt x="10" y="5"/>
                    <a:pt x="8" y="6"/>
                    <a:pt x="6" y="6"/>
                  </a:cubicBezTo>
                  <a:cubicBezTo>
                    <a:pt x="5" y="7"/>
                    <a:pt x="3" y="7"/>
                    <a:pt x="2" y="7"/>
                  </a:cubicBezTo>
                  <a:cubicBezTo>
                    <a:pt x="1" y="8"/>
                    <a:pt x="3" y="9"/>
                    <a:pt x="1" y="9"/>
                  </a:cubicBezTo>
                  <a:cubicBezTo>
                    <a:pt x="1" y="10"/>
                    <a:pt x="1" y="11"/>
                    <a:pt x="1" y="12"/>
                  </a:cubicBezTo>
                  <a:cubicBezTo>
                    <a:pt x="1" y="14"/>
                    <a:pt x="1" y="12"/>
                    <a:pt x="1" y="1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20" name="Freeform 664">
              <a:extLst>
                <a:ext uri="{FF2B5EF4-FFF2-40B4-BE49-F238E27FC236}">
                  <a16:creationId xmlns:a16="http://schemas.microsoft.com/office/drawing/2014/main" id="{68BA492C-F711-904C-802B-010000678340}"/>
                </a:ext>
              </a:extLst>
            </p:cNvPr>
            <p:cNvSpPr>
              <a:spLocks/>
            </p:cNvSpPr>
            <p:nvPr/>
          </p:nvSpPr>
          <p:spPr bwMode="auto">
            <a:xfrm>
              <a:off x="12630129" y="6573832"/>
              <a:ext cx="429938" cy="280329"/>
            </a:xfrm>
            <a:custGeom>
              <a:avLst/>
              <a:gdLst>
                <a:gd name="T0" fmla="*/ 38 w 46"/>
                <a:gd name="T1" fmla="*/ 13 h 30"/>
                <a:gd name="T2" fmla="*/ 35 w 46"/>
                <a:gd name="T3" fmla="*/ 6 h 30"/>
                <a:gd name="T4" fmla="*/ 32 w 46"/>
                <a:gd name="T5" fmla="*/ 0 h 30"/>
                <a:gd name="T6" fmla="*/ 22 w 46"/>
                <a:gd name="T7" fmla="*/ 4 h 30"/>
                <a:gd name="T8" fmla="*/ 18 w 46"/>
                <a:gd name="T9" fmla="*/ 3 h 30"/>
                <a:gd name="T10" fmla="*/ 12 w 46"/>
                <a:gd name="T11" fmla="*/ 3 h 30"/>
                <a:gd name="T12" fmla="*/ 8 w 46"/>
                <a:gd name="T13" fmla="*/ 6 h 30"/>
                <a:gd name="T14" fmla="*/ 4 w 46"/>
                <a:gd name="T15" fmla="*/ 14 h 30"/>
                <a:gd name="T16" fmla="*/ 0 w 46"/>
                <a:gd name="T17" fmla="*/ 15 h 30"/>
                <a:gd name="T18" fmla="*/ 3 w 46"/>
                <a:gd name="T19" fmla="*/ 18 h 30"/>
                <a:gd name="T20" fmla="*/ 5 w 46"/>
                <a:gd name="T21" fmla="*/ 22 h 30"/>
                <a:gd name="T22" fmla="*/ 8 w 46"/>
                <a:gd name="T23" fmla="*/ 24 h 30"/>
                <a:gd name="T24" fmla="*/ 11 w 46"/>
                <a:gd name="T25" fmla="*/ 25 h 30"/>
                <a:gd name="T26" fmla="*/ 11 w 46"/>
                <a:gd name="T27" fmla="*/ 28 h 30"/>
                <a:gd name="T28" fmla="*/ 21 w 46"/>
                <a:gd name="T29" fmla="*/ 30 h 30"/>
                <a:gd name="T30" fmla="*/ 28 w 46"/>
                <a:gd name="T31" fmla="*/ 28 h 30"/>
                <a:gd name="T32" fmla="*/ 40 w 46"/>
                <a:gd name="T33" fmla="*/ 30 h 30"/>
                <a:gd name="T34" fmla="*/ 41 w 46"/>
                <a:gd name="T35" fmla="*/ 23 h 30"/>
                <a:gd name="T36" fmla="*/ 46 w 46"/>
                <a:gd name="T37" fmla="*/ 20 h 30"/>
                <a:gd name="T38" fmla="*/ 39 w 46"/>
                <a:gd name="T39" fmla="*/ 20 h 30"/>
                <a:gd name="T40" fmla="*/ 38 w 46"/>
                <a:gd name="T41" fmla="*/ 13 h 30"/>
                <a:gd name="T42" fmla="*/ 38 w 46"/>
                <a:gd name="T4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 h="30">
                  <a:moveTo>
                    <a:pt x="38" y="13"/>
                  </a:moveTo>
                  <a:cubicBezTo>
                    <a:pt x="39" y="10"/>
                    <a:pt x="36" y="8"/>
                    <a:pt x="35" y="6"/>
                  </a:cubicBezTo>
                  <a:cubicBezTo>
                    <a:pt x="33" y="5"/>
                    <a:pt x="32" y="2"/>
                    <a:pt x="32" y="0"/>
                  </a:cubicBezTo>
                  <a:cubicBezTo>
                    <a:pt x="29" y="1"/>
                    <a:pt x="26" y="4"/>
                    <a:pt x="22" y="4"/>
                  </a:cubicBezTo>
                  <a:cubicBezTo>
                    <a:pt x="21" y="4"/>
                    <a:pt x="19" y="3"/>
                    <a:pt x="18" y="3"/>
                  </a:cubicBezTo>
                  <a:cubicBezTo>
                    <a:pt x="16" y="3"/>
                    <a:pt x="14" y="3"/>
                    <a:pt x="12" y="3"/>
                  </a:cubicBezTo>
                  <a:cubicBezTo>
                    <a:pt x="12" y="3"/>
                    <a:pt x="9" y="6"/>
                    <a:pt x="8" y="6"/>
                  </a:cubicBezTo>
                  <a:cubicBezTo>
                    <a:pt x="7" y="9"/>
                    <a:pt x="5" y="11"/>
                    <a:pt x="4" y="14"/>
                  </a:cubicBezTo>
                  <a:cubicBezTo>
                    <a:pt x="3" y="14"/>
                    <a:pt x="1" y="14"/>
                    <a:pt x="0" y="15"/>
                  </a:cubicBezTo>
                  <a:cubicBezTo>
                    <a:pt x="0" y="16"/>
                    <a:pt x="3" y="17"/>
                    <a:pt x="3" y="18"/>
                  </a:cubicBezTo>
                  <a:cubicBezTo>
                    <a:pt x="3" y="20"/>
                    <a:pt x="4" y="20"/>
                    <a:pt x="5" y="22"/>
                  </a:cubicBezTo>
                  <a:cubicBezTo>
                    <a:pt x="5" y="24"/>
                    <a:pt x="6" y="24"/>
                    <a:pt x="8" y="24"/>
                  </a:cubicBezTo>
                  <a:cubicBezTo>
                    <a:pt x="9" y="24"/>
                    <a:pt x="11" y="24"/>
                    <a:pt x="11" y="25"/>
                  </a:cubicBezTo>
                  <a:cubicBezTo>
                    <a:pt x="11" y="26"/>
                    <a:pt x="11" y="27"/>
                    <a:pt x="11" y="28"/>
                  </a:cubicBezTo>
                  <a:cubicBezTo>
                    <a:pt x="13" y="30"/>
                    <a:pt x="18" y="30"/>
                    <a:pt x="21" y="30"/>
                  </a:cubicBezTo>
                  <a:cubicBezTo>
                    <a:pt x="24" y="30"/>
                    <a:pt x="26" y="30"/>
                    <a:pt x="28" y="28"/>
                  </a:cubicBezTo>
                  <a:cubicBezTo>
                    <a:pt x="32" y="26"/>
                    <a:pt x="36" y="28"/>
                    <a:pt x="40" y="30"/>
                  </a:cubicBezTo>
                  <a:cubicBezTo>
                    <a:pt x="40" y="28"/>
                    <a:pt x="40" y="25"/>
                    <a:pt x="41" y="23"/>
                  </a:cubicBezTo>
                  <a:cubicBezTo>
                    <a:pt x="42" y="22"/>
                    <a:pt x="45" y="24"/>
                    <a:pt x="46" y="20"/>
                  </a:cubicBezTo>
                  <a:cubicBezTo>
                    <a:pt x="43" y="18"/>
                    <a:pt x="42" y="20"/>
                    <a:pt x="39" y="20"/>
                  </a:cubicBezTo>
                  <a:cubicBezTo>
                    <a:pt x="37" y="19"/>
                    <a:pt x="37" y="14"/>
                    <a:pt x="38" y="13"/>
                  </a:cubicBezTo>
                  <a:cubicBezTo>
                    <a:pt x="39" y="11"/>
                    <a:pt x="37" y="15"/>
                    <a:pt x="38" y="1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21" name="Freeform 665">
              <a:extLst>
                <a:ext uri="{FF2B5EF4-FFF2-40B4-BE49-F238E27FC236}">
                  <a16:creationId xmlns:a16="http://schemas.microsoft.com/office/drawing/2014/main" id="{CB872082-9F9F-A94D-8BEA-0BF29AEF35F8}"/>
                </a:ext>
              </a:extLst>
            </p:cNvPr>
            <p:cNvSpPr>
              <a:spLocks/>
            </p:cNvSpPr>
            <p:nvPr/>
          </p:nvSpPr>
          <p:spPr bwMode="auto">
            <a:xfrm>
              <a:off x="12929494" y="6564274"/>
              <a:ext cx="156051" cy="187951"/>
            </a:xfrm>
            <a:custGeom>
              <a:avLst/>
              <a:gdLst>
                <a:gd name="T0" fmla="*/ 14 w 17"/>
                <a:gd name="T1" fmla="*/ 10 h 20"/>
                <a:gd name="T2" fmla="*/ 9 w 17"/>
                <a:gd name="T3" fmla="*/ 3 h 20"/>
                <a:gd name="T4" fmla="*/ 0 w 17"/>
                <a:gd name="T5" fmla="*/ 1 h 20"/>
                <a:gd name="T6" fmla="*/ 5 w 17"/>
                <a:gd name="T7" fmla="*/ 10 h 20"/>
                <a:gd name="T8" fmla="*/ 7 w 17"/>
                <a:gd name="T9" fmla="*/ 20 h 20"/>
                <a:gd name="T10" fmla="*/ 10 w 17"/>
                <a:gd name="T11" fmla="*/ 14 h 20"/>
                <a:gd name="T12" fmla="*/ 14 w 17"/>
                <a:gd name="T13" fmla="*/ 14 h 20"/>
                <a:gd name="T14" fmla="*/ 14 w 17"/>
                <a:gd name="T15" fmla="*/ 10 h 20"/>
                <a:gd name="T16" fmla="*/ 14 w 17"/>
                <a:gd name="T17"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0">
                  <a:moveTo>
                    <a:pt x="14" y="10"/>
                  </a:moveTo>
                  <a:cubicBezTo>
                    <a:pt x="12" y="8"/>
                    <a:pt x="11" y="4"/>
                    <a:pt x="9" y="3"/>
                  </a:cubicBezTo>
                  <a:cubicBezTo>
                    <a:pt x="8" y="3"/>
                    <a:pt x="0" y="0"/>
                    <a:pt x="0" y="1"/>
                  </a:cubicBezTo>
                  <a:cubicBezTo>
                    <a:pt x="1" y="5"/>
                    <a:pt x="3" y="7"/>
                    <a:pt x="5" y="10"/>
                  </a:cubicBezTo>
                  <a:cubicBezTo>
                    <a:pt x="7" y="13"/>
                    <a:pt x="4" y="17"/>
                    <a:pt x="7" y="20"/>
                  </a:cubicBezTo>
                  <a:cubicBezTo>
                    <a:pt x="8" y="19"/>
                    <a:pt x="9" y="16"/>
                    <a:pt x="10" y="14"/>
                  </a:cubicBezTo>
                  <a:cubicBezTo>
                    <a:pt x="12" y="13"/>
                    <a:pt x="13" y="14"/>
                    <a:pt x="14" y="14"/>
                  </a:cubicBezTo>
                  <a:cubicBezTo>
                    <a:pt x="17" y="14"/>
                    <a:pt x="14" y="10"/>
                    <a:pt x="14" y="10"/>
                  </a:cubicBezTo>
                  <a:cubicBezTo>
                    <a:pt x="13" y="9"/>
                    <a:pt x="14" y="10"/>
                    <a:pt x="14"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22" name="Freeform 666">
              <a:extLst>
                <a:ext uri="{FF2B5EF4-FFF2-40B4-BE49-F238E27FC236}">
                  <a16:creationId xmlns:a16="http://schemas.microsoft.com/office/drawing/2014/main" id="{B9A85547-8B5C-2D4C-A06F-1BD1D72B6962}"/>
                </a:ext>
              </a:extLst>
            </p:cNvPr>
            <p:cNvSpPr>
              <a:spLocks/>
            </p:cNvSpPr>
            <p:nvPr/>
          </p:nvSpPr>
          <p:spPr bwMode="auto">
            <a:xfrm>
              <a:off x="12993189" y="6666210"/>
              <a:ext cx="92356" cy="95566"/>
            </a:xfrm>
            <a:custGeom>
              <a:avLst/>
              <a:gdLst>
                <a:gd name="T0" fmla="*/ 7 w 10"/>
                <a:gd name="T1" fmla="*/ 9 h 10"/>
                <a:gd name="T2" fmla="*/ 7 w 10"/>
                <a:gd name="T3" fmla="*/ 7 h 10"/>
                <a:gd name="T4" fmla="*/ 10 w 10"/>
                <a:gd name="T5" fmla="*/ 4 h 10"/>
                <a:gd name="T6" fmla="*/ 8 w 10"/>
                <a:gd name="T7" fmla="*/ 1 h 10"/>
                <a:gd name="T8" fmla="*/ 3 w 10"/>
                <a:gd name="T9" fmla="*/ 4 h 10"/>
                <a:gd name="T10" fmla="*/ 0 w 10"/>
                <a:gd name="T11" fmla="*/ 9 h 10"/>
                <a:gd name="T12" fmla="*/ 3 w 10"/>
                <a:gd name="T13" fmla="*/ 9 h 10"/>
                <a:gd name="T14" fmla="*/ 7 w 10"/>
                <a:gd name="T15" fmla="*/ 10 h 10"/>
                <a:gd name="T16" fmla="*/ 7 w 10"/>
                <a:gd name="T17" fmla="*/ 9 h 10"/>
                <a:gd name="T18" fmla="*/ 7 w 10"/>
                <a:gd name="T19"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0">
                  <a:moveTo>
                    <a:pt x="7" y="9"/>
                  </a:moveTo>
                  <a:cubicBezTo>
                    <a:pt x="6" y="8"/>
                    <a:pt x="6" y="8"/>
                    <a:pt x="7" y="7"/>
                  </a:cubicBezTo>
                  <a:cubicBezTo>
                    <a:pt x="8" y="6"/>
                    <a:pt x="9" y="5"/>
                    <a:pt x="10" y="4"/>
                  </a:cubicBezTo>
                  <a:cubicBezTo>
                    <a:pt x="10" y="4"/>
                    <a:pt x="8" y="2"/>
                    <a:pt x="8" y="1"/>
                  </a:cubicBezTo>
                  <a:cubicBezTo>
                    <a:pt x="8" y="5"/>
                    <a:pt x="3" y="0"/>
                    <a:pt x="3" y="4"/>
                  </a:cubicBezTo>
                  <a:cubicBezTo>
                    <a:pt x="3" y="6"/>
                    <a:pt x="1" y="8"/>
                    <a:pt x="0" y="9"/>
                  </a:cubicBezTo>
                  <a:cubicBezTo>
                    <a:pt x="0" y="10"/>
                    <a:pt x="2" y="9"/>
                    <a:pt x="3" y="9"/>
                  </a:cubicBezTo>
                  <a:cubicBezTo>
                    <a:pt x="5" y="9"/>
                    <a:pt x="6" y="9"/>
                    <a:pt x="7" y="10"/>
                  </a:cubicBezTo>
                  <a:cubicBezTo>
                    <a:pt x="7" y="10"/>
                    <a:pt x="7" y="9"/>
                    <a:pt x="7" y="9"/>
                  </a:cubicBezTo>
                  <a:cubicBezTo>
                    <a:pt x="6" y="8"/>
                    <a:pt x="7" y="9"/>
                    <a:pt x="7" y="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23" name="Freeform 667">
              <a:extLst>
                <a:ext uri="{FF2B5EF4-FFF2-40B4-BE49-F238E27FC236}">
                  <a16:creationId xmlns:a16="http://schemas.microsoft.com/office/drawing/2014/main" id="{3E67C475-D7E1-1248-BC64-B3598A553567}"/>
                </a:ext>
              </a:extLst>
            </p:cNvPr>
            <p:cNvSpPr>
              <a:spLocks/>
            </p:cNvSpPr>
            <p:nvPr/>
          </p:nvSpPr>
          <p:spPr bwMode="auto">
            <a:xfrm>
              <a:off x="12712935" y="6815931"/>
              <a:ext cx="299364" cy="178393"/>
            </a:xfrm>
            <a:custGeom>
              <a:avLst/>
              <a:gdLst>
                <a:gd name="T0" fmla="*/ 17 w 32"/>
                <a:gd name="T1" fmla="*/ 4 h 19"/>
                <a:gd name="T2" fmla="*/ 2 w 32"/>
                <a:gd name="T3" fmla="*/ 0 h 19"/>
                <a:gd name="T4" fmla="*/ 2 w 32"/>
                <a:gd name="T5" fmla="*/ 5 h 19"/>
                <a:gd name="T6" fmla="*/ 3 w 32"/>
                <a:gd name="T7" fmla="*/ 8 h 19"/>
                <a:gd name="T8" fmla="*/ 1 w 32"/>
                <a:gd name="T9" fmla="*/ 11 h 19"/>
                <a:gd name="T10" fmla="*/ 3 w 32"/>
                <a:gd name="T11" fmla="*/ 17 h 19"/>
                <a:gd name="T12" fmla="*/ 9 w 32"/>
                <a:gd name="T13" fmla="*/ 17 h 19"/>
                <a:gd name="T14" fmla="*/ 16 w 32"/>
                <a:gd name="T15" fmla="*/ 18 h 19"/>
                <a:gd name="T16" fmla="*/ 21 w 32"/>
                <a:gd name="T17" fmla="*/ 15 h 19"/>
                <a:gd name="T18" fmla="*/ 28 w 32"/>
                <a:gd name="T19" fmla="*/ 14 h 19"/>
                <a:gd name="T20" fmla="*/ 28 w 32"/>
                <a:gd name="T21" fmla="*/ 8 h 19"/>
                <a:gd name="T22" fmla="*/ 29 w 32"/>
                <a:gd name="T23" fmla="*/ 3 h 19"/>
                <a:gd name="T24" fmla="*/ 21 w 32"/>
                <a:gd name="T25" fmla="*/ 2 h 19"/>
                <a:gd name="T26" fmla="*/ 17 w 32"/>
                <a:gd name="T2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19">
                  <a:moveTo>
                    <a:pt x="17" y="4"/>
                  </a:moveTo>
                  <a:cubicBezTo>
                    <a:pt x="13" y="4"/>
                    <a:pt x="3" y="6"/>
                    <a:pt x="2" y="0"/>
                  </a:cubicBezTo>
                  <a:cubicBezTo>
                    <a:pt x="1" y="2"/>
                    <a:pt x="0" y="4"/>
                    <a:pt x="2" y="5"/>
                  </a:cubicBezTo>
                  <a:cubicBezTo>
                    <a:pt x="3" y="6"/>
                    <a:pt x="4" y="7"/>
                    <a:pt x="3" y="8"/>
                  </a:cubicBezTo>
                  <a:cubicBezTo>
                    <a:pt x="2" y="9"/>
                    <a:pt x="1" y="9"/>
                    <a:pt x="1" y="11"/>
                  </a:cubicBezTo>
                  <a:cubicBezTo>
                    <a:pt x="2" y="13"/>
                    <a:pt x="3" y="14"/>
                    <a:pt x="3" y="17"/>
                  </a:cubicBezTo>
                  <a:cubicBezTo>
                    <a:pt x="5" y="17"/>
                    <a:pt x="7" y="17"/>
                    <a:pt x="9" y="17"/>
                  </a:cubicBezTo>
                  <a:cubicBezTo>
                    <a:pt x="11" y="17"/>
                    <a:pt x="14" y="19"/>
                    <a:pt x="16" y="18"/>
                  </a:cubicBezTo>
                  <a:cubicBezTo>
                    <a:pt x="18" y="18"/>
                    <a:pt x="20" y="16"/>
                    <a:pt x="21" y="15"/>
                  </a:cubicBezTo>
                  <a:cubicBezTo>
                    <a:pt x="23" y="13"/>
                    <a:pt x="25" y="14"/>
                    <a:pt x="28" y="14"/>
                  </a:cubicBezTo>
                  <a:cubicBezTo>
                    <a:pt x="27" y="12"/>
                    <a:pt x="27" y="11"/>
                    <a:pt x="28" y="8"/>
                  </a:cubicBezTo>
                  <a:cubicBezTo>
                    <a:pt x="29" y="6"/>
                    <a:pt x="32" y="4"/>
                    <a:pt x="29" y="3"/>
                  </a:cubicBezTo>
                  <a:cubicBezTo>
                    <a:pt x="27" y="2"/>
                    <a:pt x="24" y="1"/>
                    <a:pt x="21" y="2"/>
                  </a:cubicBezTo>
                  <a:cubicBezTo>
                    <a:pt x="19" y="2"/>
                    <a:pt x="18" y="4"/>
                    <a:pt x="17"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24" name="Freeform 668">
              <a:extLst>
                <a:ext uri="{FF2B5EF4-FFF2-40B4-BE49-F238E27FC236}">
                  <a16:creationId xmlns:a16="http://schemas.microsoft.com/office/drawing/2014/main" id="{480B3CD7-6BCD-2145-AE7A-7F45C4079307}"/>
                </a:ext>
              </a:extLst>
            </p:cNvPr>
            <p:cNvSpPr>
              <a:spLocks/>
            </p:cNvSpPr>
            <p:nvPr/>
          </p:nvSpPr>
          <p:spPr bwMode="auto">
            <a:xfrm>
              <a:off x="12423124" y="6771334"/>
              <a:ext cx="168791" cy="140163"/>
            </a:xfrm>
            <a:custGeom>
              <a:avLst/>
              <a:gdLst>
                <a:gd name="T0" fmla="*/ 10 w 18"/>
                <a:gd name="T1" fmla="*/ 0 h 15"/>
                <a:gd name="T2" fmla="*/ 1 w 18"/>
                <a:gd name="T3" fmla="*/ 2 h 15"/>
                <a:gd name="T4" fmla="*/ 4 w 18"/>
                <a:gd name="T5" fmla="*/ 8 h 15"/>
                <a:gd name="T6" fmla="*/ 13 w 18"/>
                <a:gd name="T7" fmla="*/ 15 h 15"/>
                <a:gd name="T8" fmla="*/ 15 w 18"/>
                <a:gd name="T9" fmla="*/ 10 h 15"/>
                <a:gd name="T10" fmla="*/ 17 w 18"/>
                <a:gd name="T11" fmla="*/ 6 h 15"/>
                <a:gd name="T12" fmla="*/ 16 w 18"/>
                <a:gd name="T13" fmla="*/ 2 h 15"/>
                <a:gd name="T14" fmla="*/ 10 w 18"/>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0" y="0"/>
                  </a:moveTo>
                  <a:cubicBezTo>
                    <a:pt x="8" y="0"/>
                    <a:pt x="0" y="0"/>
                    <a:pt x="1" y="2"/>
                  </a:cubicBezTo>
                  <a:cubicBezTo>
                    <a:pt x="1" y="3"/>
                    <a:pt x="3" y="7"/>
                    <a:pt x="4" y="8"/>
                  </a:cubicBezTo>
                  <a:cubicBezTo>
                    <a:pt x="6" y="11"/>
                    <a:pt x="10" y="13"/>
                    <a:pt x="13" y="15"/>
                  </a:cubicBezTo>
                  <a:cubicBezTo>
                    <a:pt x="13" y="13"/>
                    <a:pt x="13" y="11"/>
                    <a:pt x="15" y="10"/>
                  </a:cubicBezTo>
                  <a:cubicBezTo>
                    <a:pt x="17" y="9"/>
                    <a:pt x="18" y="8"/>
                    <a:pt x="17" y="6"/>
                  </a:cubicBezTo>
                  <a:cubicBezTo>
                    <a:pt x="17" y="4"/>
                    <a:pt x="17" y="3"/>
                    <a:pt x="16" y="2"/>
                  </a:cubicBezTo>
                  <a:cubicBezTo>
                    <a:pt x="14" y="1"/>
                    <a:pt x="12" y="0"/>
                    <a:pt x="10"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25" name="Freeform 669">
              <a:extLst>
                <a:ext uri="{FF2B5EF4-FFF2-40B4-BE49-F238E27FC236}">
                  <a16:creationId xmlns:a16="http://schemas.microsoft.com/office/drawing/2014/main" id="{72BBD155-9B00-6748-A6FC-EB0158820329}"/>
                </a:ext>
              </a:extLst>
            </p:cNvPr>
            <p:cNvSpPr>
              <a:spLocks/>
            </p:cNvSpPr>
            <p:nvPr/>
          </p:nvSpPr>
          <p:spPr bwMode="auto">
            <a:xfrm>
              <a:off x="12544142" y="6704437"/>
              <a:ext cx="207006" cy="251657"/>
            </a:xfrm>
            <a:custGeom>
              <a:avLst/>
              <a:gdLst>
                <a:gd name="T0" fmla="*/ 21 w 22"/>
                <a:gd name="T1" fmla="*/ 19 h 27"/>
                <a:gd name="T2" fmla="*/ 20 w 22"/>
                <a:gd name="T3" fmla="*/ 17 h 27"/>
                <a:gd name="T4" fmla="*/ 19 w 22"/>
                <a:gd name="T5" fmla="*/ 13 h 27"/>
                <a:gd name="T6" fmla="*/ 15 w 22"/>
                <a:gd name="T7" fmla="*/ 10 h 27"/>
                <a:gd name="T8" fmla="*/ 14 w 22"/>
                <a:gd name="T9" fmla="*/ 8 h 27"/>
                <a:gd name="T10" fmla="*/ 12 w 22"/>
                <a:gd name="T11" fmla="*/ 5 h 27"/>
                <a:gd name="T12" fmla="*/ 5 w 22"/>
                <a:gd name="T13" fmla="*/ 1 h 27"/>
                <a:gd name="T14" fmla="*/ 2 w 22"/>
                <a:gd name="T15" fmla="*/ 4 h 27"/>
                <a:gd name="T16" fmla="*/ 4 w 22"/>
                <a:gd name="T17" fmla="*/ 14 h 27"/>
                <a:gd name="T18" fmla="*/ 1 w 22"/>
                <a:gd name="T19" fmla="*/ 19 h 27"/>
                <a:gd name="T20" fmla="*/ 0 w 22"/>
                <a:gd name="T21" fmla="*/ 23 h 27"/>
                <a:gd name="T22" fmla="*/ 4 w 22"/>
                <a:gd name="T23" fmla="*/ 27 h 27"/>
                <a:gd name="T24" fmla="*/ 6 w 22"/>
                <a:gd name="T25" fmla="*/ 23 h 27"/>
                <a:gd name="T26" fmla="*/ 10 w 22"/>
                <a:gd name="T27" fmla="*/ 26 h 27"/>
                <a:gd name="T28" fmla="*/ 20 w 22"/>
                <a:gd name="T29" fmla="*/ 24 h 27"/>
                <a:gd name="T30" fmla="*/ 21 w 22"/>
                <a:gd name="T31" fmla="*/ 19 h 27"/>
                <a:gd name="T32" fmla="*/ 21 w 22"/>
                <a:gd name="T33" fmla="*/ 1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27">
                  <a:moveTo>
                    <a:pt x="21" y="19"/>
                  </a:moveTo>
                  <a:cubicBezTo>
                    <a:pt x="22" y="18"/>
                    <a:pt x="21" y="18"/>
                    <a:pt x="20" y="17"/>
                  </a:cubicBezTo>
                  <a:cubicBezTo>
                    <a:pt x="19" y="16"/>
                    <a:pt x="19" y="15"/>
                    <a:pt x="19" y="13"/>
                  </a:cubicBezTo>
                  <a:cubicBezTo>
                    <a:pt x="21" y="10"/>
                    <a:pt x="18" y="10"/>
                    <a:pt x="15" y="10"/>
                  </a:cubicBezTo>
                  <a:cubicBezTo>
                    <a:pt x="14" y="10"/>
                    <a:pt x="14" y="9"/>
                    <a:pt x="14" y="8"/>
                  </a:cubicBezTo>
                  <a:cubicBezTo>
                    <a:pt x="13" y="6"/>
                    <a:pt x="12" y="7"/>
                    <a:pt x="12" y="5"/>
                  </a:cubicBezTo>
                  <a:cubicBezTo>
                    <a:pt x="11" y="2"/>
                    <a:pt x="9" y="0"/>
                    <a:pt x="5" y="1"/>
                  </a:cubicBezTo>
                  <a:cubicBezTo>
                    <a:pt x="2" y="2"/>
                    <a:pt x="2" y="2"/>
                    <a:pt x="2" y="4"/>
                  </a:cubicBezTo>
                  <a:cubicBezTo>
                    <a:pt x="3" y="7"/>
                    <a:pt x="4" y="10"/>
                    <a:pt x="4" y="14"/>
                  </a:cubicBezTo>
                  <a:cubicBezTo>
                    <a:pt x="5" y="17"/>
                    <a:pt x="2" y="16"/>
                    <a:pt x="1" y="19"/>
                  </a:cubicBezTo>
                  <a:cubicBezTo>
                    <a:pt x="0" y="20"/>
                    <a:pt x="0" y="22"/>
                    <a:pt x="0" y="23"/>
                  </a:cubicBezTo>
                  <a:cubicBezTo>
                    <a:pt x="0" y="25"/>
                    <a:pt x="3" y="26"/>
                    <a:pt x="4" y="27"/>
                  </a:cubicBezTo>
                  <a:cubicBezTo>
                    <a:pt x="4" y="26"/>
                    <a:pt x="4" y="23"/>
                    <a:pt x="6" y="23"/>
                  </a:cubicBezTo>
                  <a:cubicBezTo>
                    <a:pt x="8" y="23"/>
                    <a:pt x="9" y="24"/>
                    <a:pt x="10" y="26"/>
                  </a:cubicBezTo>
                  <a:cubicBezTo>
                    <a:pt x="11" y="26"/>
                    <a:pt x="18" y="24"/>
                    <a:pt x="20" y="24"/>
                  </a:cubicBezTo>
                  <a:cubicBezTo>
                    <a:pt x="18" y="22"/>
                    <a:pt x="20" y="21"/>
                    <a:pt x="21" y="19"/>
                  </a:cubicBezTo>
                  <a:cubicBezTo>
                    <a:pt x="22" y="18"/>
                    <a:pt x="20" y="20"/>
                    <a:pt x="21" y="1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26" name="Freeform 670">
              <a:extLst>
                <a:ext uri="{FF2B5EF4-FFF2-40B4-BE49-F238E27FC236}">
                  <a16:creationId xmlns:a16="http://schemas.microsoft.com/office/drawing/2014/main" id="{AA0FF3F1-5D8D-294F-89F7-0753B370BB5F}"/>
                </a:ext>
              </a:extLst>
            </p:cNvPr>
            <p:cNvSpPr>
              <a:spLocks/>
            </p:cNvSpPr>
            <p:nvPr/>
          </p:nvSpPr>
          <p:spPr bwMode="auto">
            <a:xfrm>
              <a:off x="12432679" y="6554719"/>
              <a:ext cx="328029" cy="178393"/>
            </a:xfrm>
            <a:custGeom>
              <a:avLst/>
              <a:gdLst>
                <a:gd name="T0" fmla="*/ 30 w 35"/>
                <a:gd name="T1" fmla="*/ 3 h 19"/>
                <a:gd name="T2" fmla="*/ 24 w 35"/>
                <a:gd name="T3" fmla="*/ 1 h 19"/>
                <a:gd name="T4" fmla="*/ 19 w 35"/>
                <a:gd name="T5" fmla="*/ 4 h 19"/>
                <a:gd name="T6" fmla="*/ 15 w 35"/>
                <a:gd name="T7" fmla="*/ 4 h 19"/>
                <a:gd name="T8" fmla="*/ 13 w 35"/>
                <a:gd name="T9" fmla="*/ 6 h 19"/>
                <a:gd name="T10" fmla="*/ 5 w 35"/>
                <a:gd name="T11" fmla="*/ 4 h 19"/>
                <a:gd name="T12" fmla="*/ 5 w 35"/>
                <a:gd name="T13" fmla="*/ 7 h 19"/>
                <a:gd name="T14" fmla="*/ 3 w 35"/>
                <a:gd name="T15" fmla="*/ 8 h 19"/>
                <a:gd name="T16" fmla="*/ 3 w 35"/>
                <a:gd name="T17" fmla="*/ 15 h 19"/>
                <a:gd name="T18" fmla="*/ 11 w 35"/>
                <a:gd name="T19" fmla="*/ 19 h 19"/>
                <a:gd name="T20" fmla="*/ 21 w 35"/>
                <a:gd name="T21" fmla="*/ 17 h 19"/>
                <a:gd name="T22" fmla="*/ 25 w 35"/>
                <a:gd name="T23" fmla="*/ 15 h 19"/>
                <a:gd name="T24" fmla="*/ 29 w 35"/>
                <a:gd name="T25" fmla="*/ 9 h 19"/>
                <a:gd name="T26" fmla="*/ 33 w 35"/>
                <a:gd name="T27" fmla="*/ 6 h 19"/>
                <a:gd name="T28" fmla="*/ 30 w 35"/>
                <a:gd name="T29" fmla="*/ 3 h 19"/>
                <a:gd name="T30" fmla="*/ 30 w 35"/>
                <a:gd name="T31"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19">
                  <a:moveTo>
                    <a:pt x="30" y="3"/>
                  </a:moveTo>
                  <a:cubicBezTo>
                    <a:pt x="30" y="2"/>
                    <a:pt x="25" y="2"/>
                    <a:pt x="24" y="1"/>
                  </a:cubicBezTo>
                  <a:cubicBezTo>
                    <a:pt x="20" y="0"/>
                    <a:pt x="22" y="4"/>
                    <a:pt x="19" y="4"/>
                  </a:cubicBezTo>
                  <a:cubicBezTo>
                    <a:pt x="18" y="3"/>
                    <a:pt x="17" y="4"/>
                    <a:pt x="15" y="4"/>
                  </a:cubicBezTo>
                  <a:cubicBezTo>
                    <a:pt x="14" y="4"/>
                    <a:pt x="14" y="6"/>
                    <a:pt x="13" y="6"/>
                  </a:cubicBezTo>
                  <a:cubicBezTo>
                    <a:pt x="9" y="8"/>
                    <a:pt x="7" y="6"/>
                    <a:pt x="5" y="4"/>
                  </a:cubicBezTo>
                  <a:cubicBezTo>
                    <a:pt x="5" y="5"/>
                    <a:pt x="5" y="6"/>
                    <a:pt x="5" y="7"/>
                  </a:cubicBezTo>
                  <a:cubicBezTo>
                    <a:pt x="4" y="8"/>
                    <a:pt x="3" y="6"/>
                    <a:pt x="3" y="8"/>
                  </a:cubicBezTo>
                  <a:cubicBezTo>
                    <a:pt x="3" y="11"/>
                    <a:pt x="0" y="13"/>
                    <a:pt x="3" y="15"/>
                  </a:cubicBezTo>
                  <a:cubicBezTo>
                    <a:pt x="5" y="17"/>
                    <a:pt x="8" y="19"/>
                    <a:pt x="11" y="19"/>
                  </a:cubicBezTo>
                  <a:cubicBezTo>
                    <a:pt x="15" y="19"/>
                    <a:pt x="17" y="16"/>
                    <a:pt x="21" y="17"/>
                  </a:cubicBezTo>
                  <a:cubicBezTo>
                    <a:pt x="21" y="16"/>
                    <a:pt x="24" y="16"/>
                    <a:pt x="25" y="15"/>
                  </a:cubicBezTo>
                  <a:cubicBezTo>
                    <a:pt x="26" y="13"/>
                    <a:pt x="27" y="11"/>
                    <a:pt x="29" y="9"/>
                  </a:cubicBezTo>
                  <a:cubicBezTo>
                    <a:pt x="30" y="7"/>
                    <a:pt x="31" y="7"/>
                    <a:pt x="33" y="6"/>
                  </a:cubicBezTo>
                  <a:cubicBezTo>
                    <a:pt x="35" y="4"/>
                    <a:pt x="30" y="4"/>
                    <a:pt x="30" y="3"/>
                  </a:cubicBezTo>
                  <a:cubicBezTo>
                    <a:pt x="30" y="3"/>
                    <a:pt x="30" y="4"/>
                    <a:pt x="30"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27" name="Freeform 671">
              <a:extLst>
                <a:ext uri="{FF2B5EF4-FFF2-40B4-BE49-F238E27FC236}">
                  <a16:creationId xmlns:a16="http://schemas.microsoft.com/office/drawing/2014/main" id="{3BBE2FFE-596F-D14E-B4DE-091F81C06689}"/>
                </a:ext>
              </a:extLst>
            </p:cNvPr>
            <p:cNvSpPr>
              <a:spLocks/>
            </p:cNvSpPr>
            <p:nvPr/>
          </p:nvSpPr>
          <p:spPr bwMode="auto">
            <a:xfrm>
              <a:off x="12620574" y="6956097"/>
              <a:ext cx="289811" cy="299442"/>
            </a:xfrm>
            <a:custGeom>
              <a:avLst/>
              <a:gdLst>
                <a:gd name="T0" fmla="*/ 31 w 31"/>
                <a:gd name="T1" fmla="*/ 0 h 32"/>
                <a:gd name="T2" fmla="*/ 23 w 31"/>
                <a:gd name="T3" fmla="*/ 3 h 32"/>
                <a:gd name="T4" fmla="*/ 13 w 31"/>
                <a:gd name="T5" fmla="*/ 2 h 32"/>
                <a:gd name="T6" fmla="*/ 9 w 31"/>
                <a:gd name="T7" fmla="*/ 4 h 32"/>
                <a:gd name="T8" fmla="*/ 6 w 31"/>
                <a:gd name="T9" fmla="*/ 5 h 32"/>
                <a:gd name="T10" fmla="*/ 4 w 31"/>
                <a:gd name="T11" fmla="*/ 8 h 32"/>
                <a:gd name="T12" fmla="*/ 2 w 31"/>
                <a:gd name="T13" fmla="*/ 11 h 32"/>
                <a:gd name="T14" fmla="*/ 2 w 31"/>
                <a:gd name="T15" fmla="*/ 15 h 32"/>
                <a:gd name="T16" fmla="*/ 4 w 31"/>
                <a:gd name="T17" fmla="*/ 17 h 32"/>
                <a:gd name="T18" fmla="*/ 5 w 31"/>
                <a:gd name="T19" fmla="*/ 22 h 32"/>
                <a:gd name="T20" fmla="*/ 6 w 31"/>
                <a:gd name="T21" fmla="*/ 25 h 32"/>
                <a:gd name="T22" fmla="*/ 7 w 31"/>
                <a:gd name="T23" fmla="*/ 28 h 32"/>
                <a:gd name="T24" fmla="*/ 8 w 31"/>
                <a:gd name="T25" fmla="*/ 29 h 32"/>
                <a:gd name="T26" fmla="*/ 10 w 31"/>
                <a:gd name="T27" fmla="*/ 31 h 32"/>
                <a:gd name="T28" fmla="*/ 12 w 31"/>
                <a:gd name="T29" fmla="*/ 30 h 32"/>
                <a:gd name="T30" fmla="*/ 13 w 31"/>
                <a:gd name="T31" fmla="*/ 31 h 32"/>
                <a:gd name="T32" fmla="*/ 13 w 31"/>
                <a:gd name="T33" fmla="*/ 26 h 32"/>
                <a:gd name="T34" fmla="*/ 17 w 31"/>
                <a:gd name="T35" fmla="*/ 26 h 32"/>
                <a:gd name="T36" fmla="*/ 14 w 31"/>
                <a:gd name="T37" fmla="*/ 23 h 32"/>
                <a:gd name="T38" fmla="*/ 17 w 31"/>
                <a:gd name="T39" fmla="*/ 24 h 32"/>
                <a:gd name="T40" fmla="*/ 18 w 31"/>
                <a:gd name="T41" fmla="*/ 22 h 32"/>
                <a:gd name="T42" fmla="*/ 21 w 31"/>
                <a:gd name="T43" fmla="*/ 23 h 32"/>
                <a:gd name="T44" fmla="*/ 19 w 31"/>
                <a:gd name="T45" fmla="*/ 19 h 32"/>
                <a:gd name="T46" fmla="*/ 15 w 31"/>
                <a:gd name="T47" fmla="*/ 17 h 32"/>
                <a:gd name="T48" fmla="*/ 15 w 31"/>
                <a:gd name="T49" fmla="*/ 16 h 32"/>
                <a:gd name="T50" fmla="*/ 11 w 31"/>
                <a:gd name="T51" fmla="*/ 10 h 32"/>
                <a:gd name="T52" fmla="*/ 16 w 31"/>
                <a:gd name="T53" fmla="*/ 11 h 32"/>
                <a:gd name="T54" fmla="*/ 16 w 31"/>
                <a:gd name="T55" fmla="*/ 10 h 32"/>
                <a:gd name="T56" fmla="*/ 18 w 31"/>
                <a:gd name="T57" fmla="*/ 11 h 32"/>
                <a:gd name="T58" fmla="*/ 17 w 31"/>
                <a:gd name="T59" fmla="*/ 9 h 32"/>
                <a:gd name="T60" fmla="*/ 21 w 31"/>
                <a:gd name="T61" fmla="*/ 10 h 32"/>
                <a:gd name="T62" fmla="*/ 17 w 31"/>
                <a:gd name="T63" fmla="*/ 7 h 32"/>
                <a:gd name="T64" fmla="*/ 22 w 31"/>
                <a:gd name="T65" fmla="*/ 5 h 32"/>
                <a:gd name="T66" fmla="*/ 21 w 31"/>
                <a:gd name="T67" fmla="*/ 7 h 32"/>
                <a:gd name="T68" fmla="*/ 25 w 31"/>
                <a:gd name="T69" fmla="*/ 5 h 32"/>
                <a:gd name="T70" fmla="*/ 29 w 31"/>
                <a:gd name="T71" fmla="*/ 7 h 32"/>
                <a:gd name="T72" fmla="*/ 31 w 31"/>
                <a:gd name="T7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 h="32">
                  <a:moveTo>
                    <a:pt x="31" y="0"/>
                  </a:moveTo>
                  <a:cubicBezTo>
                    <a:pt x="28" y="2"/>
                    <a:pt x="27" y="4"/>
                    <a:pt x="23" y="3"/>
                  </a:cubicBezTo>
                  <a:cubicBezTo>
                    <a:pt x="21" y="2"/>
                    <a:pt x="15" y="1"/>
                    <a:pt x="13" y="2"/>
                  </a:cubicBezTo>
                  <a:cubicBezTo>
                    <a:pt x="13" y="5"/>
                    <a:pt x="10" y="3"/>
                    <a:pt x="9" y="4"/>
                  </a:cubicBezTo>
                  <a:cubicBezTo>
                    <a:pt x="8" y="5"/>
                    <a:pt x="7" y="5"/>
                    <a:pt x="6" y="5"/>
                  </a:cubicBezTo>
                  <a:cubicBezTo>
                    <a:pt x="4" y="6"/>
                    <a:pt x="4" y="7"/>
                    <a:pt x="4" y="8"/>
                  </a:cubicBezTo>
                  <a:cubicBezTo>
                    <a:pt x="3" y="9"/>
                    <a:pt x="3" y="10"/>
                    <a:pt x="2" y="11"/>
                  </a:cubicBezTo>
                  <a:cubicBezTo>
                    <a:pt x="0" y="13"/>
                    <a:pt x="0" y="13"/>
                    <a:pt x="2" y="15"/>
                  </a:cubicBezTo>
                  <a:cubicBezTo>
                    <a:pt x="3" y="16"/>
                    <a:pt x="4" y="16"/>
                    <a:pt x="4" y="17"/>
                  </a:cubicBezTo>
                  <a:cubicBezTo>
                    <a:pt x="4" y="19"/>
                    <a:pt x="4" y="20"/>
                    <a:pt x="5" y="22"/>
                  </a:cubicBezTo>
                  <a:cubicBezTo>
                    <a:pt x="5" y="23"/>
                    <a:pt x="5" y="24"/>
                    <a:pt x="6" y="25"/>
                  </a:cubicBezTo>
                  <a:cubicBezTo>
                    <a:pt x="8" y="26"/>
                    <a:pt x="6" y="27"/>
                    <a:pt x="7" y="28"/>
                  </a:cubicBezTo>
                  <a:cubicBezTo>
                    <a:pt x="7" y="30"/>
                    <a:pt x="8" y="29"/>
                    <a:pt x="8" y="29"/>
                  </a:cubicBezTo>
                  <a:cubicBezTo>
                    <a:pt x="10" y="29"/>
                    <a:pt x="10" y="30"/>
                    <a:pt x="10" y="31"/>
                  </a:cubicBezTo>
                  <a:cubicBezTo>
                    <a:pt x="11" y="31"/>
                    <a:pt x="12" y="30"/>
                    <a:pt x="12" y="30"/>
                  </a:cubicBezTo>
                  <a:cubicBezTo>
                    <a:pt x="13" y="29"/>
                    <a:pt x="13" y="31"/>
                    <a:pt x="13" y="31"/>
                  </a:cubicBezTo>
                  <a:cubicBezTo>
                    <a:pt x="14" y="32"/>
                    <a:pt x="13" y="25"/>
                    <a:pt x="13" y="26"/>
                  </a:cubicBezTo>
                  <a:cubicBezTo>
                    <a:pt x="13" y="25"/>
                    <a:pt x="16" y="26"/>
                    <a:pt x="17" y="26"/>
                  </a:cubicBezTo>
                  <a:cubicBezTo>
                    <a:pt x="17" y="25"/>
                    <a:pt x="14" y="24"/>
                    <a:pt x="14" y="23"/>
                  </a:cubicBezTo>
                  <a:cubicBezTo>
                    <a:pt x="15" y="21"/>
                    <a:pt x="17" y="23"/>
                    <a:pt x="17" y="24"/>
                  </a:cubicBezTo>
                  <a:cubicBezTo>
                    <a:pt x="19" y="25"/>
                    <a:pt x="18" y="23"/>
                    <a:pt x="18" y="22"/>
                  </a:cubicBezTo>
                  <a:cubicBezTo>
                    <a:pt x="18" y="21"/>
                    <a:pt x="21" y="23"/>
                    <a:pt x="21" y="23"/>
                  </a:cubicBezTo>
                  <a:cubicBezTo>
                    <a:pt x="21" y="22"/>
                    <a:pt x="19" y="19"/>
                    <a:pt x="19" y="19"/>
                  </a:cubicBezTo>
                  <a:cubicBezTo>
                    <a:pt x="18" y="18"/>
                    <a:pt x="16" y="18"/>
                    <a:pt x="15" y="17"/>
                  </a:cubicBezTo>
                  <a:cubicBezTo>
                    <a:pt x="15" y="17"/>
                    <a:pt x="15" y="15"/>
                    <a:pt x="15" y="16"/>
                  </a:cubicBezTo>
                  <a:cubicBezTo>
                    <a:pt x="14" y="14"/>
                    <a:pt x="11" y="12"/>
                    <a:pt x="11" y="10"/>
                  </a:cubicBezTo>
                  <a:cubicBezTo>
                    <a:pt x="12" y="6"/>
                    <a:pt x="15" y="10"/>
                    <a:pt x="16" y="11"/>
                  </a:cubicBezTo>
                  <a:cubicBezTo>
                    <a:pt x="16" y="11"/>
                    <a:pt x="16" y="10"/>
                    <a:pt x="16" y="10"/>
                  </a:cubicBezTo>
                  <a:cubicBezTo>
                    <a:pt x="17" y="9"/>
                    <a:pt x="18" y="10"/>
                    <a:pt x="18" y="11"/>
                  </a:cubicBezTo>
                  <a:cubicBezTo>
                    <a:pt x="18" y="11"/>
                    <a:pt x="17" y="9"/>
                    <a:pt x="17" y="9"/>
                  </a:cubicBezTo>
                  <a:cubicBezTo>
                    <a:pt x="18" y="9"/>
                    <a:pt x="20" y="10"/>
                    <a:pt x="21" y="10"/>
                  </a:cubicBezTo>
                  <a:cubicBezTo>
                    <a:pt x="21" y="9"/>
                    <a:pt x="17" y="9"/>
                    <a:pt x="17" y="7"/>
                  </a:cubicBezTo>
                  <a:cubicBezTo>
                    <a:pt x="17" y="7"/>
                    <a:pt x="21" y="5"/>
                    <a:pt x="22" y="5"/>
                  </a:cubicBezTo>
                  <a:cubicBezTo>
                    <a:pt x="22" y="5"/>
                    <a:pt x="21" y="7"/>
                    <a:pt x="21" y="7"/>
                  </a:cubicBezTo>
                  <a:cubicBezTo>
                    <a:pt x="21" y="7"/>
                    <a:pt x="24" y="5"/>
                    <a:pt x="25" y="5"/>
                  </a:cubicBezTo>
                  <a:cubicBezTo>
                    <a:pt x="26" y="5"/>
                    <a:pt x="27" y="6"/>
                    <a:pt x="29" y="7"/>
                  </a:cubicBezTo>
                  <a:cubicBezTo>
                    <a:pt x="30" y="5"/>
                    <a:pt x="31" y="2"/>
                    <a:pt x="31"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28" name="Freeform 672">
              <a:extLst>
                <a:ext uri="{FF2B5EF4-FFF2-40B4-BE49-F238E27FC236}">
                  <a16:creationId xmlns:a16="http://schemas.microsoft.com/office/drawing/2014/main" id="{FDD0DFD7-A268-FE44-B5E8-3948A7CCF371}"/>
                </a:ext>
              </a:extLst>
            </p:cNvPr>
            <p:cNvSpPr>
              <a:spLocks/>
            </p:cNvSpPr>
            <p:nvPr/>
          </p:nvSpPr>
          <p:spPr bwMode="auto">
            <a:xfrm>
              <a:off x="12881724" y="6940166"/>
              <a:ext cx="140127" cy="92380"/>
            </a:xfrm>
            <a:custGeom>
              <a:avLst/>
              <a:gdLst>
                <a:gd name="T0" fmla="*/ 15 w 15"/>
                <a:gd name="T1" fmla="*/ 6 h 10"/>
                <a:gd name="T2" fmla="*/ 10 w 15"/>
                <a:gd name="T3" fmla="*/ 1 h 10"/>
                <a:gd name="T4" fmla="*/ 2 w 15"/>
                <a:gd name="T5" fmla="*/ 5 h 10"/>
                <a:gd name="T6" fmla="*/ 1 w 15"/>
                <a:gd name="T7" fmla="*/ 9 h 10"/>
                <a:gd name="T8" fmla="*/ 6 w 15"/>
                <a:gd name="T9" fmla="*/ 9 h 10"/>
                <a:gd name="T10" fmla="*/ 11 w 15"/>
                <a:gd name="T11" fmla="*/ 7 h 10"/>
                <a:gd name="T12" fmla="*/ 15 w 15"/>
                <a:gd name="T13" fmla="*/ 6 h 10"/>
                <a:gd name="T14" fmla="*/ 15 w 15"/>
                <a:gd name="T15" fmla="*/ 6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0">
                  <a:moveTo>
                    <a:pt x="15" y="6"/>
                  </a:moveTo>
                  <a:cubicBezTo>
                    <a:pt x="13" y="4"/>
                    <a:pt x="10" y="4"/>
                    <a:pt x="10" y="1"/>
                  </a:cubicBezTo>
                  <a:cubicBezTo>
                    <a:pt x="5" y="0"/>
                    <a:pt x="4" y="0"/>
                    <a:pt x="2" y="5"/>
                  </a:cubicBezTo>
                  <a:cubicBezTo>
                    <a:pt x="2" y="6"/>
                    <a:pt x="0" y="9"/>
                    <a:pt x="1" y="9"/>
                  </a:cubicBezTo>
                  <a:cubicBezTo>
                    <a:pt x="3" y="10"/>
                    <a:pt x="5" y="10"/>
                    <a:pt x="6" y="9"/>
                  </a:cubicBezTo>
                  <a:cubicBezTo>
                    <a:pt x="8" y="8"/>
                    <a:pt x="9" y="7"/>
                    <a:pt x="11" y="7"/>
                  </a:cubicBezTo>
                  <a:cubicBezTo>
                    <a:pt x="11" y="7"/>
                    <a:pt x="15" y="7"/>
                    <a:pt x="15" y="6"/>
                  </a:cubicBezTo>
                  <a:cubicBezTo>
                    <a:pt x="14" y="6"/>
                    <a:pt x="15" y="7"/>
                    <a:pt x="15"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29" name="Freeform 673">
              <a:extLst>
                <a:ext uri="{FF2B5EF4-FFF2-40B4-BE49-F238E27FC236}">
                  <a16:creationId xmlns:a16="http://schemas.microsoft.com/office/drawing/2014/main" id="{91B253F9-596D-ED4F-A112-D50C6F99EC8A}"/>
                </a:ext>
              </a:extLst>
            </p:cNvPr>
            <p:cNvSpPr>
              <a:spLocks/>
            </p:cNvSpPr>
            <p:nvPr/>
          </p:nvSpPr>
          <p:spPr bwMode="auto">
            <a:xfrm>
              <a:off x="12582361" y="6911499"/>
              <a:ext cx="82803" cy="168837"/>
            </a:xfrm>
            <a:custGeom>
              <a:avLst/>
              <a:gdLst>
                <a:gd name="T0" fmla="*/ 6 w 9"/>
                <a:gd name="T1" fmla="*/ 16 h 18"/>
                <a:gd name="T2" fmla="*/ 7 w 9"/>
                <a:gd name="T3" fmla="*/ 11 h 18"/>
                <a:gd name="T4" fmla="*/ 6 w 9"/>
                <a:gd name="T5" fmla="*/ 6 h 18"/>
                <a:gd name="T6" fmla="*/ 7 w 9"/>
                <a:gd name="T7" fmla="*/ 4 h 18"/>
                <a:gd name="T8" fmla="*/ 3 w 9"/>
                <a:gd name="T9" fmla="*/ 1 h 18"/>
                <a:gd name="T10" fmla="*/ 0 w 9"/>
                <a:gd name="T11" fmla="*/ 9 h 18"/>
                <a:gd name="T12" fmla="*/ 4 w 9"/>
                <a:gd name="T13" fmla="*/ 18 h 18"/>
                <a:gd name="T14" fmla="*/ 6 w 9"/>
                <a:gd name="T15" fmla="*/ 16 h 18"/>
                <a:gd name="T16" fmla="*/ 6 w 9"/>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8">
                  <a:moveTo>
                    <a:pt x="6" y="16"/>
                  </a:moveTo>
                  <a:cubicBezTo>
                    <a:pt x="7" y="14"/>
                    <a:pt x="9" y="12"/>
                    <a:pt x="7" y="11"/>
                  </a:cubicBezTo>
                  <a:cubicBezTo>
                    <a:pt x="6" y="10"/>
                    <a:pt x="5" y="8"/>
                    <a:pt x="6" y="6"/>
                  </a:cubicBezTo>
                  <a:cubicBezTo>
                    <a:pt x="6" y="6"/>
                    <a:pt x="7" y="4"/>
                    <a:pt x="7" y="4"/>
                  </a:cubicBezTo>
                  <a:cubicBezTo>
                    <a:pt x="6" y="3"/>
                    <a:pt x="4" y="1"/>
                    <a:pt x="3" y="1"/>
                  </a:cubicBezTo>
                  <a:cubicBezTo>
                    <a:pt x="0" y="0"/>
                    <a:pt x="0" y="7"/>
                    <a:pt x="0" y="9"/>
                  </a:cubicBezTo>
                  <a:cubicBezTo>
                    <a:pt x="0" y="13"/>
                    <a:pt x="2" y="15"/>
                    <a:pt x="4" y="18"/>
                  </a:cubicBezTo>
                  <a:cubicBezTo>
                    <a:pt x="5" y="17"/>
                    <a:pt x="6" y="16"/>
                    <a:pt x="6" y="16"/>
                  </a:cubicBezTo>
                  <a:cubicBezTo>
                    <a:pt x="7" y="14"/>
                    <a:pt x="6" y="16"/>
                    <a:pt x="6" y="1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30" name="Freeform 674">
              <a:extLst>
                <a:ext uri="{FF2B5EF4-FFF2-40B4-BE49-F238E27FC236}">
                  <a16:creationId xmlns:a16="http://schemas.microsoft.com/office/drawing/2014/main" id="{AD3A028E-2DFD-AB44-9667-62C63B05A447}"/>
                </a:ext>
              </a:extLst>
            </p:cNvPr>
            <p:cNvSpPr>
              <a:spLocks/>
            </p:cNvSpPr>
            <p:nvPr/>
          </p:nvSpPr>
          <p:spPr bwMode="auto">
            <a:xfrm>
              <a:off x="12630129" y="6930613"/>
              <a:ext cx="121018" cy="82827"/>
            </a:xfrm>
            <a:custGeom>
              <a:avLst/>
              <a:gdLst>
                <a:gd name="T0" fmla="*/ 11 w 13"/>
                <a:gd name="T1" fmla="*/ 0 h 9"/>
                <a:gd name="T2" fmla="*/ 2 w 13"/>
                <a:gd name="T3" fmla="*/ 2 h 9"/>
                <a:gd name="T4" fmla="*/ 3 w 13"/>
                <a:gd name="T5" fmla="*/ 9 h 9"/>
                <a:gd name="T6" fmla="*/ 7 w 13"/>
                <a:gd name="T7" fmla="*/ 8 h 9"/>
                <a:gd name="T8" fmla="*/ 10 w 13"/>
                <a:gd name="T9" fmla="*/ 7 h 9"/>
                <a:gd name="T10" fmla="*/ 11 w 13"/>
                <a:gd name="T11" fmla="*/ 0 h 9"/>
              </a:gdLst>
              <a:ahLst/>
              <a:cxnLst>
                <a:cxn ang="0">
                  <a:pos x="T0" y="T1"/>
                </a:cxn>
                <a:cxn ang="0">
                  <a:pos x="T2" y="T3"/>
                </a:cxn>
                <a:cxn ang="0">
                  <a:pos x="T4" y="T5"/>
                </a:cxn>
                <a:cxn ang="0">
                  <a:pos x="T6" y="T7"/>
                </a:cxn>
                <a:cxn ang="0">
                  <a:pos x="T8" y="T9"/>
                </a:cxn>
                <a:cxn ang="0">
                  <a:pos x="T10" y="T11"/>
                </a:cxn>
              </a:cxnLst>
              <a:rect l="0" t="0" r="r" b="b"/>
              <a:pathLst>
                <a:path w="13" h="9">
                  <a:moveTo>
                    <a:pt x="11" y="0"/>
                  </a:moveTo>
                  <a:cubicBezTo>
                    <a:pt x="9" y="0"/>
                    <a:pt x="2" y="0"/>
                    <a:pt x="2" y="2"/>
                  </a:cubicBezTo>
                  <a:cubicBezTo>
                    <a:pt x="0" y="4"/>
                    <a:pt x="0" y="8"/>
                    <a:pt x="3" y="9"/>
                  </a:cubicBezTo>
                  <a:cubicBezTo>
                    <a:pt x="4" y="8"/>
                    <a:pt x="6" y="9"/>
                    <a:pt x="7" y="8"/>
                  </a:cubicBezTo>
                  <a:cubicBezTo>
                    <a:pt x="8" y="8"/>
                    <a:pt x="9" y="6"/>
                    <a:pt x="10" y="7"/>
                  </a:cubicBezTo>
                  <a:cubicBezTo>
                    <a:pt x="13" y="9"/>
                    <a:pt x="11" y="1"/>
                    <a:pt x="11"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31" name="Freeform 675">
              <a:extLst>
                <a:ext uri="{FF2B5EF4-FFF2-40B4-BE49-F238E27FC236}">
                  <a16:creationId xmlns:a16="http://schemas.microsoft.com/office/drawing/2014/main" id="{11A3D706-04F6-F443-9F92-A2E20BC7FF12}"/>
                </a:ext>
              </a:extLst>
            </p:cNvPr>
            <p:cNvSpPr>
              <a:spLocks/>
            </p:cNvSpPr>
            <p:nvPr/>
          </p:nvSpPr>
          <p:spPr bwMode="auto">
            <a:xfrm>
              <a:off x="13655610" y="6984764"/>
              <a:ext cx="178346" cy="149721"/>
            </a:xfrm>
            <a:custGeom>
              <a:avLst/>
              <a:gdLst>
                <a:gd name="T0" fmla="*/ 19 w 19"/>
                <a:gd name="T1" fmla="*/ 14 h 16"/>
                <a:gd name="T2" fmla="*/ 17 w 19"/>
                <a:gd name="T3" fmla="*/ 10 h 16"/>
                <a:gd name="T4" fmla="*/ 16 w 19"/>
                <a:gd name="T5" fmla="*/ 7 h 16"/>
                <a:gd name="T6" fmla="*/ 14 w 19"/>
                <a:gd name="T7" fmla="*/ 3 h 16"/>
                <a:gd name="T8" fmla="*/ 12 w 19"/>
                <a:gd name="T9" fmla="*/ 0 h 16"/>
                <a:gd name="T10" fmla="*/ 6 w 19"/>
                <a:gd name="T11" fmla="*/ 6 h 16"/>
                <a:gd name="T12" fmla="*/ 9 w 19"/>
                <a:gd name="T13" fmla="*/ 9 h 16"/>
                <a:gd name="T14" fmla="*/ 12 w 19"/>
                <a:gd name="T15" fmla="*/ 11 h 16"/>
                <a:gd name="T16" fmla="*/ 16 w 19"/>
                <a:gd name="T17" fmla="*/ 13 h 16"/>
                <a:gd name="T18" fmla="*/ 19 w 19"/>
                <a:gd name="T19" fmla="*/ 14 h 16"/>
                <a:gd name="T20" fmla="*/ 19 w 19"/>
                <a:gd name="T21"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6">
                  <a:moveTo>
                    <a:pt x="19" y="14"/>
                  </a:moveTo>
                  <a:cubicBezTo>
                    <a:pt x="19" y="12"/>
                    <a:pt x="19" y="11"/>
                    <a:pt x="17" y="10"/>
                  </a:cubicBezTo>
                  <a:cubicBezTo>
                    <a:pt x="15" y="9"/>
                    <a:pt x="17" y="8"/>
                    <a:pt x="16" y="7"/>
                  </a:cubicBezTo>
                  <a:cubicBezTo>
                    <a:pt x="15" y="5"/>
                    <a:pt x="14" y="6"/>
                    <a:pt x="14" y="3"/>
                  </a:cubicBezTo>
                  <a:cubicBezTo>
                    <a:pt x="14" y="3"/>
                    <a:pt x="11" y="1"/>
                    <a:pt x="12" y="0"/>
                  </a:cubicBezTo>
                  <a:cubicBezTo>
                    <a:pt x="9" y="0"/>
                    <a:pt x="0" y="1"/>
                    <a:pt x="6" y="6"/>
                  </a:cubicBezTo>
                  <a:cubicBezTo>
                    <a:pt x="7" y="7"/>
                    <a:pt x="8" y="8"/>
                    <a:pt x="9" y="9"/>
                  </a:cubicBezTo>
                  <a:cubicBezTo>
                    <a:pt x="10" y="10"/>
                    <a:pt x="11" y="10"/>
                    <a:pt x="12" y="11"/>
                  </a:cubicBezTo>
                  <a:cubicBezTo>
                    <a:pt x="14" y="11"/>
                    <a:pt x="16" y="11"/>
                    <a:pt x="16" y="13"/>
                  </a:cubicBezTo>
                  <a:cubicBezTo>
                    <a:pt x="17" y="14"/>
                    <a:pt x="18" y="16"/>
                    <a:pt x="19" y="14"/>
                  </a:cubicBezTo>
                  <a:cubicBezTo>
                    <a:pt x="19" y="13"/>
                    <a:pt x="18" y="15"/>
                    <a:pt x="19" y="1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32" name="Freeform 676">
              <a:extLst>
                <a:ext uri="{FF2B5EF4-FFF2-40B4-BE49-F238E27FC236}">
                  <a16:creationId xmlns:a16="http://schemas.microsoft.com/office/drawing/2014/main" id="{AD5950B8-563B-B543-8877-278C22A05EFE}"/>
                </a:ext>
              </a:extLst>
            </p:cNvPr>
            <p:cNvSpPr>
              <a:spLocks/>
            </p:cNvSpPr>
            <p:nvPr/>
          </p:nvSpPr>
          <p:spPr bwMode="auto">
            <a:xfrm>
              <a:off x="13722489" y="7061218"/>
              <a:ext cx="923568" cy="783643"/>
            </a:xfrm>
            <a:custGeom>
              <a:avLst/>
              <a:gdLst>
                <a:gd name="T0" fmla="*/ 95 w 99"/>
                <a:gd name="T1" fmla="*/ 73 h 84"/>
                <a:gd name="T2" fmla="*/ 93 w 99"/>
                <a:gd name="T3" fmla="*/ 68 h 84"/>
                <a:gd name="T4" fmla="*/ 90 w 99"/>
                <a:gd name="T5" fmla="*/ 65 h 84"/>
                <a:gd name="T6" fmla="*/ 86 w 99"/>
                <a:gd name="T7" fmla="*/ 60 h 84"/>
                <a:gd name="T8" fmla="*/ 87 w 99"/>
                <a:gd name="T9" fmla="*/ 55 h 84"/>
                <a:gd name="T10" fmla="*/ 89 w 99"/>
                <a:gd name="T11" fmla="*/ 50 h 84"/>
                <a:gd name="T12" fmla="*/ 84 w 99"/>
                <a:gd name="T13" fmla="*/ 49 h 84"/>
                <a:gd name="T14" fmla="*/ 84 w 99"/>
                <a:gd name="T15" fmla="*/ 46 h 84"/>
                <a:gd name="T16" fmla="*/ 84 w 99"/>
                <a:gd name="T17" fmla="*/ 40 h 84"/>
                <a:gd name="T18" fmla="*/ 82 w 99"/>
                <a:gd name="T19" fmla="*/ 36 h 84"/>
                <a:gd name="T20" fmla="*/ 85 w 99"/>
                <a:gd name="T21" fmla="*/ 31 h 84"/>
                <a:gd name="T22" fmla="*/ 86 w 99"/>
                <a:gd name="T23" fmla="*/ 20 h 84"/>
                <a:gd name="T24" fmla="*/ 79 w 99"/>
                <a:gd name="T25" fmla="*/ 18 h 84"/>
                <a:gd name="T26" fmla="*/ 76 w 99"/>
                <a:gd name="T27" fmla="*/ 15 h 84"/>
                <a:gd name="T28" fmla="*/ 71 w 99"/>
                <a:gd name="T29" fmla="*/ 13 h 84"/>
                <a:gd name="T30" fmla="*/ 66 w 99"/>
                <a:gd name="T31" fmla="*/ 12 h 84"/>
                <a:gd name="T32" fmla="*/ 61 w 99"/>
                <a:gd name="T33" fmla="*/ 11 h 84"/>
                <a:gd name="T34" fmla="*/ 57 w 99"/>
                <a:gd name="T35" fmla="*/ 12 h 84"/>
                <a:gd name="T36" fmla="*/ 53 w 99"/>
                <a:gd name="T37" fmla="*/ 15 h 84"/>
                <a:gd name="T38" fmla="*/ 49 w 99"/>
                <a:gd name="T39" fmla="*/ 17 h 84"/>
                <a:gd name="T40" fmla="*/ 46 w 99"/>
                <a:gd name="T41" fmla="*/ 20 h 84"/>
                <a:gd name="T42" fmla="*/ 33 w 99"/>
                <a:gd name="T43" fmla="*/ 18 h 84"/>
                <a:gd name="T44" fmla="*/ 30 w 99"/>
                <a:gd name="T45" fmla="*/ 16 h 84"/>
                <a:gd name="T46" fmla="*/ 25 w 99"/>
                <a:gd name="T47" fmla="*/ 15 h 84"/>
                <a:gd name="T48" fmla="*/ 24 w 99"/>
                <a:gd name="T49" fmla="*/ 10 h 84"/>
                <a:gd name="T50" fmla="*/ 20 w 99"/>
                <a:gd name="T51" fmla="*/ 5 h 84"/>
                <a:gd name="T52" fmla="*/ 14 w 99"/>
                <a:gd name="T53" fmla="*/ 5 h 84"/>
                <a:gd name="T54" fmla="*/ 11 w 99"/>
                <a:gd name="T55" fmla="*/ 7 h 84"/>
                <a:gd name="T56" fmla="*/ 5 w 99"/>
                <a:gd name="T57" fmla="*/ 4 h 84"/>
                <a:gd name="T58" fmla="*/ 1 w 99"/>
                <a:gd name="T59" fmla="*/ 3 h 84"/>
                <a:gd name="T60" fmla="*/ 0 w 99"/>
                <a:gd name="T61" fmla="*/ 5 h 84"/>
                <a:gd name="T62" fmla="*/ 1 w 99"/>
                <a:gd name="T63" fmla="*/ 8 h 84"/>
                <a:gd name="T64" fmla="*/ 1 w 99"/>
                <a:gd name="T65" fmla="*/ 10 h 84"/>
                <a:gd name="T66" fmla="*/ 1 w 99"/>
                <a:gd name="T67" fmla="*/ 12 h 84"/>
                <a:gd name="T68" fmla="*/ 3 w 99"/>
                <a:gd name="T69" fmla="*/ 14 h 84"/>
                <a:gd name="T70" fmla="*/ 3 w 99"/>
                <a:gd name="T71" fmla="*/ 16 h 84"/>
                <a:gd name="T72" fmla="*/ 5 w 99"/>
                <a:gd name="T73" fmla="*/ 21 h 84"/>
                <a:gd name="T74" fmla="*/ 8 w 99"/>
                <a:gd name="T75" fmla="*/ 24 h 84"/>
                <a:gd name="T76" fmla="*/ 10 w 99"/>
                <a:gd name="T77" fmla="*/ 25 h 84"/>
                <a:gd name="T78" fmla="*/ 8 w 99"/>
                <a:gd name="T79" fmla="*/ 37 h 84"/>
                <a:gd name="T80" fmla="*/ 12 w 99"/>
                <a:gd name="T81" fmla="*/ 41 h 84"/>
                <a:gd name="T82" fmla="*/ 18 w 99"/>
                <a:gd name="T83" fmla="*/ 47 h 84"/>
                <a:gd name="T84" fmla="*/ 17 w 99"/>
                <a:gd name="T85" fmla="*/ 50 h 84"/>
                <a:gd name="T86" fmla="*/ 19 w 99"/>
                <a:gd name="T87" fmla="*/ 52 h 84"/>
                <a:gd name="T88" fmla="*/ 22 w 99"/>
                <a:gd name="T89" fmla="*/ 58 h 84"/>
                <a:gd name="T90" fmla="*/ 24 w 99"/>
                <a:gd name="T91" fmla="*/ 55 h 84"/>
                <a:gd name="T92" fmla="*/ 25 w 99"/>
                <a:gd name="T93" fmla="*/ 56 h 84"/>
                <a:gd name="T94" fmla="*/ 26 w 99"/>
                <a:gd name="T95" fmla="*/ 57 h 84"/>
                <a:gd name="T96" fmla="*/ 30 w 99"/>
                <a:gd name="T97" fmla="*/ 57 h 84"/>
                <a:gd name="T98" fmla="*/ 35 w 99"/>
                <a:gd name="T99" fmla="*/ 66 h 84"/>
                <a:gd name="T100" fmla="*/ 46 w 99"/>
                <a:gd name="T101" fmla="*/ 74 h 84"/>
                <a:gd name="T102" fmla="*/ 52 w 99"/>
                <a:gd name="T103" fmla="*/ 76 h 84"/>
                <a:gd name="T104" fmla="*/ 56 w 99"/>
                <a:gd name="T105" fmla="*/ 75 h 84"/>
                <a:gd name="T106" fmla="*/ 56 w 99"/>
                <a:gd name="T107" fmla="*/ 76 h 84"/>
                <a:gd name="T108" fmla="*/ 61 w 99"/>
                <a:gd name="T109" fmla="*/ 73 h 84"/>
                <a:gd name="T110" fmla="*/ 60 w 99"/>
                <a:gd name="T111" fmla="*/ 73 h 84"/>
                <a:gd name="T112" fmla="*/ 62 w 99"/>
                <a:gd name="T113" fmla="*/ 73 h 84"/>
                <a:gd name="T114" fmla="*/ 65 w 99"/>
                <a:gd name="T115" fmla="*/ 77 h 84"/>
                <a:gd name="T116" fmla="*/ 69 w 99"/>
                <a:gd name="T117" fmla="*/ 81 h 84"/>
                <a:gd name="T118" fmla="*/ 88 w 99"/>
                <a:gd name="T119" fmla="*/ 84 h 84"/>
                <a:gd name="T120" fmla="*/ 92 w 99"/>
                <a:gd name="T121" fmla="*/ 77 h 84"/>
                <a:gd name="T122" fmla="*/ 95 w 99"/>
                <a:gd name="T123" fmla="*/ 73 h 84"/>
                <a:gd name="T124" fmla="*/ 95 w 99"/>
                <a:gd name="T125" fmla="*/ 7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9" h="84">
                  <a:moveTo>
                    <a:pt x="95" y="73"/>
                  </a:moveTo>
                  <a:cubicBezTo>
                    <a:pt x="93" y="72"/>
                    <a:pt x="94" y="70"/>
                    <a:pt x="93" y="68"/>
                  </a:cubicBezTo>
                  <a:cubicBezTo>
                    <a:pt x="93" y="67"/>
                    <a:pt x="91" y="66"/>
                    <a:pt x="90" y="65"/>
                  </a:cubicBezTo>
                  <a:cubicBezTo>
                    <a:pt x="88" y="64"/>
                    <a:pt x="87" y="62"/>
                    <a:pt x="86" y="60"/>
                  </a:cubicBezTo>
                  <a:cubicBezTo>
                    <a:pt x="84" y="58"/>
                    <a:pt x="85" y="58"/>
                    <a:pt x="87" y="55"/>
                  </a:cubicBezTo>
                  <a:cubicBezTo>
                    <a:pt x="88" y="54"/>
                    <a:pt x="90" y="52"/>
                    <a:pt x="89" y="50"/>
                  </a:cubicBezTo>
                  <a:cubicBezTo>
                    <a:pt x="88" y="49"/>
                    <a:pt x="85" y="49"/>
                    <a:pt x="84" y="49"/>
                  </a:cubicBezTo>
                  <a:cubicBezTo>
                    <a:pt x="83" y="48"/>
                    <a:pt x="84" y="46"/>
                    <a:pt x="84" y="46"/>
                  </a:cubicBezTo>
                  <a:cubicBezTo>
                    <a:pt x="83" y="44"/>
                    <a:pt x="83" y="41"/>
                    <a:pt x="84" y="40"/>
                  </a:cubicBezTo>
                  <a:cubicBezTo>
                    <a:pt x="86" y="38"/>
                    <a:pt x="83" y="37"/>
                    <a:pt x="82" y="36"/>
                  </a:cubicBezTo>
                  <a:cubicBezTo>
                    <a:pt x="82" y="35"/>
                    <a:pt x="84" y="32"/>
                    <a:pt x="85" y="31"/>
                  </a:cubicBezTo>
                  <a:cubicBezTo>
                    <a:pt x="85" y="30"/>
                    <a:pt x="87" y="20"/>
                    <a:pt x="86" y="20"/>
                  </a:cubicBezTo>
                  <a:cubicBezTo>
                    <a:pt x="83" y="20"/>
                    <a:pt x="82" y="20"/>
                    <a:pt x="79" y="18"/>
                  </a:cubicBezTo>
                  <a:cubicBezTo>
                    <a:pt x="78" y="17"/>
                    <a:pt x="77" y="16"/>
                    <a:pt x="76" y="15"/>
                  </a:cubicBezTo>
                  <a:cubicBezTo>
                    <a:pt x="75" y="14"/>
                    <a:pt x="72" y="14"/>
                    <a:pt x="71" y="13"/>
                  </a:cubicBezTo>
                  <a:cubicBezTo>
                    <a:pt x="69" y="13"/>
                    <a:pt x="68" y="13"/>
                    <a:pt x="66" y="12"/>
                  </a:cubicBezTo>
                  <a:cubicBezTo>
                    <a:pt x="65" y="10"/>
                    <a:pt x="63" y="11"/>
                    <a:pt x="61" y="11"/>
                  </a:cubicBezTo>
                  <a:cubicBezTo>
                    <a:pt x="60" y="12"/>
                    <a:pt x="58" y="11"/>
                    <a:pt x="57" y="12"/>
                  </a:cubicBezTo>
                  <a:cubicBezTo>
                    <a:pt x="55" y="12"/>
                    <a:pt x="54" y="14"/>
                    <a:pt x="53" y="15"/>
                  </a:cubicBezTo>
                  <a:cubicBezTo>
                    <a:pt x="52" y="16"/>
                    <a:pt x="49" y="15"/>
                    <a:pt x="49" y="17"/>
                  </a:cubicBezTo>
                  <a:cubicBezTo>
                    <a:pt x="49" y="19"/>
                    <a:pt x="48" y="19"/>
                    <a:pt x="46" y="20"/>
                  </a:cubicBezTo>
                  <a:cubicBezTo>
                    <a:pt x="41" y="21"/>
                    <a:pt x="37" y="21"/>
                    <a:pt x="33" y="18"/>
                  </a:cubicBezTo>
                  <a:cubicBezTo>
                    <a:pt x="32" y="17"/>
                    <a:pt x="31" y="16"/>
                    <a:pt x="30" y="16"/>
                  </a:cubicBezTo>
                  <a:cubicBezTo>
                    <a:pt x="28" y="14"/>
                    <a:pt x="27" y="15"/>
                    <a:pt x="25" y="15"/>
                  </a:cubicBezTo>
                  <a:cubicBezTo>
                    <a:pt x="24" y="14"/>
                    <a:pt x="24" y="11"/>
                    <a:pt x="24" y="10"/>
                  </a:cubicBezTo>
                  <a:cubicBezTo>
                    <a:pt x="21" y="9"/>
                    <a:pt x="20" y="8"/>
                    <a:pt x="20" y="5"/>
                  </a:cubicBezTo>
                  <a:cubicBezTo>
                    <a:pt x="20" y="0"/>
                    <a:pt x="16" y="3"/>
                    <a:pt x="14" y="5"/>
                  </a:cubicBezTo>
                  <a:cubicBezTo>
                    <a:pt x="13" y="6"/>
                    <a:pt x="12" y="7"/>
                    <a:pt x="11" y="7"/>
                  </a:cubicBezTo>
                  <a:cubicBezTo>
                    <a:pt x="9" y="6"/>
                    <a:pt x="6" y="6"/>
                    <a:pt x="5" y="4"/>
                  </a:cubicBezTo>
                  <a:cubicBezTo>
                    <a:pt x="3" y="2"/>
                    <a:pt x="3" y="1"/>
                    <a:pt x="1" y="3"/>
                  </a:cubicBezTo>
                  <a:cubicBezTo>
                    <a:pt x="1" y="4"/>
                    <a:pt x="0" y="4"/>
                    <a:pt x="0" y="5"/>
                  </a:cubicBezTo>
                  <a:cubicBezTo>
                    <a:pt x="0" y="6"/>
                    <a:pt x="0" y="7"/>
                    <a:pt x="1" y="8"/>
                  </a:cubicBezTo>
                  <a:cubicBezTo>
                    <a:pt x="1" y="8"/>
                    <a:pt x="2" y="10"/>
                    <a:pt x="1" y="10"/>
                  </a:cubicBezTo>
                  <a:cubicBezTo>
                    <a:pt x="1" y="11"/>
                    <a:pt x="0" y="11"/>
                    <a:pt x="1" y="12"/>
                  </a:cubicBezTo>
                  <a:cubicBezTo>
                    <a:pt x="1" y="13"/>
                    <a:pt x="3" y="13"/>
                    <a:pt x="3" y="14"/>
                  </a:cubicBezTo>
                  <a:cubicBezTo>
                    <a:pt x="3" y="15"/>
                    <a:pt x="2" y="16"/>
                    <a:pt x="3" y="16"/>
                  </a:cubicBezTo>
                  <a:cubicBezTo>
                    <a:pt x="4" y="18"/>
                    <a:pt x="4" y="19"/>
                    <a:pt x="5" y="21"/>
                  </a:cubicBezTo>
                  <a:cubicBezTo>
                    <a:pt x="6" y="22"/>
                    <a:pt x="6" y="23"/>
                    <a:pt x="8" y="24"/>
                  </a:cubicBezTo>
                  <a:cubicBezTo>
                    <a:pt x="8" y="24"/>
                    <a:pt x="10" y="25"/>
                    <a:pt x="10" y="25"/>
                  </a:cubicBezTo>
                  <a:cubicBezTo>
                    <a:pt x="11" y="29"/>
                    <a:pt x="2" y="33"/>
                    <a:pt x="8" y="37"/>
                  </a:cubicBezTo>
                  <a:cubicBezTo>
                    <a:pt x="10" y="38"/>
                    <a:pt x="10" y="40"/>
                    <a:pt x="12" y="41"/>
                  </a:cubicBezTo>
                  <a:cubicBezTo>
                    <a:pt x="14" y="43"/>
                    <a:pt x="16" y="44"/>
                    <a:pt x="18" y="47"/>
                  </a:cubicBezTo>
                  <a:cubicBezTo>
                    <a:pt x="18" y="48"/>
                    <a:pt x="17" y="49"/>
                    <a:pt x="17" y="50"/>
                  </a:cubicBezTo>
                  <a:cubicBezTo>
                    <a:pt x="18" y="51"/>
                    <a:pt x="20" y="51"/>
                    <a:pt x="19" y="52"/>
                  </a:cubicBezTo>
                  <a:cubicBezTo>
                    <a:pt x="19" y="55"/>
                    <a:pt x="21" y="56"/>
                    <a:pt x="22" y="58"/>
                  </a:cubicBezTo>
                  <a:cubicBezTo>
                    <a:pt x="24" y="57"/>
                    <a:pt x="23" y="56"/>
                    <a:pt x="24" y="55"/>
                  </a:cubicBezTo>
                  <a:cubicBezTo>
                    <a:pt x="24" y="55"/>
                    <a:pt x="25" y="56"/>
                    <a:pt x="25" y="56"/>
                  </a:cubicBezTo>
                  <a:cubicBezTo>
                    <a:pt x="27" y="56"/>
                    <a:pt x="25" y="56"/>
                    <a:pt x="26" y="57"/>
                  </a:cubicBezTo>
                  <a:cubicBezTo>
                    <a:pt x="27" y="58"/>
                    <a:pt x="28" y="55"/>
                    <a:pt x="30" y="57"/>
                  </a:cubicBezTo>
                  <a:cubicBezTo>
                    <a:pt x="32" y="60"/>
                    <a:pt x="33" y="63"/>
                    <a:pt x="35" y="66"/>
                  </a:cubicBezTo>
                  <a:cubicBezTo>
                    <a:pt x="37" y="69"/>
                    <a:pt x="42" y="72"/>
                    <a:pt x="46" y="74"/>
                  </a:cubicBezTo>
                  <a:cubicBezTo>
                    <a:pt x="48" y="75"/>
                    <a:pt x="50" y="75"/>
                    <a:pt x="52" y="76"/>
                  </a:cubicBezTo>
                  <a:cubicBezTo>
                    <a:pt x="53" y="76"/>
                    <a:pt x="56" y="75"/>
                    <a:pt x="56" y="75"/>
                  </a:cubicBezTo>
                  <a:cubicBezTo>
                    <a:pt x="56" y="75"/>
                    <a:pt x="56" y="76"/>
                    <a:pt x="56" y="76"/>
                  </a:cubicBezTo>
                  <a:cubicBezTo>
                    <a:pt x="57" y="76"/>
                    <a:pt x="60" y="74"/>
                    <a:pt x="61" y="73"/>
                  </a:cubicBezTo>
                  <a:cubicBezTo>
                    <a:pt x="61" y="73"/>
                    <a:pt x="60" y="73"/>
                    <a:pt x="60" y="73"/>
                  </a:cubicBezTo>
                  <a:cubicBezTo>
                    <a:pt x="60" y="72"/>
                    <a:pt x="62" y="73"/>
                    <a:pt x="62" y="73"/>
                  </a:cubicBezTo>
                  <a:cubicBezTo>
                    <a:pt x="64" y="74"/>
                    <a:pt x="64" y="75"/>
                    <a:pt x="65" y="77"/>
                  </a:cubicBezTo>
                  <a:cubicBezTo>
                    <a:pt x="66" y="80"/>
                    <a:pt x="67" y="80"/>
                    <a:pt x="69" y="81"/>
                  </a:cubicBezTo>
                  <a:cubicBezTo>
                    <a:pt x="75" y="82"/>
                    <a:pt x="82" y="83"/>
                    <a:pt x="88" y="84"/>
                  </a:cubicBezTo>
                  <a:cubicBezTo>
                    <a:pt x="88" y="80"/>
                    <a:pt x="89" y="79"/>
                    <a:pt x="92" y="77"/>
                  </a:cubicBezTo>
                  <a:cubicBezTo>
                    <a:pt x="94" y="76"/>
                    <a:pt x="99" y="75"/>
                    <a:pt x="95" y="73"/>
                  </a:cubicBezTo>
                  <a:cubicBezTo>
                    <a:pt x="94" y="72"/>
                    <a:pt x="97" y="74"/>
                    <a:pt x="95" y="7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33" name="Freeform 677">
              <a:extLst>
                <a:ext uri="{FF2B5EF4-FFF2-40B4-BE49-F238E27FC236}">
                  <a16:creationId xmlns:a16="http://schemas.microsoft.com/office/drawing/2014/main" id="{8BF16B6C-E3A9-2147-BE3C-0A9B143F5088}"/>
                </a:ext>
              </a:extLst>
            </p:cNvPr>
            <p:cNvSpPr>
              <a:spLocks/>
            </p:cNvSpPr>
            <p:nvPr/>
          </p:nvSpPr>
          <p:spPr bwMode="auto">
            <a:xfrm>
              <a:off x="13741597" y="7070776"/>
              <a:ext cx="73250" cy="54156"/>
            </a:xfrm>
            <a:custGeom>
              <a:avLst/>
              <a:gdLst>
                <a:gd name="T0" fmla="*/ 1 w 8"/>
                <a:gd name="T1" fmla="*/ 1 h 6"/>
                <a:gd name="T2" fmla="*/ 3 w 8"/>
                <a:gd name="T3" fmla="*/ 4 h 6"/>
                <a:gd name="T4" fmla="*/ 8 w 8"/>
                <a:gd name="T5" fmla="*/ 6 h 6"/>
                <a:gd name="T6" fmla="*/ 0 w 8"/>
                <a:gd name="T7" fmla="*/ 0 h 6"/>
                <a:gd name="T8" fmla="*/ 1 w 8"/>
                <a:gd name="T9" fmla="*/ 1 h 6"/>
                <a:gd name="T10" fmla="*/ 1 w 8"/>
                <a:gd name="T11" fmla="*/ 1 h 6"/>
              </a:gdLst>
              <a:ahLst/>
              <a:cxnLst>
                <a:cxn ang="0">
                  <a:pos x="T0" y="T1"/>
                </a:cxn>
                <a:cxn ang="0">
                  <a:pos x="T2" y="T3"/>
                </a:cxn>
                <a:cxn ang="0">
                  <a:pos x="T4" y="T5"/>
                </a:cxn>
                <a:cxn ang="0">
                  <a:pos x="T6" y="T7"/>
                </a:cxn>
                <a:cxn ang="0">
                  <a:pos x="T8" y="T9"/>
                </a:cxn>
                <a:cxn ang="0">
                  <a:pos x="T10" y="T11"/>
                </a:cxn>
              </a:cxnLst>
              <a:rect l="0" t="0" r="r" b="b"/>
              <a:pathLst>
                <a:path w="8" h="6">
                  <a:moveTo>
                    <a:pt x="1" y="1"/>
                  </a:moveTo>
                  <a:cubicBezTo>
                    <a:pt x="2" y="1"/>
                    <a:pt x="2" y="3"/>
                    <a:pt x="3" y="4"/>
                  </a:cubicBezTo>
                  <a:cubicBezTo>
                    <a:pt x="5" y="4"/>
                    <a:pt x="6" y="5"/>
                    <a:pt x="8" y="6"/>
                  </a:cubicBezTo>
                  <a:cubicBezTo>
                    <a:pt x="7" y="2"/>
                    <a:pt x="3" y="1"/>
                    <a:pt x="0" y="0"/>
                  </a:cubicBezTo>
                  <a:cubicBezTo>
                    <a:pt x="0" y="1"/>
                    <a:pt x="0" y="1"/>
                    <a:pt x="1" y="1"/>
                  </a:cubicBezTo>
                  <a:cubicBezTo>
                    <a:pt x="2" y="1"/>
                    <a:pt x="0" y="1"/>
                    <a:pt x="1"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34" name="Freeform 678">
              <a:extLst>
                <a:ext uri="{FF2B5EF4-FFF2-40B4-BE49-F238E27FC236}">
                  <a16:creationId xmlns:a16="http://schemas.microsoft.com/office/drawing/2014/main" id="{B6410D4A-2546-AC45-A403-F3C17225C870}"/>
                </a:ext>
              </a:extLst>
            </p:cNvPr>
            <p:cNvSpPr>
              <a:spLocks/>
            </p:cNvSpPr>
            <p:nvPr/>
          </p:nvSpPr>
          <p:spPr bwMode="auto">
            <a:xfrm>
              <a:off x="13525034" y="6844600"/>
              <a:ext cx="328029" cy="168837"/>
            </a:xfrm>
            <a:custGeom>
              <a:avLst/>
              <a:gdLst>
                <a:gd name="T0" fmla="*/ 26 w 35"/>
                <a:gd name="T1" fmla="*/ 15 h 18"/>
                <a:gd name="T2" fmla="*/ 30 w 35"/>
                <a:gd name="T3" fmla="*/ 17 h 18"/>
                <a:gd name="T4" fmla="*/ 34 w 35"/>
                <a:gd name="T5" fmla="*/ 17 h 18"/>
                <a:gd name="T6" fmla="*/ 33 w 35"/>
                <a:gd name="T7" fmla="*/ 12 h 18"/>
                <a:gd name="T8" fmla="*/ 30 w 35"/>
                <a:gd name="T9" fmla="*/ 10 h 18"/>
                <a:gd name="T10" fmla="*/ 27 w 35"/>
                <a:gd name="T11" fmla="*/ 7 h 18"/>
                <a:gd name="T12" fmla="*/ 19 w 35"/>
                <a:gd name="T13" fmla="*/ 6 h 18"/>
                <a:gd name="T14" fmla="*/ 9 w 35"/>
                <a:gd name="T15" fmla="*/ 4 h 18"/>
                <a:gd name="T16" fmla="*/ 0 w 35"/>
                <a:gd name="T17" fmla="*/ 2 h 18"/>
                <a:gd name="T18" fmla="*/ 8 w 35"/>
                <a:gd name="T19" fmla="*/ 14 h 18"/>
                <a:gd name="T20" fmla="*/ 18 w 35"/>
                <a:gd name="T21" fmla="*/ 18 h 18"/>
                <a:gd name="T22" fmla="*/ 26 w 35"/>
                <a:gd name="T23" fmla="*/ 15 h 18"/>
                <a:gd name="T24" fmla="*/ 26 w 35"/>
                <a:gd name="T25" fmla="*/ 1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18">
                  <a:moveTo>
                    <a:pt x="26" y="15"/>
                  </a:moveTo>
                  <a:cubicBezTo>
                    <a:pt x="27" y="14"/>
                    <a:pt x="29" y="16"/>
                    <a:pt x="30" y="17"/>
                  </a:cubicBezTo>
                  <a:cubicBezTo>
                    <a:pt x="30" y="17"/>
                    <a:pt x="34" y="17"/>
                    <a:pt x="34" y="17"/>
                  </a:cubicBezTo>
                  <a:cubicBezTo>
                    <a:pt x="35" y="16"/>
                    <a:pt x="30" y="12"/>
                    <a:pt x="33" y="12"/>
                  </a:cubicBezTo>
                  <a:cubicBezTo>
                    <a:pt x="32" y="11"/>
                    <a:pt x="30" y="11"/>
                    <a:pt x="30" y="10"/>
                  </a:cubicBezTo>
                  <a:cubicBezTo>
                    <a:pt x="30" y="8"/>
                    <a:pt x="29" y="7"/>
                    <a:pt x="27" y="7"/>
                  </a:cubicBezTo>
                  <a:cubicBezTo>
                    <a:pt x="24" y="7"/>
                    <a:pt x="22" y="8"/>
                    <a:pt x="19" y="6"/>
                  </a:cubicBezTo>
                  <a:cubicBezTo>
                    <a:pt x="16" y="5"/>
                    <a:pt x="13" y="5"/>
                    <a:pt x="9" y="4"/>
                  </a:cubicBezTo>
                  <a:cubicBezTo>
                    <a:pt x="6" y="3"/>
                    <a:pt x="4" y="0"/>
                    <a:pt x="0" y="2"/>
                  </a:cubicBezTo>
                  <a:cubicBezTo>
                    <a:pt x="3" y="6"/>
                    <a:pt x="11" y="7"/>
                    <a:pt x="8" y="14"/>
                  </a:cubicBezTo>
                  <a:cubicBezTo>
                    <a:pt x="11" y="14"/>
                    <a:pt x="18" y="14"/>
                    <a:pt x="18" y="18"/>
                  </a:cubicBezTo>
                  <a:cubicBezTo>
                    <a:pt x="18" y="15"/>
                    <a:pt x="24" y="15"/>
                    <a:pt x="26" y="15"/>
                  </a:cubicBezTo>
                  <a:cubicBezTo>
                    <a:pt x="27" y="14"/>
                    <a:pt x="19" y="15"/>
                    <a:pt x="26" y="1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35" name="Freeform 679">
              <a:extLst>
                <a:ext uri="{FF2B5EF4-FFF2-40B4-BE49-F238E27FC236}">
                  <a16:creationId xmlns:a16="http://schemas.microsoft.com/office/drawing/2014/main" id="{F6A6C5A4-5D80-F242-B53F-081C127E973F}"/>
                </a:ext>
              </a:extLst>
            </p:cNvPr>
            <p:cNvSpPr>
              <a:spLocks/>
            </p:cNvSpPr>
            <p:nvPr/>
          </p:nvSpPr>
          <p:spPr bwMode="auto">
            <a:xfrm>
              <a:off x="13751153" y="6956097"/>
              <a:ext cx="251592" cy="197506"/>
            </a:xfrm>
            <a:custGeom>
              <a:avLst/>
              <a:gdLst>
                <a:gd name="T0" fmla="*/ 8 w 27"/>
                <a:gd name="T1" fmla="*/ 2 h 21"/>
                <a:gd name="T2" fmla="*/ 10 w 27"/>
                <a:gd name="T3" fmla="*/ 5 h 21"/>
                <a:gd name="T4" fmla="*/ 7 w 27"/>
                <a:gd name="T5" fmla="*/ 5 h 21"/>
                <a:gd name="T6" fmla="*/ 4 w 27"/>
                <a:gd name="T7" fmla="*/ 3 h 21"/>
                <a:gd name="T8" fmla="*/ 4 w 27"/>
                <a:gd name="T9" fmla="*/ 7 h 21"/>
                <a:gd name="T10" fmla="*/ 6 w 27"/>
                <a:gd name="T11" fmla="*/ 11 h 21"/>
                <a:gd name="T12" fmla="*/ 8 w 27"/>
                <a:gd name="T13" fmla="*/ 14 h 21"/>
                <a:gd name="T14" fmla="*/ 9 w 27"/>
                <a:gd name="T15" fmla="*/ 17 h 21"/>
                <a:gd name="T16" fmla="*/ 16 w 27"/>
                <a:gd name="T17" fmla="*/ 13 h 21"/>
                <a:gd name="T18" fmla="*/ 17 w 27"/>
                <a:gd name="T19" fmla="*/ 16 h 21"/>
                <a:gd name="T20" fmla="*/ 21 w 27"/>
                <a:gd name="T21" fmla="*/ 21 h 21"/>
                <a:gd name="T22" fmla="*/ 21 w 27"/>
                <a:gd name="T23" fmla="*/ 18 h 21"/>
                <a:gd name="T24" fmla="*/ 23 w 27"/>
                <a:gd name="T25" fmla="*/ 16 h 21"/>
                <a:gd name="T26" fmla="*/ 25 w 27"/>
                <a:gd name="T27" fmla="*/ 11 h 21"/>
                <a:gd name="T28" fmla="*/ 19 w 27"/>
                <a:gd name="T29" fmla="*/ 1 h 21"/>
                <a:gd name="T30" fmla="*/ 12 w 27"/>
                <a:gd name="T31" fmla="*/ 2 h 21"/>
                <a:gd name="T32" fmla="*/ 9 w 27"/>
                <a:gd name="T33" fmla="*/ 0 h 21"/>
                <a:gd name="T34" fmla="*/ 8 w 27"/>
                <a:gd name="T35" fmla="*/ 2 h 21"/>
                <a:gd name="T36" fmla="*/ 8 w 27"/>
                <a:gd name="T37"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1">
                  <a:moveTo>
                    <a:pt x="8" y="2"/>
                  </a:moveTo>
                  <a:cubicBezTo>
                    <a:pt x="8" y="2"/>
                    <a:pt x="11" y="4"/>
                    <a:pt x="10" y="5"/>
                  </a:cubicBezTo>
                  <a:cubicBezTo>
                    <a:pt x="10" y="5"/>
                    <a:pt x="7" y="5"/>
                    <a:pt x="7" y="5"/>
                  </a:cubicBezTo>
                  <a:cubicBezTo>
                    <a:pt x="5" y="5"/>
                    <a:pt x="5" y="3"/>
                    <a:pt x="4" y="3"/>
                  </a:cubicBezTo>
                  <a:cubicBezTo>
                    <a:pt x="0" y="2"/>
                    <a:pt x="4" y="6"/>
                    <a:pt x="4" y="7"/>
                  </a:cubicBezTo>
                  <a:cubicBezTo>
                    <a:pt x="4" y="10"/>
                    <a:pt x="7" y="8"/>
                    <a:pt x="6" y="11"/>
                  </a:cubicBezTo>
                  <a:cubicBezTo>
                    <a:pt x="5" y="13"/>
                    <a:pt x="7" y="13"/>
                    <a:pt x="8" y="14"/>
                  </a:cubicBezTo>
                  <a:cubicBezTo>
                    <a:pt x="9" y="14"/>
                    <a:pt x="9" y="16"/>
                    <a:pt x="9" y="17"/>
                  </a:cubicBezTo>
                  <a:cubicBezTo>
                    <a:pt x="10" y="16"/>
                    <a:pt x="14" y="14"/>
                    <a:pt x="16" y="13"/>
                  </a:cubicBezTo>
                  <a:cubicBezTo>
                    <a:pt x="17" y="13"/>
                    <a:pt x="17" y="15"/>
                    <a:pt x="17" y="16"/>
                  </a:cubicBezTo>
                  <a:cubicBezTo>
                    <a:pt x="17" y="19"/>
                    <a:pt x="18" y="20"/>
                    <a:pt x="21" y="21"/>
                  </a:cubicBezTo>
                  <a:cubicBezTo>
                    <a:pt x="21" y="20"/>
                    <a:pt x="21" y="18"/>
                    <a:pt x="21" y="18"/>
                  </a:cubicBezTo>
                  <a:cubicBezTo>
                    <a:pt x="22" y="17"/>
                    <a:pt x="23" y="17"/>
                    <a:pt x="23" y="16"/>
                  </a:cubicBezTo>
                  <a:cubicBezTo>
                    <a:pt x="24" y="14"/>
                    <a:pt x="24" y="12"/>
                    <a:pt x="25" y="11"/>
                  </a:cubicBezTo>
                  <a:cubicBezTo>
                    <a:pt x="27" y="8"/>
                    <a:pt x="21" y="2"/>
                    <a:pt x="19" y="1"/>
                  </a:cubicBezTo>
                  <a:cubicBezTo>
                    <a:pt x="17" y="4"/>
                    <a:pt x="15" y="4"/>
                    <a:pt x="12" y="2"/>
                  </a:cubicBezTo>
                  <a:cubicBezTo>
                    <a:pt x="12" y="1"/>
                    <a:pt x="10" y="0"/>
                    <a:pt x="9" y="0"/>
                  </a:cubicBezTo>
                  <a:cubicBezTo>
                    <a:pt x="8" y="0"/>
                    <a:pt x="8" y="1"/>
                    <a:pt x="8" y="2"/>
                  </a:cubicBezTo>
                  <a:cubicBezTo>
                    <a:pt x="9" y="3"/>
                    <a:pt x="7" y="0"/>
                    <a:pt x="8"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36" name="Freeform 680">
              <a:extLst>
                <a:ext uri="{FF2B5EF4-FFF2-40B4-BE49-F238E27FC236}">
                  <a16:creationId xmlns:a16="http://schemas.microsoft.com/office/drawing/2014/main" id="{E962A213-2754-634F-BFF4-56C2D3EB3A33}"/>
                </a:ext>
              </a:extLst>
            </p:cNvPr>
            <p:cNvSpPr>
              <a:spLocks/>
            </p:cNvSpPr>
            <p:nvPr/>
          </p:nvSpPr>
          <p:spPr bwMode="auto">
            <a:xfrm>
              <a:off x="13833954" y="7574093"/>
              <a:ext cx="82803" cy="95566"/>
            </a:xfrm>
            <a:custGeom>
              <a:avLst/>
              <a:gdLst>
                <a:gd name="T0" fmla="*/ 3 w 9"/>
                <a:gd name="T1" fmla="*/ 2 h 10"/>
                <a:gd name="T2" fmla="*/ 0 w 9"/>
                <a:gd name="T3" fmla="*/ 7 h 10"/>
                <a:gd name="T4" fmla="*/ 4 w 9"/>
                <a:gd name="T5" fmla="*/ 8 h 10"/>
                <a:gd name="T6" fmla="*/ 9 w 9"/>
                <a:gd name="T7" fmla="*/ 10 h 10"/>
                <a:gd name="T8" fmla="*/ 7 w 9"/>
                <a:gd name="T9" fmla="*/ 5 h 10"/>
                <a:gd name="T10" fmla="*/ 8 w 9"/>
                <a:gd name="T11" fmla="*/ 3 h 10"/>
                <a:gd name="T12" fmla="*/ 3 w 9"/>
                <a:gd name="T13" fmla="*/ 2 h 10"/>
                <a:gd name="T14" fmla="*/ 3 w 9"/>
                <a:gd name="T15" fmla="*/ 2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2"/>
                  </a:moveTo>
                  <a:cubicBezTo>
                    <a:pt x="1" y="3"/>
                    <a:pt x="0" y="5"/>
                    <a:pt x="0" y="7"/>
                  </a:cubicBezTo>
                  <a:cubicBezTo>
                    <a:pt x="1" y="7"/>
                    <a:pt x="4" y="7"/>
                    <a:pt x="4" y="8"/>
                  </a:cubicBezTo>
                  <a:cubicBezTo>
                    <a:pt x="6" y="10"/>
                    <a:pt x="7" y="10"/>
                    <a:pt x="9" y="10"/>
                  </a:cubicBezTo>
                  <a:cubicBezTo>
                    <a:pt x="9" y="10"/>
                    <a:pt x="7" y="5"/>
                    <a:pt x="7" y="5"/>
                  </a:cubicBezTo>
                  <a:cubicBezTo>
                    <a:pt x="8" y="5"/>
                    <a:pt x="9" y="5"/>
                    <a:pt x="8" y="3"/>
                  </a:cubicBezTo>
                  <a:cubicBezTo>
                    <a:pt x="6" y="2"/>
                    <a:pt x="5" y="0"/>
                    <a:pt x="3" y="2"/>
                  </a:cubicBezTo>
                  <a:cubicBezTo>
                    <a:pt x="1" y="4"/>
                    <a:pt x="4" y="1"/>
                    <a:pt x="3"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37" name="Freeform 681">
              <a:extLst>
                <a:ext uri="{FF2B5EF4-FFF2-40B4-BE49-F238E27FC236}">
                  <a16:creationId xmlns:a16="http://schemas.microsoft.com/office/drawing/2014/main" id="{C372BEA7-C6E3-5943-922A-1524AE3B2495}"/>
                </a:ext>
              </a:extLst>
            </p:cNvPr>
            <p:cNvSpPr>
              <a:spLocks/>
            </p:cNvSpPr>
            <p:nvPr/>
          </p:nvSpPr>
          <p:spPr bwMode="auto">
            <a:xfrm>
              <a:off x="13311662" y="7220495"/>
              <a:ext cx="324842" cy="251657"/>
            </a:xfrm>
            <a:custGeom>
              <a:avLst/>
              <a:gdLst>
                <a:gd name="T0" fmla="*/ 29 w 35"/>
                <a:gd name="T1" fmla="*/ 10 h 27"/>
                <a:gd name="T2" fmla="*/ 30 w 35"/>
                <a:gd name="T3" fmla="*/ 7 h 27"/>
                <a:gd name="T4" fmla="*/ 29 w 35"/>
                <a:gd name="T5" fmla="*/ 5 h 27"/>
                <a:gd name="T6" fmla="*/ 35 w 35"/>
                <a:gd name="T7" fmla="*/ 0 h 27"/>
                <a:gd name="T8" fmla="*/ 25 w 35"/>
                <a:gd name="T9" fmla="*/ 1 h 27"/>
                <a:gd name="T10" fmla="*/ 19 w 35"/>
                <a:gd name="T11" fmla="*/ 2 h 27"/>
                <a:gd name="T12" fmla="*/ 13 w 35"/>
                <a:gd name="T13" fmla="*/ 2 h 27"/>
                <a:gd name="T14" fmla="*/ 8 w 35"/>
                <a:gd name="T15" fmla="*/ 2 h 27"/>
                <a:gd name="T16" fmla="*/ 7 w 35"/>
                <a:gd name="T17" fmla="*/ 4 h 27"/>
                <a:gd name="T18" fmla="*/ 6 w 35"/>
                <a:gd name="T19" fmla="*/ 6 h 27"/>
                <a:gd name="T20" fmla="*/ 3 w 35"/>
                <a:gd name="T21" fmla="*/ 6 h 27"/>
                <a:gd name="T22" fmla="*/ 3 w 35"/>
                <a:gd name="T23" fmla="*/ 10 h 27"/>
                <a:gd name="T24" fmla="*/ 4 w 35"/>
                <a:gd name="T25" fmla="*/ 14 h 27"/>
                <a:gd name="T26" fmla="*/ 2 w 35"/>
                <a:gd name="T27" fmla="*/ 22 h 27"/>
                <a:gd name="T28" fmla="*/ 7 w 35"/>
                <a:gd name="T29" fmla="*/ 27 h 27"/>
                <a:gd name="T30" fmla="*/ 13 w 35"/>
                <a:gd name="T31" fmla="*/ 24 h 27"/>
                <a:gd name="T32" fmla="*/ 22 w 35"/>
                <a:gd name="T33" fmla="*/ 19 h 27"/>
                <a:gd name="T34" fmla="*/ 28 w 35"/>
                <a:gd name="T35" fmla="*/ 15 h 27"/>
                <a:gd name="T36" fmla="*/ 29 w 35"/>
                <a:gd name="T37" fmla="*/ 10 h 27"/>
                <a:gd name="T38" fmla="*/ 29 w 35"/>
                <a:gd name="T39"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27">
                  <a:moveTo>
                    <a:pt x="29" y="10"/>
                  </a:moveTo>
                  <a:cubicBezTo>
                    <a:pt x="30" y="9"/>
                    <a:pt x="31" y="8"/>
                    <a:pt x="30" y="7"/>
                  </a:cubicBezTo>
                  <a:cubicBezTo>
                    <a:pt x="29" y="6"/>
                    <a:pt x="28" y="6"/>
                    <a:pt x="29" y="5"/>
                  </a:cubicBezTo>
                  <a:cubicBezTo>
                    <a:pt x="31" y="3"/>
                    <a:pt x="35" y="3"/>
                    <a:pt x="35" y="0"/>
                  </a:cubicBezTo>
                  <a:cubicBezTo>
                    <a:pt x="32" y="0"/>
                    <a:pt x="28" y="0"/>
                    <a:pt x="25" y="1"/>
                  </a:cubicBezTo>
                  <a:cubicBezTo>
                    <a:pt x="23" y="1"/>
                    <a:pt x="21" y="2"/>
                    <a:pt x="19" y="2"/>
                  </a:cubicBezTo>
                  <a:cubicBezTo>
                    <a:pt x="16" y="2"/>
                    <a:pt x="15" y="1"/>
                    <a:pt x="13" y="2"/>
                  </a:cubicBezTo>
                  <a:cubicBezTo>
                    <a:pt x="11" y="3"/>
                    <a:pt x="10" y="3"/>
                    <a:pt x="8" y="2"/>
                  </a:cubicBezTo>
                  <a:cubicBezTo>
                    <a:pt x="6" y="0"/>
                    <a:pt x="7" y="4"/>
                    <a:pt x="7" y="4"/>
                  </a:cubicBezTo>
                  <a:cubicBezTo>
                    <a:pt x="6" y="5"/>
                    <a:pt x="6" y="6"/>
                    <a:pt x="6" y="6"/>
                  </a:cubicBezTo>
                  <a:cubicBezTo>
                    <a:pt x="5" y="8"/>
                    <a:pt x="4" y="6"/>
                    <a:pt x="3" y="6"/>
                  </a:cubicBezTo>
                  <a:cubicBezTo>
                    <a:pt x="2" y="7"/>
                    <a:pt x="3" y="9"/>
                    <a:pt x="3" y="10"/>
                  </a:cubicBezTo>
                  <a:cubicBezTo>
                    <a:pt x="3" y="11"/>
                    <a:pt x="2" y="13"/>
                    <a:pt x="4" y="14"/>
                  </a:cubicBezTo>
                  <a:cubicBezTo>
                    <a:pt x="9" y="17"/>
                    <a:pt x="5" y="19"/>
                    <a:pt x="2" y="22"/>
                  </a:cubicBezTo>
                  <a:cubicBezTo>
                    <a:pt x="0" y="24"/>
                    <a:pt x="5" y="27"/>
                    <a:pt x="7" y="27"/>
                  </a:cubicBezTo>
                  <a:cubicBezTo>
                    <a:pt x="9" y="27"/>
                    <a:pt x="11" y="25"/>
                    <a:pt x="13" y="24"/>
                  </a:cubicBezTo>
                  <a:cubicBezTo>
                    <a:pt x="16" y="22"/>
                    <a:pt x="19" y="21"/>
                    <a:pt x="22" y="19"/>
                  </a:cubicBezTo>
                  <a:cubicBezTo>
                    <a:pt x="24" y="18"/>
                    <a:pt x="26" y="17"/>
                    <a:pt x="28" y="15"/>
                  </a:cubicBezTo>
                  <a:cubicBezTo>
                    <a:pt x="29" y="13"/>
                    <a:pt x="28" y="11"/>
                    <a:pt x="29" y="10"/>
                  </a:cubicBezTo>
                  <a:cubicBezTo>
                    <a:pt x="30" y="8"/>
                    <a:pt x="29" y="11"/>
                    <a:pt x="29"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38" name="Freeform 682">
              <a:extLst>
                <a:ext uri="{FF2B5EF4-FFF2-40B4-BE49-F238E27FC236}">
                  <a16:creationId xmlns:a16="http://schemas.microsoft.com/office/drawing/2014/main" id="{14EB9CEA-A698-F446-B0F6-2E92AA602BAB}"/>
                </a:ext>
              </a:extLst>
            </p:cNvPr>
            <p:cNvSpPr>
              <a:spLocks/>
            </p:cNvSpPr>
            <p:nvPr/>
          </p:nvSpPr>
          <p:spPr bwMode="auto">
            <a:xfrm>
              <a:off x="13461341" y="7201383"/>
              <a:ext cx="464969" cy="439605"/>
            </a:xfrm>
            <a:custGeom>
              <a:avLst/>
              <a:gdLst>
                <a:gd name="T0" fmla="*/ 47 w 50"/>
                <a:gd name="T1" fmla="*/ 36 h 47"/>
                <a:gd name="T2" fmla="*/ 45 w 50"/>
                <a:gd name="T3" fmla="*/ 34 h 47"/>
                <a:gd name="T4" fmla="*/ 46 w 50"/>
                <a:gd name="T5" fmla="*/ 32 h 47"/>
                <a:gd name="T6" fmla="*/ 41 w 50"/>
                <a:gd name="T7" fmla="*/ 27 h 47"/>
                <a:gd name="T8" fmla="*/ 38 w 50"/>
                <a:gd name="T9" fmla="*/ 25 h 47"/>
                <a:gd name="T10" fmla="*/ 35 w 50"/>
                <a:gd name="T11" fmla="*/ 18 h 47"/>
                <a:gd name="T12" fmla="*/ 38 w 50"/>
                <a:gd name="T13" fmla="*/ 10 h 47"/>
                <a:gd name="T14" fmla="*/ 34 w 50"/>
                <a:gd name="T15" fmla="*/ 6 h 47"/>
                <a:gd name="T16" fmla="*/ 32 w 50"/>
                <a:gd name="T17" fmla="*/ 2 h 47"/>
                <a:gd name="T18" fmla="*/ 30 w 50"/>
                <a:gd name="T19" fmla="*/ 3 h 47"/>
                <a:gd name="T20" fmla="*/ 28 w 50"/>
                <a:gd name="T21" fmla="*/ 1 h 47"/>
                <a:gd name="T22" fmla="*/ 25 w 50"/>
                <a:gd name="T23" fmla="*/ 2 h 47"/>
                <a:gd name="T24" fmla="*/ 20 w 50"/>
                <a:gd name="T25" fmla="*/ 1 h 47"/>
                <a:gd name="T26" fmla="*/ 18 w 50"/>
                <a:gd name="T27" fmla="*/ 4 h 47"/>
                <a:gd name="T28" fmla="*/ 13 w 50"/>
                <a:gd name="T29" fmla="*/ 7 h 47"/>
                <a:gd name="T30" fmla="*/ 14 w 50"/>
                <a:gd name="T31" fmla="*/ 10 h 47"/>
                <a:gd name="T32" fmla="*/ 13 w 50"/>
                <a:gd name="T33" fmla="*/ 13 h 47"/>
                <a:gd name="T34" fmla="*/ 9 w 50"/>
                <a:gd name="T35" fmla="*/ 19 h 47"/>
                <a:gd name="T36" fmla="*/ 1 w 50"/>
                <a:gd name="T37" fmla="*/ 25 h 47"/>
                <a:gd name="T38" fmla="*/ 3 w 50"/>
                <a:gd name="T39" fmla="*/ 30 h 47"/>
                <a:gd name="T40" fmla="*/ 9 w 50"/>
                <a:gd name="T41" fmla="*/ 31 h 47"/>
                <a:gd name="T42" fmla="*/ 18 w 50"/>
                <a:gd name="T43" fmla="*/ 36 h 47"/>
                <a:gd name="T44" fmla="*/ 29 w 50"/>
                <a:gd name="T45" fmla="*/ 45 h 47"/>
                <a:gd name="T46" fmla="*/ 38 w 50"/>
                <a:gd name="T47" fmla="*/ 47 h 47"/>
                <a:gd name="T48" fmla="*/ 43 w 50"/>
                <a:gd name="T49" fmla="*/ 42 h 47"/>
                <a:gd name="T50" fmla="*/ 50 w 50"/>
                <a:gd name="T51" fmla="*/ 43 h 47"/>
                <a:gd name="T52" fmla="*/ 47 w 50"/>
                <a:gd name="T53" fmla="*/ 39 h 47"/>
                <a:gd name="T54" fmla="*/ 47 w 50"/>
                <a:gd name="T55" fmla="*/ 36 h 47"/>
                <a:gd name="T56" fmla="*/ 47 w 50"/>
                <a:gd name="T57"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 h="47">
                  <a:moveTo>
                    <a:pt x="47" y="36"/>
                  </a:moveTo>
                  <a:cubicBezTo>
                    <a:pt x="47" y="36"/>
                    <a:pt x="45" y="35"/>
                    <a:pt x="45" y="34"/>
                  </a:cubicBezTo>
                  <a:cubicBezTo>
                    <a:pt x="45" y="33"/>
                    <a:pt x="46" y="33"/>
                    <a:pt x="46" y="32"/>
                  </a:cubicBezTo>
                  <a:cubicBezTo>
                    <a:pt x="45" y="30"/>
                    <a:pt x="43" y="29"/>
                    <a:pt x="41" y="27"/>
                  </a:cubicBezTo>
                  <a:cubicBezTo>
                    <a:pt x="40" y="27"/>
                    <a:pt x="38" y="26"/>
                    <a:pt x="38" y="25"/>
                  </a:cubicBezTo>
                  <a:cubicBezTo>
                    <a:pt x="37" y="23"/>
                    <a:pt x="35" y="21"/>
                    <a:pt x="35" y="18"/>
                  </a:cubicBezTo>
                  <a:cubicBezTo>
                    <a:pt x="34" y="16"/>
                    <a:pt x="40" y="12"/>
                    <a:pt x="38" y="10"/>
                  </a:cubicBezTo>
                  <a:cubicBezTo>
                    <a:pt x="36" y="9"/>
                    <a:pt x="35" y="8"/>
                    <a:pt x="34" y="6"/>
                  </a:cubicBezTo>
                  <a:cubicBezTo>
                    <a:pt x="33" y="5"/>
                    <a:pt x="33" y="3"/>
                    <a:pt x="32" y="2"/>
                  </a:cubicBezTo>
                  <a:cubicBezTo>
                    <a:pt x="31" y="2"/>
                    <a:pt x="31" y="3"/>
                    <a:pt x="30" y="3"/>
                  </a:cubicBezTo>
                  <a:cubicBezTo>
                    <a:pt x="28" y="3"/>
                    <a:pt x="29" y="1"/>
                    <a:pt x="28" y="1"/>
                  </a:cubicBezTo>
                  <a:cubicBezTo>
                    <a:pt x="27" y="1"/>
                    <a:pt x="25" y="2"/>
                    <a:pt x="25" y="2"/>
                  </a:cubicBezTo>
                  <a:cubicBezTo>
                    <a:pt x="23" y="0"/>
                    <a:pt x="22" y="1"/>
                    <a:pt x="20" y="1"/>
                  </a:cubicBezTo>
                  <a:cubicBezTo>
                    <a:pt x="18" y="2"/>
                    <a:pt x="19" y="3"/>
                    <a:pt x="18" y="4"/>
                  </a:cubicBezTo>
                  <a:cubicBezTo>
                    <a:pt x="16" y="5"/>
                    <a:pt x="14" y="5"/>
                    <a:pt x="13" y="7"/>
                  </a:cubicBezTo>
                  <a:cubicBezTo>
                    <a:pt x="12" y="9"/>
                    <a:pt x="14" y="8"/>
                    <a:pt x="14" y="10"/>
                  </a:cubicBezTo>
                  <a:cubicBezTo>
                    <a:pt x="14" y="11"/>
                    <a:pt x="13" y="11"/>
                    <a:pt x="13" y="13"/>
                  </a:cubicBezTo>
                  <a:cubicBezTo>
                    <a:pt x="13" y="16"/>
                    <a:pt x="12" y="17"/>
                    <a:pt x="9" y="19"/>
                  </a:cubicBezTo>
                  <a:cubicBezTo>
                    <a:pt x="7" y="20"/>
                    <a:pt x="0" y="23"/>
                    <a:pt x="1" y="25"/>
                  </a:cubicBezTo>
                  <a:cubicBezTo>
                    <a:pt x="2" y="26"/>
                    <a:pt x="2" y="29"/>
                    <a:pt x="3" y="30"/>
                  </a:cubicBezTo>
                  <a:cubicBezTo>
                    <a:pt x="4" y="31"/>
                    <a:pt x="8" y="31"/>
                    <a:pt x="9" y="31"/>
                  </a:cubicBezTo>
                  <a:cubicBezTo>
                    <a:pt x="12" y="32"/>
                    <a:pt x="15" y="34"/>
                    <a:pt x="18" y="36"/>
                  </a:cubicBezTo>
                  <a:cubicBezTo>
                    <a:pt x="22" y="39"/>
                    <a:pt x="25" y="42"/>
                    <a:pt x="29" y="45"/>
                  </a:cubicBezTo>
                  <a:cubicBezTo>
                    <a:pt x="32" y="47"/>
                    <a:pt x="35" y="47"/>
                    <a:pt x="38" y="47"/>
                  </a:cubicBezTo>
                  <a:cubicBezTo>
                    <a:pt x="41" y="47"/>
                    <a:pt x="41" y="44"/>
                    <a:pt x="43" y="42"/>
                  </a:cubicBezTo>
                  <a:cubicBezTo>
                    <a:pt x="45" y="40"/>
                    <a:pt x="49" y="44"/>
                    <a:pt x="50" y="43"/>
                  </a:cubicBezTo>
                  <a:cubicBezTo>
                    <a:pt x="49" y="42"/>
                    <a:pt x="48" y="41"/>
                    <a:pt x="47" y="39"/>
                  </a:cubicBezTo>
                  <a:cubicBezTo>
                    <a:pt x="47" y="38"/>
                    <a:pt x="48" y="37"/>
                    <a:pt x="47" y="36"/>
                  </a:cubicBezTo>
                  <a:cubicBezTo>
                    <a:pt x="46" y="35"/>
                    <a:pt x="48" y="37"/>
                    <a:pt x="47" y="3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39" name="Freeform 683">
              <a:extLst>
                <a:ext uri="{FF2B5EF4-FFF2-40B4-BE49-F238E27FC236}">
                  <a16:creationId xmlns:a16="http://schemas.microsoft.com/office/drawing/2014/main" id="{12CE8364-3078-4543-AB39-050DE56BAA92}"/>
                </a:ext>
              </a:extLst>
            </p:cNvPr>
            <p:cNvSpPr>
              <a:spLocks/>
            </p:cNvSpPr>
            <p:nvPr/>
          </p:nvSpPr>
          <p:spPr bwMode="auto">
            <a:xfrm>
              <a:off x="12872168" y="6946541"/>
              <a:ext cx="885351" cy="337667"/>
            </a:xfrm>
            <a:custGeom>
              <a:avLst/>
              <a:gdLst>
                <a:gd name="T0" fmla="*/ 52 w 95"/>
                <a:gd name="T1" fmla="*/ 36 h 36"/>
                <a:gd name="T2" fmla="*/ 54 w 95"/>
                <a:gd name="T3" fmla="*/ 33 h 36"/>
                <a:gd name="T4" fmla="*/ 55 w 95"/>
                <a:gd name="T5" fmla="*/ 31 h 36"/>
                <a:gd name="T6" fmla="*/ 60 w 95"/>
                <a:gd name="T7" fmla="*/ 31 h 36"/>
                <a:gd name="T8" fmla="*/ 64 w 95"/>
                <a:gd name="T9" fmla="*/ 31 h 36"/>
                <a:gd name="T10" fmla="*/ 75 w 95"/>
                <a:gd name="T11" fmla="*/ 29 h 36"/>
                <a:gd name="T12" fmla="*/ 85 w 95"/>
                <a:gd name="T13" fmla="*/ 28 h 36"/>
                <a:gd name="T14" fmla="*/ 90 w 95"/>
                <a:gd name="T15" fmla="*/ 28 h 36"/>
                <a:gd name="T16" fmla="*/ 92 w 95"/>
                <a:gd name="T17" fmla="*/ 30 h 36"/>
                <a:gd name="T18" fmla="*/ 94 w 95"/>
                <a:gd name="T19" fmla="*/ 28 h 36"/>
                <a:gd name="T20" fmla="*/ 92 w 95"/>
                <a:gd name="T21" fmla="*/ 24 h 36"/>
                <a:gd name="T22" fmla="*/ 92 w 95"/>
                <a:gd name="T23" fmla="*/ 22 h 36"/>
                <a:gd name="T24" fmla="*/ 91 w 95"/>
                <a:gd name="T25" fmla="*/ 17 h 36"/>
                <a:gd name="T26" fmla="*/ 93 w 95"/>
                <a:gd name="T27" fmla="*/ 14 h 36"/>
                <a:gd name="T28" fmla="*/ 89 w 95"/>
                <a:gd name="T29" fmla="*/ 8 h 36"/>
                <a:gd name="T30" fmla="*/ 83 w 95"/>
                <a:gd name="T31" fmla="*/ 3 h 36"/>
                <a:gd name="T32" fmla="*/ 80 w 95"/>
                <a:gd name="T33" fmla="*/ 3 h 36"/>
                <a:gd name="T34" fmla="*/ 78 w 95"/>
                <a:gd name="T35" fmla="*/ 3 h 36"/>
                <a:gd name="T36" fmla="*/ 73 w 95"/>
                <a:gd name="T37" fmla="*/ 6 h 36"/>
                <a:gd name="T38" fmla="*/ 63 w 95"/>
                <a:gd name="T39" fmla="*/ 6 h 36"/>
                <a:gd name="T40" fmla="*/ 58 w 95"/>
                <a:gd name="T41" fmla="*/ 6 h 36"/>
                <a:gd name="T42" fmla="*/ 54 w 95"/>
                <a:gd name="T43" fmla="*/ 4 h 36"/>
                <a:gd name="T44" fmla="*/ 50 w 95"/>
                <a:gd name="T45" fmla="*/ 2 h 36"/>
                <a:gd name="T46" fmla="*/ 46 w 95"/>
                <a:gd name="T47" fmla="*/ 0 h 36"/>
                <a:gd name="T48" fmla="*/ 37 w 95"/>
                <a:gd name="T49" fmla="*/ 0 h 36"/>
                <a:gd name="T50" fmla="*/ 29 w 95"/>
                <a:gd name="T51" fmla="*/ 4 h 36"/>
                <a:gd name="T52" fmla="*/ 18 w 95"/>
                <a:gd name="T53" fmla="*/ 5 h 36"/>
                <a:gd name="T54" fmla="*/ 16 w 95"/>
                <a:gd name="T55" fmla="*/ 6 h 36"/>
                <a:gd name="T56" fmla="*/ 18 w 95"/>
                <a:gd name="T57" fmla="*/ 7 h 36"/>
                <a:gd name="T58" fmla="*/ 15 w 95"/>
                <a:gd name="T59" fmla="*/ 8 h 36"/>
                <a:gd name="T60" fmla="*/ 13 w 95"/>
                <a:gd name="T61" fmla="*/ 9 h 36"/>
                <a:gd name="T62" fmla="*/ 4 w 95"/>
                <a:gd name="T63" fmla="*/ 9 h 36"/>
                <a:gd name="T64" fmla="*/ 3 w 95"/>
                <a:gd name="T65" fmla="*/ 11 h 36"/>
                <a:gd name="T66" fmla="*/ 3 w 95"/>
                <a:gd name="T67" fmla="*/ 15 h 36"/>
                <a:gd name="T68" fmla="*/ 5 w 95"/>
                <a:gd name="T69" fmla="*/ 14 h 36"/>
                <a:gd name="T70" fmla="*/ 3 w 95"/>
                <a:gd name="T71" fmla="*/ 17 h 36"/>
                <a:gd name="T72" fmla="*/ 5 w 95"/>
                <a:gd name="T73" fmla="*/ 17 h 36"/>
                <a:gd name="T74" fmla="*/ 5 w 95"/>
                <a:gd name="T75" fmla="*/ 19 h 36"/>
                <a:gd name="T76" fmla="*/ 3 w 95"/>
                <a:gd name="T77" fmla="*/ 20 h 36"/>
                <a:gd name="T78" fmla="*/ 4 w 95"/>
                <a:gd name="T79" fmla="*/ 22 h 36"/>
                <a:gd name="T80" fmla="*/ 4 w 95"/>
                <a:gd name="T81" fmla="*/ 25 h 36"/>
                <a:gd name="T82" fmla="*/ 8 w 95"/>
                <a:gd name="T83" fmla="*/ 27 h 36"/>
                <a:gd name="T84" fmla="*/ 7 w 95"/>
                <a:gd name="T85" fmla="*/ 30 h 36"/>
                <a:gd name="T86" fmla="*/ 10 w 95"/>
                <a:gd name="T87" fmla="*/ 30 h 36"/>
                <a:gd name="T88" fmla="*/ 8 w 95"/>
                <a:gd name="T89" fmla="*/ 31 h 36"/>
                <a:gd name="T90" fmla="*/ 10 w 95"/>
                <a:gd name="T91" fmla="*/ 31 h 36"/>
                <a:gd name="T92" fmla="*/ 9 w 95"/>
                <a:gd name="T93" fmla="*/ 34 h 36"/>
                <a:gd name="T94" fmla="*/ 11 w 95"/>
                <a:gd name="T95" fmla="*/ 35 h 36"/>
                <a:gd name="T96" fmla="*/ 12 w 95"/>
                <a:gd name="T97" fmla="*/ 31 h 36"/>
                <a:gd name="T98" fmla="*/ 16 w 95"/>
                <a:gd name="T99" fmla="*/ 32 h 36"/>
                <a:gd name="T100" fmla="*/ 22 w 95"/>
                <a:gd name="T101" fmla="*/ 33 h 36"/>
                <a:gd name="T102" fmla="*/ 27 w 95"/>
                <a:gd name="T103" fmla="*/ 31 h 36"/>
                <a:gd name="T104" fmla="*/ 35 w 95"/>
                <a:gd name="T105" fmla="*/ 35 h 36"/>
                <a:gd name="T106" fmla="*/ 42 w 95"/>
                <a:gd name="T107" fmla="*/ 32 h 36"/>
                <a:gd name="T108" fmla="*/ 44 w 95"/>
                <a:gd name="T109" fmla="*/ 30 h 36"/>
                <a:gd name="T110" fmla="*/ 48 w 95"/>
                <a:gd name="T111" fmla="*/ 31 h 36"/>
                <a:gd name="T112" fmla="*/ 50 w 95"/>
                <a:gd name="T113" fmla="*/ 33 h 36"/>
                <a:gd name="T114" fmla="*/ 50 w 95"/>
                <a:gd name="T115" fmla="*/ 35 h 36"/>
                <a:gd name="T116" fmla="*/ 52 w 95"/>
                <a:gd name="T117" fmla="*/ 36 h 36"/>
                <a:gd name="T118" fmla="*/ 52 w 95"/>
                <a:gd name="T11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 h="36">
                  <a:moveTo>
                    <a:pt x="52" y="36"/>
                  </a:moveTo>
                  <a:cubicBezTo>
                    <a:pt x="53" y="35"/>
                    <a:pt x="54" y="33"/>
                    <a:pt x="54" y="33"/>
                  </a:cubicBezTo>
                  <a:cubicBezTo>
                    <a:pt x="53" y="31"/>
                    <a:pt x="54" y="30"/>
                    <a:pt x="55" y="31"/>
                  </a:cubicBezTo>
                  <a:cubicBezTo>
                    <a:pt x="57" y="32"/>
                    <a:pt x="58" y="31"/>
                    <a:pt x="60" y="31"/>
                  </a:cubicBezTo>
                  <a:cubicBezTo>
                    <a:pt x="62" y="30"/>
                    <a:pt x="62" y="30"/>
                    <a:pt x="64" y="31"/>
                  </a:cubicBezTo>
                  <a:cubicBezTo>
                    <a:pt x="68" y="31"/>
                    <a:pt x="71" y="29"/>
                    <a:pt x="75" y="29"/>
                  </a:cubicBezTo>
                  <a:cubicBezTo>
                    <a:pt x="78" y="29"/>
                    <a:pt x="82" y="29"/>
                    <a:pt x="85" y="28"/>
                  </a:cubicBezTo>
                  <a:cubicBezTo>
                    <a:pt x="87" y="27"/>
                    <a:pt x="87" y="29"/>
                    <a:pt x="90" y="28"/>
                  </a:cubicBezTo>
                  <a:cubicBezTo>
                    <a:pt x="92" y="27"/>
                    <a:pt x="91" y="29"/>
                    <a:pt x="92" y="30"/>
                  </a:cubicBezTo>
                  <a:cubicBezTo>
                    <a:pt x="93" y="31"/>
                    <a:pt x="95" y="29"/>
                    <a:pt x="94" y="28"/>
                  </a:cubicBezTo>
                  <a:cubicBezTo>
                    <a:pt x="93" y="27"/>
                    <a:pt x="95" y="25"/>
                    <a:pt x="92" y="24"/>
                  </a:cubicBezTo>
                  <a:cubicBezTo>
                    <a:pt x="91" y="23"/>
                    <a:pt x="93" y="23"/>
                    <a:pt x="92" y="22"/>
                  </a:cubicBezTo>
                  <a:cubicBezTo>
                    <a:pt x="92" y="20"/>
                    <a:pt x="91" y="19"/>
                    <a:pt x="91" y="17"/>
                  </a:cubicBezTo>
                  <a:cubicBezTo>
                    <a:pt x="91" y="16"/>
                    <a:pt x="93" y="14"/>
                    <a:pt x="93" y="14"/>
                  </a:cubicBezTo>
                  <a:cubicBezTo>
                    <a:pt x="92" y="12"/>
                    <a:pt x="90" y="11"/>
                    <a:pt x="89" y="8"/>
                  </a:cubicBezTo>
                  <a:cubicBezTo>
                    <a:pt x="87" y="5"/>
                    <a:pt x="87" y="4"/>
                    <a:pt x="83" y="3"/>
                  </a:cubicBezTo>
                  <a:cubicBezTo>
                    <a:pt x="82" y="3"/>
                    <a:pt x="81" y="3"/>
                    <a:pt x="80" y="3"/>
                  </a:cubicBezTo>
                  <a:cubicBezTo>
                    <a:pt x="78" y="2"/>
                    <a:pt x="79" y="3"/>
                    <a:pt x="78" y="3"/>
                  </a:cubicBezTo>
                  <a:cubicBezTo>
                    <a:pt x="76" y="5"/>
                    <a:pt x="74" y="5"/>
                    <a:pt x="73" y="6"/>
                  </a:cubicBezTo>
                  <a:cubicBezTo>
                    <a:pt x="70" y="7"/>
                    <a:pt x="66" y="6"/>
                    <a:pt x="63" y="6"/>
                  </a:cubicBezTo>
                  <a:cubicBezTo>
                    <a:pt x="61" y="6"/>
                    <a:pt x="59" y="6"/>
                    <a:pt x="58" y="6"/>
                  </a:cubicBezTo>
                  <a:cubicBezTo>
                    <a:pt x="56" y="5"/>
                    <a:pt x="56" y="4"/>
                    <a:pt x="54" y="4"/>
                  </a:cubicBezTo>
                  <a:cubicBezTo>
                    <a:pt x="52" y="4"/>
                    <a:pt x="51" y="3"/>
                    <a:pt x="50" y="2"/>
                  </a:cubicBezTo>
                  <a:cubicBezTo>
                    <a:pt x="49" y="2"/>
                    <a:pt x="45" y="0"/>
                    <a:pt x="46" y="0"/>
                  </a:cubicBezTo>
                  <a:cubicBezTo>
                    <a:pt x="44" y="1"/>
                    <a:pt x="39" y="0"/>
                    <a:pt x="37" y="0"/>
                  </a:cubicBezTo>
                  <a:cubicBezTo>
                    <a:pt x="34" y="0"/>
                    <a:pt x="31" y="3"/>
                    <a:pt x="29" y="4"/>
                  </a:cubicBezTo>
                  <a:cubicBezTo>
                    <a:pt x="26" y="6"/>
                    <a:pt x="21" y="4"/>
                    <a:pt x="18" y="5"/>
                  </a:cubicBezTo>
                  <a:cubicBezTo>
                    <a:pt x="17" y="5"/>
                    <a:pt x="16" y="5"/>
                    <a:pt x="16" y="6"/>
                  </a:cubicBezTo>
                  <a:cubicBezTo>
                    <a:pt x="16" y="6"/>
                    <a:pt x="18" y="6"/>
                    <a:pt x="18" y="7"/>
                  </a:cubicBezTo>
                  <a:cubicBezTo>
                    <a:pt x="18" y="7"/>
                    <a:pt x="15" y="7"/>
                    <a:pt x="15" y="8"/>
                  </a:cubicBezTo>
                  <a:cubicBezTo>
                    <a:pt x="15" y="9"/>
                    <a:pt x="15" y="9"/>
                    <a:pt x="13" y="9"/>
                  </a:cubicBezTo>
                  <a:cubicBezTo>
                    <a:pt x="10" y="9"/>
                    <a:pt x="7" y="9"/>
                    <a:pt x="4" y="9"/>
                  </a:cubicBezTo>
                  <a:cubicBezTo>
                    <a:pt x="2" y="9"/>
                    <a:pt x="3" y="10"/>
                    <a:pt x="3" y="11"/>
                  </a:cubicBezTo>
                  <a:cubicBezTo>
                    <a:pt x="2" y="13"/>
                    <a:pt x="0" y="14"/>
                    <a:pt x="3" y="15"/>
                  </a:cubicBezTo>
                  <a:cubicBezTo>
                    <a:pt x="3" y="15"/>
                    <a:pt x="5" y="14"/>
                    <a:pt x="5" y="14"/>
                  </a:cubicBezTo>
                  <a:cubicBezTo>
                    <a:pt x="5" y="15"/>
                    <a:pt x="3" y="17"/>
                    <a:pt x="3" y="17"/>
                  </a:cubicBezTo>
                  <a:cubicBezTo>
                    <a:pt x="4" y="18"/>
                    <a:pt x="4" y="17"/>
                    <a:pt x="5" y="17"/>
                  </a:cubicBezTo>
                  <a:cubicBezTo>
                    <a:pt x="5" y="17"/>
                    <a:pt x="5" y="19"/>
                    <a:pt x="5" y="19"/>
                  </a:cubicBezTo>
                  <a:cubicBezTo>
                    <a:pt x="7" y="22"/>
                    <a:pt x="4" y="20"/>
                    <a:pt x="3" y="20"/>
                  </a:cubicBezTo>
                  <a:cubicBezTo>
                    <a:pt x="3" y="20"/>
                    <a:pt x="2" y="23"/>
                    <a:pt x="4" y="22"/>
                  </a:cubicBezTo>
                  <a:cubicBezTo>
                    <a:pt x="6" y="22"/>
                    <a:pt x="4" y="24"/>
                    <a:pt x="4" y="25"/>
                  </a:cubicBezTo>
                  <a:cubicBezTo>
                    <a:pt x="4" y="26"/>
                    <a:pt x="7" y="26"/>
                    <a:pt x="8" y="27"/>
                  </a:cubicBezTo>
                  <a:cubicBezTo>
                    <a:pt x="9" y="28"/>
                    <a:pt x="7" y="30"/>
                    <a:pt x="7" y="30"/>
                  </a:cubicBezTo>
                  <a:cubicBezTo>
                    <a:pt x="8" y="30"/>
                    <a:pt x="9" y="28"/>
                    <a:pt x="10" y="30"/>
                  </a:cubicBezTo>
                  <a:cubicBezTo>
                    <a:pt x="10" y="31"/>
                    <a:pt x="8" y="31"/>
                    <a:pt x="8" y="31"/>
                  </a:cubicBezTo>
                  <a:cubicBezTo>
                    <a:pt x="8" y="31"/>
                    <a:pt x="10" y="31"/>
                    <a:pt x="10" y="31"/>
                  </a:cubicBezTo>
                  <a:cubicBezTo>
                    <a:pt x="11" y="32"/>
                    <a:pt x="10" y="33"/>
                    <a:pt x="9" y="34"/>
                  </a:cubicBezTo>
                  <a:cubicBezTo>
                    <a:pt x="9" y="35"/>
                    <a:pt x="11" y="36"/>
                    <a:pt x="11" y="35"/>
                  </a:cubicBezTo>
                  <a:cubicBezTo>
                    <a:pt x="12" y="34"/>
                    <a:pt x="11" y="32"/>
                    <a:pt x="12" y="31"/>
                  </a:cubicBezTo>
                  <a:cubicBezTo>
                    <a:pt x="13" y="30"/>
                    <a:pt x="15" y="32"/>
                    <a:pt x="16" y="32"/>
                  </a:cubicBezTo>
                  <a:cubicBezTo>
                    <a:pt x="18" y="33"/>
                    <a:pt x="20" y="35"/>
                    <a:pt x="22" y="33"/>
                  </a:cubicBezTo>
                  <a:cubicBezTo>
                    <a:pt x="25" y="32"/>
                    <a:pt x="23" y="29"/>
                    <a:pt x="27" y="31"/>
                  </a:cubicBezTo>
                  <a:cubicBezTo>
                    <a:pt x="29" y="33"/>
                    <a:pt x="32" y="35"/>
                    <a:pt x="35" y="35"/>
                  </a:cubicBezTo>
                  <a:cubicBezTo>
                    <a:pt x="37" y="34"/>
                    <a:pt x="40" y="33"/>
                    <a:pt x="42" y="32"/>
                  </a:cubicBezTo>
                  <a:cubicBezTo>
                    <a:pt x="43" y="31"/>
                    <a:pt x="43" y="30"/>
                    <a:pt x="44" y="30"/>
                  </a:cubicBezTo>
                  <a:cubicBezTo>
                    <a:pt x="46" y="31"/>
                    <a:pt x="47" y="32"/>
                    <a:pt x="48" y="31"/>
                  </a:cubicBezTo>
                  <a:cubicBezTo>
                    <a:pt x="51" y="30"/>
                    <a:pt x="51" y="31"/>
                    <a:pt x="50" y="33"/>
                  </a:cubicBezTo>
                  <a:cubicBezTo>
                    <a:pt x="50" y="34"/>
                    <a:pt x="52" y="34"/>
                    <a:pt x="50" y="35"/>
                  </a:cubicBezTo>
                  <a:cubicBezTo>
                    <a:pt x="51" y="36"/>
                    <a:pt x="51" y="36"/>
                    <a:pt x="52" y="36"/>
                  </a:cubicBezTo>
                  <a:cubicBezTo>
                    <a:pt x="53" y="35"/>
                    <a:pt x="51" y="36"/>
                    <a:pt x="52" y="3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40" name="Freeform 684">
              <a:extLst>
                <a:ext uri="{FF2B5EF4-FFF2-40B4-BE49-F238E27FC236}">
                  <a16:creationId xmlns:a16="http://schemas.microsoft.com/office/drawing/2014/main" id="{16CA111E-C113-1042-8854-5296BFFC9B4C}"/>
                </a:ext>
              </a:extLst>
            </p:cNvPr>
            <p:cNvSpPr>
              <a:spLocks/>
            </p:cNvSpPr>
            <p:nvPr/>
          </p:nvSpPr>
          <p:spPr bwMode="auto">
            <a:xfrm>
              <a:off x="13273442" y="7481712"/>
              <a:ext cx="980892" cy="786831"/>
            </a:xfrm>
            <a:custGeom>
              <a:avLst/>
              <a:gdLst>
                <a:gd name="T0" fmla="*/ 65 w 105"/>
                <a:gd name="T1" fmla="*/ 20 h 84"/>
                <a:gd name="T2" fmla="*/ 61 w 105"/>
                <a:gd name="T3" fmla="*/ 17 h 84"/>
                <a:gd name="T4" fmla="*/ 52 w 105"/>
                <a:gd name="T5" fmla="*/ 17 h 84"/>
                <a:gd name="T6" fmla="*/ 48 w 105"/>
                <a:gd name="T7" fmla="*/ 15 h 84"/>
                <a:gd name="T8" fmla="*/ 40 w 105"/>
                <a:gd name="T9" fmla="*/ 8 h 84"/>
                <a:gd name="T10" fmla="*/ 27 w 105"/>
                <a:gd name="T11" fmla="*/ 1 h 84"/>
                <a:gd name="T12" fmla="*/ 21 w 105"/>
                <a:gd name="T13" fmla="*/ 1 h 84"/>
                <a:gd name="T14" fmla="*/ 13 w 105"/>
                <a:gd name="T15" fmla="*/ 3 h 84"/>
                <a:gd name="T16" fmla="*/ 17 w 105"/>
                <a:gd name="T17" fmla="*/ 9 h 84"/>
                <a:gd name="T18" fmla="*/ 13 w 105"/>
                <a:gd name="T19" fmla="*/ 12 h 84"/>
                <a:gd name="T20" fmla="*/ 10 w 105"/>
                <a:gd name="T21" fmla="*/ 12 h 84"/>
                <a:gd name="T22" fmla="*/ 9 w 105"/>
                <a:gd name="T23" fmla="*/ 14 h 84"/>
                <a:gd name="T24" fmla="*/ 2 w 105"/>
                <a:gd name="T25" fmla="*/ 14 h 84"/>
                <a:gd name="T26" fmla="*/ 1 w 105"/>
                <a:gd name="T27" fmla="*/ 19 h 84"/>
                <a:gd name="T28" fmla="*/ 3 w 105"/>
                <a:gd name="T29" fmla="*/ 22 h 84"/>
                <a:gd name="T30" fmla="*/ 8 w 105"/>
                <a:gd name="T31" fmla="*/ 31 h 84"/>
                <a:gd name="T32" fmla="*/ 12 w 105"/>
                <a:gd name="T33" fmla="*/ 38 h 84"/>
                <a:gd name="T34" fmla="*/ 15 w 105"/>
                <a:gd name="T35" fmla="*/ 42 h 84"/>
                <a:gd name="T36" fmla="*/ 20 w 105"/>
                <a:gd name="T37" fmla="*/ 46 h 84"/>
                <a:gd name="T38" fmla="*/ 22 w 105"/>
                <a:gd name="T39" fmla="*/ 53 h 84"/>
                <a:gd name="T40" fmla="*/ 23 w 105"/>
                <a:gd name="T41" fmla="*/ 59 h 84"/>
                <a:gd name="T42" fmla="*/ 31 w 105"/>
                <a:gd name="T43" fmla="*/ 67 h 84"/>
                <a:gd name="T44" fmla="*/ 36 w 105"/>
                <a:gd name="T45" fmla="*/ 76 h 84"/>
                <a:gd name="T46" fmla="*/ 40 w 105"/>
                <a:gd name="T47" fmla="*/ 81 h 84"/>
                <a:gd name="T48" fmla="*/ 41 w 105"/>
                <a:gd name="T49" fmla="*/ 84 h 84"/>
                <a:gd name="T50" fmla="*/ 43 w 105"/>
                <a:gd name="T51" fmla="*/ 81 h 84"/>
                <a:gd name="T52" fmla="*/ 50 w 105"/>
                <a:gd name="T53" fmla="*/ 79 h 84"/>
                <a:gd name="T54" fmla="*/ 60 w 105"/>
                <a:gd name="T55" fmla="*/ 80 h 84"/>
                <a:gd name="T56" fmla="*/ 66 w 105"/>
                <a:gd name="T57" fmla="*/ 77 h 84"/>
                <a:gd name="T58" fmla="*/ 76 w 105"/>
                <a:gd name="T59" fmla="*/ 72 h 84"/>
                <a:gd name="T60" fmla="*/ 94 w 105"/>
                <a:gd name="T61" fmla="*/ 68 h 84"/>
                <a:gd name="T62" fmla="*/ 102 w 105"/>
                <a:gd name="T63" fmla="*/ 66 h 84"/>
                <a:gd name="T64" fmla="*/ 104 w 105"/>
                <a:gd name="T65" fmla="*/ 61 h 84"/>
                <a:gd name="T66" fmla="*/ 105 w 105"/>
                <a:gd name="T67" fmla="*/ 56 h 84"/>
                <a:gd name="T68" fmla="*/ 103 w 105"/>
                <a:gd name="T69" fmla="*/ 51 h 84"/>
                <a:gd name="T70" fmla="*/ 93 w 105"/>
                <a:gd name="T71" fmla="*/ 50 h 84"/>
                <a:gd name="T72" fmla="*/ 88 w 105"/>
                <a:gd name="T73" fmla="*/ 47 h 84"/>
                <a:gd name="T74" fmla="*/ 81 w 105"/>
                <a:gd name="T75" fmla="*/ 39 h 84"/>
                <a:gd name="T76" fmla="*/ 77 w 105"/>
                <a:gd name="T77" fmla="*/ 34 h 84"/>
                <a:gd name="T78" fmla="*/ 77 w 105"/>
                <a:gd name="T79" fmla="*/ 29 h 84"/>
                <a:gd name="T80" fmla="*/ 74 w 105"/>
                <a:gd name="T81" fmla="*/ 27 h 84"/>
                <a:gd name="T82" fmla="*/ 70 w 105"/>
                <a:gd name="T83" fmla="*/ 22 h 84"/>
                <a:gd name="T84" fmla="*/ 65 w 105"/>
                <a:gd name="T85" fmla="*/ 2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 h="84">
                  <a:moveTo>
                    <a:pt x="65" y="20"/>
                  </a:moveTo>
                  <a:cubicBezTo>
                    <a:pt x="64" y="17"/>
                    <a:pt x="64" y="17"/>
                    <a:pt x="61" y="17"/>
                  </a:cubicBezTo>
                  <a:cubicBezTo>
                    <a:pt x="58" y="17"/>
                    <a:pt x="55" y="17"/>
                    <a:pt x="52" y="17"/>
                  </a:cubicBezTo>
                  <a:cubicBezTo>
                    <a:pt x="50" y="17"/>
                    <a:pt x="49" y="15"/>
                    <a:pt x="48" y="15"/>
                  </a:cubicBezTo>
                  <a:cubicBezTo>
                    <a:pt x="45" y="12"/>
                    <a:pt x="42" y="10"/>
                    <a:pt x="40" y="8"/>
                  </a:cubicBezTo>
                  <a:cubicBezTo>
                    <a:pt x="36" y="5"/>
                    <a:pt x="32" y="2"/>
                    <a:pt x="27" y="1"/>
                  </a:cubicBezTo>
                  <a:cubicBezTo>
                    <a:pt x="25" y="0"/>
                    <a:pt x="24" y="0"/>
                    <a:pt x="21" y="1"/>
                  </a:cubicBezTo>
                  <a:cubicBezTo>
                    <a:pt x="19" y="1"/>
                    <a:pt x="16" y="2"/>
                    <a:pt x="13" y="3"/>
                  </a:cubicBezTo>
                  <a:cubicBezTo>
                    <a:pt x="14" y="5"/>
                    <a:pt x="17" y="7"/>
                    <a:pt x="17" y="9"/>
                  </a:cubicBezTo>
                  <a:cubicBezTo>
                    <a:pt x="17" y="11"/>
                    <a:pt x="14" y="12"/>
                    <a:pt x="13" y="12"/>
                  </a:cubicBezTo>
                  <a:cubicBezTo>
                    <a:pt x="12" y="13"/>
                    <a:pt x="11" y="12"/>
                    <a:pt x="10" y="12"/>
                  </a:cubicBezTo>
                  <a:cubicBezTo>
                    <a:pt x="9" y="13"/>
                    <a:pt x="9" y="14"/>
                    <a:pt x="9" y="14"/>
                  </a:cubicBezTo>
                  <a:cubicBezTo>
                    <a:pt x="7" y="17"/>
                    <a:pt x="3" y="15"/>
                    <a:pt x="2" y="14"/>
                  </a:cubicBezTo>
                  <a:cubicBezTo>
                    <a:pt x="1" y="16"/>
                    <a:pt x="1" y="17"/>
                    <a:pt x="1" y="19"/>
                  </a:cubicBezTo>
                  <a:cubicBezTo>
                    <a:pt x="0" y="22"/>
                    <a:pt x="1" y="21"/>
                    <a:pt x="3" y="22"/>
                  </a:cubicBezTo>
                  <a:cubicBezTo>
                    <a:pt x="5" y="24"/>
                    <a:pt x="7" y="28"/>
                    <a:pt x="8" y="31"/>
                  </a:cubicBezTo>
                  <a:cubicBezTo>
                    <a:pt x="10" y="33"/>
                    <a:pt x="11" y="35"/>
                    <a:pt x="12" y="38"/>
                  </a:cubicBezTo>
                  <a:cubicBezTo>
                    <a:pt x="13" y="40"/>
                    <a:pt x="14" y="41"/>
                    <a:pt x="15" y="42"/>
                  </a:cubicBezTo>
                  <a:cubicBezTo>
                    <a:pt x="17" y="44"/>
                    <a:pt x="19" y="44"/>
                    <a:pt x="20" y="46"/>
                  </a:cubicBezTo>
                  <a:cubicBezTo>
                    <a:pt x="21" y="48"/>
                    <a:pt x="22" y="50"/>
                    <a:pt x="22" y="53"/>
                  </a:cubicBezTo>
                  <a:cubicBezTo>
                    <a:pt x="23" y="55"/>
                    <a:pt x="22" y="57"/>
                    <a:pt x="23" y="59"/>
                  </a:cubicBezTo>
                  <a:cubicBezTo>
                    <a:pt x="25" y="63"/>
                    <a:pt x="29" y="64"/>
                    <a:pt x="31" y="67"/>
                  </a:cubicBezTo>
                  <a:cubicBezTo>
                    <a:pt x="33" y="70"/>
                    <a:pt x="34" y="74"/>
                    <a:pt x="36" y="76"/>
                  </a:cubicBezTo>
                  <a:cubicBezTo>
                    <a:pt x="37" y="78"/>
                    <a:pt x="39" y="80"/>
                    <a:pt x="40" y="81"/>
                  </a:cubicBezTo>
                  <a:cubicBezTo>
                    <a:pt x="40" y="82"/>
                    <a:pt x="40" y="84"/>
                    <a:pt x="41" y="84"/>
                  </a:cubicBezTo>
                  <a:cubicBezTo>
                    <a:pt x="43" y="84"/>
                    <a:pt x="42" y="82"/>
                    <a:pt x="43" y="81"/>
                  </a:cubicBezTo>
                  <a:cubicBezTo>
                    <a:pt x="43" y="78"/>
                    <a:pt x="48" y="79"/>
                    <a:pt x="50" y="79"/>
                  </a:cubicBezTo>
                  <a:cubicBezTo>
                    <a:pt x="53" y="79"/>
                    <a:pt x="58" y="78"/>
                    <a:pt x="60" y="80"/>
                  </a:cubicBezTo>
                  <a:cubicBezTo>
                    <a:pt x="63" y="81"/>
                    <a:pt x="64" y="79"/>
                    <a:pt x="66" y="77"/>
                  </a:cubicBezTo>
                  <a:cubicBezTo>
                    <a:pt x="69" y="73"/>
                    <a:pt x="72" y="73"/>
                    <a:pt x="76" y="72"/>
                  </a:cubicBezTo>
                  <a:cubicBezTo>
                    <a:pt x="82" y="72"/>
                    <a:pt x="88" y="70"/>
                    <a:pt x="94" y="68"/>
                  </a:cubicBezTo>
                  <a:cubicBezTo>
                    <a:pt x="96" y="67"/>
                    <a:pt x="99" y="66"/>
                    <a:pt x="102" y="66"/>
                  </a:cubicBezTo>
                  <a:cubicBezTo>
                    <a:pt x="103" y="65"/>
                    <a:pt x="103" y="63"/>
                    <a:pt x="104" y="61"/>
                  </a:cubicBezTo>
                  <a:cubicBezTo>
                    <a:pt x="104" y="60"/>
                    <a:pt x="105" y="58"/>
                    <a:pt x="105" y="56"/>
                  </a:cubicBezTo>
                  <a:cubicBezTo>
                    <a:pt x="105" y="55"/>
                    <a:pt x="104" y="52"/>
                    <a:pt x="103" y="51"/>
                  </a:cubicBezTo>
                  <a:cubicBezTo>
                    <a:pt x="100" y="51"/>
                    <a:pt x="96" y="51"/>
                    <a:pt x="93" y="50"/>
                  </a:cubicBezTo>
                  <a:cubicBezTo>
                    <a:pt x="90" y="50"/>
                    <a:pt x="90" y="49"/>
                    <a:pt x="88" y="47"/>
                  </a:cubicBezTo>
                  <a:cubicBezTo>
                    <a:pt x="86" y="43"/>
                    <a:pt x="83" y="42"/>
                    <a:pt x="81" y="39"/>
                  </a:cubicBezTo>
                  <a:cubicBezTo>
                    <a:pt x="80" y="39"/>
                    <a:pt x="78" y="35"/>
                    <a:pt x="77" y="34"/>
                  </a:cubicBezTo>
                  <a:cubicBezTo>
                    <a:pt x="76" y="32"/>
                    <a:pt x="81" y="31"/>
                    <a:pt x="77" y="29"/>
                  </a:cubicBezTo>
                  <a:cubicBezTo>
                    <a:pt x="76" y="29"/>
                    <a:pt x="75" y="27"/>
                    <a:pt x="74" y="27"/>
                  </a:cubicBezTo>
                  <a:cubicBezTo>
                    <a:pt x="72" y="27"/>
                    <a:pt x="71" y="24"/>
                    <a:pt x="70" y="22"/>
                  </a:cubicBezTo>
                  <a:cubicBezTo>
                    <a:pt x="69" y="19"/>
                    <a:pt x="69" y="20"/>
                    <a:pt x="65" y="2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41" name="Freeform 685">
              <a:extLst>
                <a:ext uri="{FF2B5EF4-FFF2-40B4-BE49-F238E27FC236}">
                  <a16:creationId xmlns:a16="http://schemas.microsoft.com/office/drawing/2014/main" id="{863D6296-62D8-6144-ADB8-EFF38F83643C}"/>
                </a:ext>
              </a:extLst>
            </p:cNvPr>
            <p:cNvSpPr>
              <a:spLocks/>
            </p:cNvSpPr>
            <p:nvPr/>
          </p:nvSpPr>
          <p:spPr bwMode="auto">
            <a:xfrm>
              <a:off x="13292551" y="7424369"/>
              <a:ext cx="194268" cy="207060"/>
            </a:xfrm>
            <a:custGeom>
              <a:avLst/>
              <a:gdLst>
                <a:gd name="T0" fmla="*/ 5 w 21"/>
                <a:gd name="T1" fmla="*/ 22 h 22"/>
                <a:gd name="T2" fmla="*/ 8 w 21"/>
                <a:gd name="T3" fmla="*/ 19 h 22"/>
                <a:gd name="T4" fmla="*/ 12 w 21"/>
                <a:gd name="T5" fmla="*/ 18 h 22"/>
                <a:gd name="T6" fmla="*/ 15 w 21"/>
                <a:gd name="T7" fmla="*/ 15 h 22"/>
                <a:gd name="T8" fmla="*/ 11 w 21"/>
                <a:gd name="T9" fmla="*/ 9 h 22"/>
                <a:gd name="T10" fmla="*/ 21 w 21"/>
                <a:gd name="T11" fmla="*/ 6 h 22"/>
                <a:gd name="T12" fmla="*/ 19 w 21"/>
                <a:gd name="T13" fmla="*/ 0 h 22"/>
                <a:gd name="T14" fmla="*/ 9 w 21"/>
                <a:gd name="T15" fmla="*/ 5 h 22"/>
                <a:gd name="T16" fmla="*/ 4 w 21"/>
                <a:gd name="T17" fmla="*/ 1 h 22"/>
                <a:gd name="T18" fmla="*/ 3 w 21"/>
                <a:gd name="T19" fmla="*/ 11 h 22"/>
                <a:gd name="T20" fmla="*/ 0 w 21"/>
                <a:gd name="T21" fmla="*/ 18 h 22"/>
                <a:gd name="T22" fmla="*/ 1 w 21"/>
                <a:gd name="T23" fmla="*/ 21 h 22"/>
                <a:gd name="T24" fmla="*/ 5 w 21"/>
                <a:gd name="T25"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22">
                  <a:moveTo>
                    <a:pt x="5" y="22"/>
                  </a:moveTo>
                  <a:cubicBezTo>
                    <a:pt x="7" y="22"/>
                    <a:pt x="7" y="19"/>
                    <a:pt x="8" y="19"/>
                  </a:cubicBezTo>
                  <a:cubicBezTo>
                    <a:pt x="9" y="17"/>
                    <a:pt x="11" y="18"/>
                    <a:pt x="12" y="18"/>
                  </a:cubicBezTo>
                  <a:cubicBezTo>
                    <a:pt x="13" y="17"/>
                    <a:pt x="16" y="16"/>
                    <a:pt x="15" y="15"/>
                  </a:cubicBezTo>
                  <a:cubicBezTo>
                    <a:pt x="14" y="13"/>
                    <a:pt x="13" y="11"/>
                    <a:pt x="11" y="9"/>
                  </a:cubicBezTo>
                  <a:cubicBezTo>
                    <a:pt x="15" y="8"/>
                    <a:pt x="18" y="7"/>
                    <a:pt x="21" y="6"/>
                  </a:cubicBezTo>
                  <a:cubicBezTo>
                    <a:pt x="21" y="4"/>
                    <a:pt x="20" y="2"/>
                    <a:pt x="19" y="0"/>
                  </a:cubicBezTo>
                  <a:cubicBezTo>
                    <a:pt x="16" y="1"/>
                    <a:pt x="12" y="5"/>
                    <a:pt x="9" y="5"/>
                  </a:cubicBezTo>
                  <a:cubicBezTo>
                    <a:pt x="7" y="5"/>
                    <a:pt x="4" y="3"/>
                    <a:pt x="4" y="1"/>
                  </a:cubicBezTo>
                  <a:cubicBezTo>
                    <a:pt x="3" y="5"/>
                    <a:pt x="3" y="8"/>
                    <a:pt x="3" y="11"/>
                  </a:cubicBezTo>
                  <a:cubicBezTo>
                    <a:pt x="2" y="13"/>
                    <a:pt x="0" y="16"/>
                    <a:pt x="0" y="18"/>
                  </a:cubicBezTo>
                  <a:cubicBezTo>
                    <a:pt x="0" y="20"/>
                    <a:pt x="0" y="20"/>
                    <a:pt x="1" y="21"/>
                  </a:cubicBezTo>
                  <a:cubicBezTo>
                    <a:pt x="3" y="21"/>
                    <a:pt x="4" y="22"/>
                    <a:pt x="5" y="2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42" name="Freeform 686">
              <a:extLst>
                <a:ext uri="{FF2B5EF4-FFF2-40B4-BE49-F238E27FC236}">
                  <a16:creationId xmlns:a16="http://schemas.microsoft.com/office/drawing/2014/main" id="{DC3E2D7E-D43E-9849-8C93-2903CB43BD65}"/>
                </a:ext>
              </a:extLst>
            </p:cNvPr>
            <p:cNvSpPr>
              <a:spLocks/>
            </p:cNvSpPr>
            <p:nvPr/>
          </p:nvSpPr>
          <p:spPr bwMode="auto">
            <a:xfrm>
              <a:off x="13302106" y="7351105"/>
              <a:ext cx="73250" cy="82827"/>
            </a:xfrm>
            <a:custGeom>
              <a:avLst/>
              <a:gdLst>
                <a:gd name="T0" fmla="*/ 7 w 8"/>
                <a:gd name="T1" fmla="*/ 2 h 9"/>
                <a:gd name="T2" fmla="*/ 4 w 8"/>
                <a:gd name="T3" fmla="*/ 0 h 9"/>
                <a:gd name="T4" fmla="*/ 2 w 8"/>
                <a:gd name="T5" fmla="*/ 2 h 9"/>
                <a:gd name="T6" fmla="*/ 0 w 8"/>
                <a:gd name="T7" fmla="*/ 8 h 9"/>
                <a:gd name="T8" fmla="*/ 4 w 8"/>
                <a:gd name="T9" fmla="*/ 8 h 9"/>
                <a:gd name="T10" fmla="*/ 7 w 8"/>
                <a:gd name="T11" fmla="*/ 2 h 9"/>
              </a:gdLst>
              <a:ahLst/>
              <a:cxnLst>
                <a:cxn ang="0">
                  <a:pos x="T0" y="T1"/>
                </a:cxn>
                <a:cxn ang="0">
                  <a:pos x="T2" y="T3"/>
                </a:cxn>
                <a:cxn ang="0">
                  <a:pos x="T4" y="T5"/>
                </a:cxn>
                <a:cxn ang="0">
                  <a:pos x="T6" y="T7"/>
                </a:cxn>
                <a:cxn ang="0">
                  <a:pos x="T8" y="T9"/>
                </a:cxn>
                <a:cxn ang="0">
                  <a:pos x="T10" y="T11"/>
                </a:cxn>
              </a:cxnLst>
              <a:rect l="0" t="0" r="r" b="b"/>
              <a:pathLst>
                <a:path w="8" h="9">
                  <a:moveTo>
                    <a:pt x="7" y="2"/>
                  </a:moveTo>
                  <a:cubicBezTo>
                    <a:pt x="7" y="1"/>
                    <a:pt x="5" y="0"/>
                    <a:pt x="4" y="0"/>
                  </a:cubicBezTo>
                  <a:cubicBezTo>
                    <a:pt x="3" y="1"/>
                    <a:pt x="3" y="1"/>
                    <a:pt x="2" y="2"/>
                  </a:cubicBezTo>
                  <a:cubicBezTo>
                    <a:pt x="2" y="4"/>
                    <a:pt x="1" y="6"/>
                    <a:pt x="0" y="8"/>
                  </a:cubicBezTo>
                  <a:cubicBezTo>
                    <a:pt x="2" y="8"/>
                    <a:pt x="2" y="9"/>
                    <a:pt x="4" y="8"/>
                  </a:cubicBezTo>
                  <a:cubicBezTo>
                    <a:pt x="5" y="7"/>
                    <a:pt x="8" y="4"/>
                    <a:pt x="7"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43" name="Freeform 687">
              <a:extLst>
                <a:ext uri="{FF2B5EF4-FFF2-40B4-BE49-F238E27FC236}">
                  <a16:creationId xmlns:a16="http://schemas.microsoft.com/office/drawing/2014/main" id="{A7CA7FDA-0769-084A-A3D5-FC189EA2522D}"/>
                </a:ext>
              </a:extLst>
            </p:cNvPr>
            <p:cNvSpPr>
              <a:spLocks/>
            </p:cNvSpPr>
            <p:nvPr/>
          </p:nvSpPr>
          <p:spPr bwMode="auto">
            <a:xfrm>
              <a:off x="13292551" y="7462599"/>
              <a:ext cx="28664" cy="66896"/>
            </a:xfrm>
            <a:custGeom>
              <a:avLst/>
              <a:gdLst>
                <a:gd name="T0" fmla="*/ 0 w 3"/>
                <a:gd name="T1" fmla="*/ 3 h 7"/>
                <a:gd name="T2" fmla="*/ 3 w 3"/>
                <a:gd name="T3" fmla="*/ 7 h 7"/>
                <a:gd name="T4" fmla="*/ 3 w 3"/>
                <a:gd name="T5" fmla="*/ 1 h 7"/>
                <a:gd name="T6" fmla="*/ 2 w 3"/>
                <a:gd name="T7" fmla="*/ 0 h 7"/>
                <a:gd name="T8" fmla="*/ 0 w 3"/>
                <a:gd name="T9" fmla="*/ 3 h 7"/>
              </a:gdLst>
              <a:ahLst/>
              <a:cxnLst>
                <a:cxn ang="0">
                  <a:pos x="T0" y="T1"/>
                </a:cxn>
                <a:cxn ang="0">
                  <a:pos x="T2" y="T3"/>
                </a:cxn>
                <a:cxn ang="0">
                  <a:pos x="T4" y="T5"/>
                </a:cxn>
                <a:cxn ang="0">
                  <a:pos x="T6" y="T7"/>
                </a:cxn>
                <a:cxn ang="0">
                  <a:pos x="T8" y="T9"/>
                </a:cxn>
              </a:cxnLst>
              <a:rect l="0" t="0" r="r" b="b"/>
              <a:pathLst>
                <a:path w="3" h="7">
                  <a:moveTo>
                    <a:pt x="0" y="3"/>
                  </a:moveTo>
                  <a:cubicBezTo>
                    <a:pt x="0" y="5"/>
                    <a:pt x="1" y="6"/>
                    <a:pt x="3" y="7"/>
                  </a:cubicBezTo>
                  <a:cubicBezTo>
                    <a:pt x="3" y="5"/>
                    <a:pt x="3" y="3"/>
                    <a:pt x="3" y="1"/>
                  </a:cubicBezTo>
                  <a:cubicBezTo>
                    <a:pt x="3" y="0"/>
                    <a:pt x="3" y="0"/>
                    <a:pt x="2" y="0"/>
                  </a:cubicBezTo>
                  <a:cubicBezTo>
                    <a:pt x="0" y="0"/>
                    <a:pt x="0" y="2"/>
                    <a:pt x="0"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44" name="Freeform 688">
              <a:extLst>
                <a:ext uri="{FF2B5EF4-FFF2-40B4-BE49-F238E27FC236}">
                  <a16:creationId xmlns:a16="http://schemas.microsoft.com/office/drawing/2014/main" id="{2F3A0456-1A3E-7E41-9165-3602D50E33D4}"/>
                </a:ext>
              </a:extLst>
            </p:cNvPr>
            <p:cNvSpPr>
              <a:spLocks/>
            </p:cNvSpPr>
            <p:nvPr/>
          </p:nvSpPr>
          <p:spPr bwMode="auto">
            <a:xfrm>
              <a:off x="13254336" y="7424369"/>
              <a:ext cx="76432" cy="245289"/>
            </a:xfrm>
            <a:custGeom>
              <a:avLst/>
              <a:gdLst>
                <a:gd name="T0" fmla="*/ 4 w 8"/>
                <a:gd name="T1" fmla="*/ 17 h 26"/>
                <a:gd name="T2" fmla="*/ 6 w 8"/>
                <a:gd name="T3" fmla="*/ 13 h 26"/>
                <a:gd name="T4" fmla="*/ 5 w 8"/>
                <a:gd name="T5" fmla="*/ 10 h 26"/>
                <a:gd name="T6" fmla="*/ 7 w 8"/>
                <a:gd name="T7" fmla="*/ 4 h 26"/>
                <a:gd name="T8" fmla="*/ 6 w 8"/>
                <a:gd name="T9" fmla="*/ 0 h 26"/>
                <a:gd name="T10" fmla="*/ 2 w 8"/>
                <a:gd name="T11" fmla="*/ 7 h 26"/>
                <a:gd name="T12" fmla="*/ 0 w 8"/>
                <a:gd name="T13" fmla="*/ 11 h 26"/>
                <a:gd name="T14" fmla="*/ 1 w 8"/>
                <a:gd name="T15" fmla="*/ 16 h 26"/>
                <a:gd name="T16" fmla="*/ 2 w 8"/>
                <a:gd name="T17" fmla="*/ 26 h 26"/>
                <a:gd name="T18" fmla="*/ 2 w 8"/>
                <a:gd name="T19" fmla="*/ 25 h 26"/>
                <a:gd name="T20" fmla="*/ 4 w 8"/>
                <a:gd name="T21" fmla="*/ 17 h 26"/>
                <a:gd name="T22" fmla="*/ 4 w 8"/>
                <a:gd name="T23"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26">
                  <a:moveTo>
                    <a:pt x="4" y="17"/>
                  </a:moveTo>
                  <a:cubicBezTo>
                    <a:pt x="4" y="16"/>
                    <a:pt x="5" y="15"/>
                    <a:pt x="6" y="13"/>
                  </a:cubicBezTo>
                  <a:cubicBezTo>
                    <a:pt x="7" y="11"/>
                    <a:pt x="6" y="12"/>
                    <a:pt x="5" y="10"/>
                  </a:cubicBezTo>
                  <a:cubicBezTo>
                    <a:pt x="3" y="8"/>
                    <a:pt x="4" y="3"/>
                    <a:pt x="7" y="4"/>
                  </a:cubicBezTo>
                  <a:cubicBezTo>
                    <a:pt x="8" y="1"/>
                    <a:pt x="8" y="1"/>
                    <a:pt x="6" y="0"/>
                  </a:cubicBezTo>
                  <a:cubicBezTo>
                    <a:pt x="4" y="0"/>
                    <a:pt x="3" y="5"/>
                    <a:pt x="2" y="7"/>
                  </a:cubicBezTo>
                  <a:cubicBezTo>
                    <a:pt x="1" y="8"/>
                    <a:pt x="0" y="9"/>
                    <a:pt x="0" y="11"/>
                  </a:cubicBezTo>
                  <a:cubicBezTo>
                    <a:pt x="0" y="12"/>
                    <a:pt x="1" y="14"/>
                    <a:pt x="1" y="16"/>
                  </a:cubicBezTo>
                  <a:cubicBezTo>
                    <a:pt x="1" y="19"/>
                    <a:pt x="2" y="22"/>
                    <a:pt x="2" y="26"/>
                  </a:cubicBezTo>
                  <a:cubicBezTo>
                    <a:pt x="2" y="25"/>
                    <a:pt x="2" y="25"/>
                    <a:pt x="2" y="25"/>
                  </a:cubicBezTo>
                  <a:cubicBezTo>
                    <a:pt x="3" y="23"/>
                    <a:pt x="3" y="20"/>
                    <a:pt x="4" y="17"/>
                  </a:cubicBezTo>
                  <a:cubicBezTo>
                    <a:pt x="4" y="16"/>
                    <a:pt x="4" y="18"/>
                    <a:pt x="4" y="1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45" name="Freeform 689">
              <a:extLst>
                <a:ext uri="{FF2B5EF4-FFF2-40B4-BE49-F238E27FC236}">
                  <a16:creationId xmlns:a16="http://schemas.microsoft.com/office/drawing/2014/main" id="{30F630E8-9C0D-5D4B-834D-2F8313AB6C82}"/>
                </a:ext>
              </a:extLst>
            </p:cNvPr>
            <p:cNvSpPr>
              <a:spLocks/>
            </p:cNvSpPr>
            <p:nvPr/>
          </p:nvSpPr>
          <p:spPr bwMode="auto">
            <a:xfrm>
              <a:off x="14028220" y="7790708"/>
              <a:ext cx="47770" cy="73269"/>
            </a:xfrm>
            <a:custGeom>
              <a:avLst/>
              <a:gdLst>
                <a:gd name="T0" fmla="*/ 3 w 5"/>
                <a:gd name="T1" fmla="*/ 8 h 8"/>
                <a:gd name="T2" fmla="*/ 2 w 5"/>
                <a:gd name="T3" fmla="*/ 0 h 8"/>
                <a:gd name="T4" fmla="*/ 0 w 5"/>
                <a:gd name="T5" fmla="*/ 4 h 8"/>
                <a:gd name="T6" fmla="*/ 3 w 5"/>
                <a:gd name="T7" fmla="*/ 8 h 8"/>
                <a:gd name="T8" fmla="*/ 3 w 5"/>
                <a:gd name="T9" fmla="*/ 8 h 8"/>
              </a:gdLst>
              <a:ahLst/>
              <a:cxnLst>
                <a:cxn ang="0">
                  <a:pos x="T0" y="T1"/>
                </a:cxn>
                <a:cxn ang="0">
                  <a:pos x="T2" y="T3"/>
                </a:cxn>
                <a:cxn ang="0">
                  <a:pos x="T4" y="T5"/>
                </a:cxn>
                <a:cxn ang="0">
                  <a:pos x="T6" y="T7"/>
                </a:cxn>
                <a:cxn ang="0">
                  <a:pos x="T8" y="T9"/>
                </a:cxn>
              </a:cxnLst>
              <a:rect l="0" t="0" r="r" b="b"/>
              <a:pathLst>
                <a:path w="5" h="8">
                  <a:moveTo>
                    <a:pt x="3" y="8"/>
                  </a:moveTo>
                  <a:cubicBezTo>
                    <a:pt x="3" y="7"/>
                    <a:pt x="5" y="0"/>
                    <a:pt x="2" y="0"/>
                  </a:cubicBezTo>
                  <a:cubicBezTo>
                    <a:pt x="1" y="1"/>
                    <a:pt x="0" y="3"/>
                    <a:pt x="0" y="4"/>
                  </a:cubicBezTo>
                  <a:cubicBezTo>
                    <a:pt x="0" y="6"/>
                    <a:pt x="1" y="7"/>
                    <a:pt x="3" y="8"/>
                  </a:cubicBezTo>
                  <a:cubicBezTo>
                    <a:pt x="3" y="8"/>
                    <a:pt x="2" y="8"/>
                    <a:pt x="3" y="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46" name="Freeform 690">
              <a:extLst>
                <a:ext uri="{FF2B5EF4-FFF2-40B4-BE49-F238E27FC236}">
                  <a16:creationId xmlns:a16="http://schemas.microsoft.com/office/drawing/2014/main" id="{E5A50273-8044-8343-80AD-D4CFAF66F489}"/>
                </a:ext>
              </a:extLst>
            </p:cNvPr>
            <p:cNvSpPr>
              <a:spLocks/>
            </p:cNvSpPr>
            <p:nvPr/>
          </p:nvSpPr>
          <p:spPr bwMode="auto">
            <a:xfrm>
              <a:off x="13646057" y="8137935"/>
              <a:ext cx="496815" cy="315371"/>
            </a:xfrm>
            <a:custGeom>
              <a:avLst/>
              <a:gdLst>
                <a:gd name="T0" fmla="*/ 47 w 53"/>
                <a:gd name="T1" fmla="*/ 0 h 34"/>
                <a:gd name="T2" fmla="*/ 38 w 53"/>
                <a:gd name="T3" fmla="*/ 2 h 34"/>
                <a:gd name="T4" fmla="*/ 28 w 53"/>
                <a:gd name="T5" fmla="*/ 4 h 34"/>
                <a:gd name="T6" fmla="*/ 23 w 53"/>
                <a:gd name="T7" fmla="*/ 10 h 34"/>
                <a:gd name="T8" fmla="*/ 17 w 53"/>
                <a:gd name="T9" fmla="*/ 9 h 34"/>
                <a:gd name="T10" fmla="*/ 9 w 53"/>
                <a:gd name="T11" fmla="*/ 9 h 34"/>
                <a:gd name="T12" fmla="*/ 3 w 53"/>
                <a:gd name="T13" fmla="*/ 12 h 34"/>
                <a:gd name="T14" fmla="*/ 1 w 53"/>
                <a:gd name="T15" fmla="*/ 15 h 34"/>
                <a:gd name="T16" fmla="*/ 1 w 53"/>
                <a:gd name="T17" fmla="*/ 21 h 34"/>
                <a:gd name="T18" fmla="*/ 3 w 53"/>
                <a:gd name="T19" fmla="*/ 28 h 34"/>
                <a:gd name="T20" fmla="*/ 4 w 53"/>
                <a:gd name="T21" fmla="*/ 32 h 34"/>
                <a:gd name="T22" fmla="*/ 12 w 53"/>
                <a:gd name="T23" fmla="*/ 32 h 34"/>
                <a:gd name="T24" fmla="*/ 16 w 53"/>
                <a:gd name="T25" fmla="*/ 29 h 34"/>
                <a:gd name="T26" fmla="*/ 21 w 53"/>
                <a:gd name="T27" fmla="*/ 29 h 34"/>
                <a:gd name="T28" fmla="*/ 24 w 53"/>
                <a:gd name="T29" fmla="*/ 26 h 34"/>
                <a:gd name="T30" fmla="*/ 32 w 53"/>
                <a:gd name="T31" fmla="*/ 24 h 34"/>
                <a:gd name="T32" fmla="*/ 41 w 53"/>
                <a:gd name="T33" fmla="*/ 21 h 34"/>
                <a:gd name="T34" fmla="*/ 47 w 53"/>
                <a:gd name="T35" fmla="*/ 17 h 34"/>
                <a:gd name="T36" fmla="*/ 52 w 53"/>
                <a:gd name="T37" fmla="*/ 12 h 34"/>
                <a:gd name="T38" fmla="*/ 47 w 53"/>
                <a:gd name="T3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 h="34">
                  <a:moveTo>
                    <a:pt x="47" y="0"/>
                  </a:moveTo>
                  <a:cubicBezTo>
                    <a:pt x="44" y="1"/>
                    <a:pt x="41" y="2"/>
                    <a:pt x="38" y="2"/>
                  </a:cubicBezTo>
                  <a:cubicBezTo>
                    <a:pt x="35" y="3"/>
                    <a:pt x="31" y="2"/>
                    <a:pt x="28" y="4"/>
                  </a:cubicBezTo>
                  <a:cubicBezTo>
                    <a:pt x="26" y="6"/>
                    <a:pt x="25" y="8"/>
                    <a:pt x="23" y="10"/>
                  </a:cubicBezTo>
                  <a:cubicBezTo>
                    <a:pt x="22" y="11"/>
                    <a:pt x="19" y="9"/>
                    <a:pt x="17" y="9"/>
                  </a:cubicBezTo>
                  <a:cubicBezTo>
                    <a:pt x="14" y="9"/>
                    <a:pt x="12" y="9"/>
                    <a:pt x="9" y="9"/>
                  </a:cubicBezTo>
                  <a:cubicBezTo>
                    <a:pt x="6" y="9"/>
                    <a:pt x="3" y="8"/>
                    <a:pt x="3" y="12"/>
                  </a:cubicBezTo>
                  <a:cubicBezTo>
                    <a:pt x="2" y="14"/>
                    <a:pt x="1" y="13"/>
                    <a:pt x="1" y="15"/>
                  </a:cubicBezTo>
                  <a:cubicBezTo>
                    <a:pt x="0" y="17"/>
                    <a:pt x="0" y="19"/>
                    <a:pt x="1" y="21"/>
                  </a:cubicBezTo>
                  <a:cubicBezTo>
                    <a:pt x="1" y="23"/>
                    <a:pt x="2" y="26"/>
                    <a:pt x="3" y="28"/>
                  </a:cubicBezTo>
                  <a:cubicBezTo>
                    <a:pt x="3" y="29"/>
                    <a:pt x="3" y="31"/>
                    <a:pt x="4" y="32"/>
                  </a:cubicBezTo>
                  <a:cubicBezTo>
                    <a:pt x="5" y="34"/>
                    <a:pt x="10" y="33"/>
                    <a:pt x="12" y="32"/>
                  </a:cubicBezTo>
                  <a:cubicBezTo>
                    <a:pt x="13" y="31"/>
                    <a:pt x="14" y="30"/>
                    <a:pt x="16" y="29"/>
                  </a:cubicBezTo>
                  <a:cubicBezTo>
                    <a:pt x="17" y="29"/>
                    <a:pt x="19" y="29"/>
                    <a:pt x="21" y="29"/>
                  </a:cubicBezTo>
                  <a:cubicBezTo>
                    <a:pt x="22" y="28"/>
                    <a:pt x="23" y="27"/>
                    <a:pt x="24" y="26"/>
                  </a:cubicBezTo>
                  <a:cubicBezTo>
                    <a:pt x="27" y="25"/>
                    <a:pt x="29" y="25"/>
                    <a:pt x="32" y="24"/>
                  </a:cubicBezTo>
                  <a:cubicBezTo>
                    <a:pt x="35" y="23"/>
                    <a:pt x="38" y="22"/>
                    <a:pt x="41" y="21"/>
                  </a:cubicBezTo>
                  <a:cubicBezTo>
                    <a:pt x="43" y="20"/>
                    <a:pt x="47" y="19"/>
                    <a:pt x="47" y="17"/>
                  </a:cubicBezTo>
                  <a:cubicBezTo>
                    <a:pt x="48" y="14"/>
                    <a:pt x="53" y="14"/>
                    <a:pt x="52" y="12"/>
                  </a:cubicBezTo>
                  <a:cubicBezTo>
                    <a:pt x="50" y="8"/>
                    <a:pt x="49" y="4"/>
                    <a:pt x="47"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47" name="Freeform 691">
              <a:extLst>
                <a:ext uri="{FF2B5EF4-FFF2-40B4-BE49-F238E27FC236}">
                  <a16:creationId xmlns:a16="http://schemas.microsoft.com/office/drawing/2014/main" id="{2FC86976-AA2F-4D44-ACB8-403F5BB89FB7}"/>
                </a:ext>
              </a:extLst>
            </p:cNvPr>
            <p:cNvSpPr>
              <a:spLocks/>
            </p:cNvSpPr>
            <p:nvPr/>
          </p:nvSpPr>
          <p:spPr bwMode="auto">
            <a:xfrm>
              <a:off x="14085545" y="7790708"/>
              <a:ext cx="382165" cy="458719"/>
            </a:xfrm>
            <a:custGeom>
              <a:avLst/>
              <a:gdLst>
                <a:gd name="T0" fmla="*/ 39 w 41"/>
                <a:gd name="T1" fmla="*/ 19 h 49"/>
                <a:gd name="T2" fmla="*/ 34 w 41"/>
                <a:gd name="T3" fmla="*/ 14 h 49"/>
                <a:gd name="T4" fmla="*/ 28 w 41"/>
                <a:gd name="T5" fmla="*/ 12 h 49"/>
                <a:gd name="T6" fmla="*/ 22 w 41"/>
                <a:gd name="T7" fmla="*/ 6 h 49"/>
                <a:gd name="T8" fmla="*/ 21 w 41"/>
                <a:gd name="T9" fmla="*/ 3 h 49"/>
                <a:gd name="T10" fmla="*/ 22 w 41"/>
                <a:gd name="T11" fmla="*/ 0 h 49"/>
                <a:gd name="T12" fmla="*/ 17 w 41"/>
                <a:gd name="T13" fmla="*/ 5 h 49"/>
                <a:gd name="T14" fmla="*/ 10 w 41"/>
                <a:gd name="T15" fmla="*/ 10 h 49"/>
                <a:gd name="T16" fmla="*/ 5 w 41"/>
                <a:gd name="T17" fmla="*/ 10 h 49"/>
                <a:gd name="T18" fmla="*/ 0 w 41"/>
                <a:gd name="T19" fmla="*/ 11 h 49"/>
                <a:gd name="T20" fmla="*/ 5 w 41"/>
                <a:gd name="T21" fmla="*/ 17 h 49"/>
                <a:gd name="T22" fmla="*/ 16 w 41"/>
                <a:gd name="T23" fmla="*/ 19 h 49"/>
                <a:gd name="T24" fmla="*/ 16 w 41"/>
                <a:gd name="T25" fmla="*/ 32 h 49"/>
                <a:gd name="T26" fmla="*/ 11 w 41"/>
                <a:gd name="T27" fmla="*/ 34 h 49"/>
                <a:gd name="T28" fmla="*/ 0 w 41"/>
                <a:gd name="T29" fmla="*/ 37 h 49"/>
                <a:gd name="T30" fmla="*/ 5 w 41"/>
                <a:gd name="T31" fmla="*/ 49 h 49"/>
                <a:gd name="T32" fmla="*/ 14 w 41"/>
                <a:gd name="T33" fmla="*/ 48 h 49"/>
                <a:gd name="T34" fmla="*/ 17 w 41"/>
                <a:gd name="T35" fmla="*/ 44 h 49"/>
                <a:gd name="T36" fmla="*/ 23 w 41"/>
                <a:gd name="T37" fmla="*/ 42 h 49"/>
                <a:gd name="T38" fmla="*/ 28 w 41"/>
                <a:gd name="T39" fmla="*/ 38 h 49"/>
                <a:gd name="T40" fmla="*/ 29 w 41"/>
                <a:gd name="T41" fmla="*/ 32 h 49"/>
                <a:gd name="T42" fmla="*/ 32 w 41"/>
                <a:gd name="T43" fmla="*/ 30 h 49"/>
                <a:gd name="T44" fmla="*/ 37 w 41"/>
                <a:gd name="T45" fmla="*/ 24 h 49"/>
                <a:gd name="T46" fmla="*/ 39 w 41"/>
                <a:gd name="T47" fmla="*/ 19 h 49"/>
                <a:gd name="T48" fmla="*/ 39 w 41"/>
                <a:gd name="T49" fmla="*/ 1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 h="49">
                  <a:moveTo>
                    <a:pt x="39" y="19"/>
                  </a:moveTo>
                  <a:cubicBezTo>
                    <a:pt x="36" y="19"/>
                    <a:pt x="35" y="16"/>
                    <a:pt x="34" y="14"/>
                  </a:cubicBezTo>
                  <a:cubicBezTo>
                    <a:pt x="33" y="13"/>
                    <a:pt x="29" y="13"/>
                    <a:pt x="28" y="12"/>
                  </a:cubicBezTo>
                  <a:cubicBezTo>
                    <a:pt x="25" y="11"/>
                    <a:pt x="24" y="9"/>
                    <a:pt x="22" y="6"/>
                  </a:cubicBezTo>
                  <a:cubicBezTo>
                    <a:pt x="22" y="5"/>
                    <a:pt x="21" y="4"/>
                    <a:pt x="21" y="3"/>
                  </a:cubicBezTo>
                  <a:cubicBezTo>
                    <a:pt x="21" y="3"/>
                    <a:pt x="22" y="0"/>
                    <a:pt x="22" y="0"/>
                  </a:cubicBezTo>
                  <a:cubicBezTo>
                    <a:pt x="21" y="0"/>
                    <a:pt x="18" y="4"/>
                    <a:pt x="17" y="5"/>
                  </a:cubicBezTo>
                  <a:cubicBezTo>
                    <a:pt x="15" y="7"/>
                    <a:pt x="13" y="10"/>
                    <a:pt x="10" y="10"/>
                  </a:cubicBezTo>
                  <a:cubicBezTo>
                    <a:pt x="8" y="11"/>
                    <a:pt x="7" y="10"/>
                    <a:pt x="5" y="10"/>
                  </a:cubicBezTo>
                  <a:cubicBezTo>
                    <a:pt x="3" y="11"/>
                    <a:pt x="1" y="13"/>
                    <a:pt x="0" y="11"/>
                  </a:cubicBezTo>
                  <a:cubicBezTo>
                    <a:pt x="1" y="14"/>
                    <a:pt x="2" y="17"/>
                    <a:pt x="5" y="17"/>
                  </a:cubicBezTo>
                  <a:cubicBezTo>
                    <a:pt x="7" y="17"/>
                    <a:pt x="15" y="17"/>
                    <a:pt x="16" y="19"/>
                  </a:cubicBezTo>
                  <a:cubicBezTo>
                    <a:pt x="19" y="23"/>
                    <a:pt x="17" y="27"/>
                    <a:pt x="16" y="32"/>
                  </a:cubicBezTo>
                  <a:cubicBezTo>
                    <a:pt x="15" y="33"/>
                    <a:pt x="11" y="34"/>
                    <a:pt x="11" y="34"/>
                  </a:cubicBezTo>
                  <a:cubicBezTo>
                    <a:pt x="7" y="35"/>
                    <a:pt x="3" y="36"/>
                    <a:pt x="0" y="37"/>
                  </a:cubicBezTo>
                  <a:cubicBezTo>
                    <a:pt x="2" y="41"/>
                    <a:pt x="4" y="45"/>
                    <a:pt x="5" y="49"/>
                  </a:cubicBezTo>
                  <a:cubicBezTo>
                    <a:pt x="8" y="48"/>
                    <a:pt x="11" y="48"/>
                    <a:pt x="14" y="48"/>
                  </a:cubicBezTo>
                  <a:cubicBezTo>
                    <a:pt x="18" y="47"/>
                    <a:pt x="15" y="46"/>
                    <a:pt x="17" y="44"/>
                  </a:cubicBezTo>
                  <a:cubicBezTo>
                    <a:pt x="19" y="43"/>
                    <a:pt x="22" y="44"/>
                    <a:pt x="23" y="42"/>
                  </a:cubicBezTo>
                  <a:cubicBezTo>
                    <a:pt x="25" y="40"/>
                    <a:pt x="25" y="39"/>
                    <a:pt x="28" y="38"/>
                  </a:cubicBezTo>
                  <a:cubicBezTo>
                    <a:pt x="30" y="37"/>
                    <a:pt x="29" y="34"/>
                    <a:pt x="29" y="32"/>
                  </a:cubicBezTo>
                  <a:cubicBezTo>
                    <a:pt x="28" y="30"/>
                    <a:pt x="30" y="30"/>
                    <a:pt x="32" y="30"/>
                  </a:cubicBezTo>
                  <a:cubicBezTo>
                    <a:pt x="35" y="29"/>
                    <a:pt x="35" y="26"/>
                    <a:pt x="37" y="24"/>
                  </a:cubicBezTo>
                  <a:cubicBezTo>
                    <a:pt x="38" y="23"/>
                    <a:pt x="41" y="20"/>
                    <a:pt x="39" y="19"/>
                  </a:cubicBezTo>
                  <a:cubicBezTo>
                    <a:pt x="38" y="19"/>
                    <a:pt x="40" y="20"/>
                    <a:pt x="39" y="1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48" name="Freeform 692">
              <a:extLst>
                <a:ext uri="{FF2B5EF4-FFF2-40B4-BE49-F238E27FC236}">
                  <a16:creationId xmlns:a16="http://schemas.microsoft.com/office/drawing/2014/main" id="{0B553532-3A51-1C4D-AB99-291048D175C9}"/>
                </a:ext>
              </a:extLst>
            </p:cNvPr>
            <p:cNvSpPr>
              <a:spLocks/>
            </p:cNvSpPr>
            <p:nvPr/>
          </p:nvSpPr>
          <p:spPr bwMode="auto">
            <a:xfrm>
              <a:off x="14897646" y="6892386"/>
              <a:ext cx="512741" cy="222990"/>
            </a:xfrm>
            <a:custGeom>
              <a:avLst/>
              <a:gdLst>
                <a:gd name="T0" fmla="*/ 55 w 55"/>
                <a:gd name="T1" fmla="*/ 5 h 24"/>
                <a:gd name="T2" fmla="*/ 47 w 55"/>
                <a:gd name="T3" fmla="*/ 3 h 24"/>
                <a:gd name="T4" fmla="*/ 36 w 55"/>
                <a:gd name="T5" fmla="*/ 2 h 24"/>
                <a:gd name="T6" fmla="*/ 27 w 55"/>
                <a:gd name="T7" fmla="*/ 0 h 24"/>
                <a:gd name="T8" fmla="*/ 22 w 55"/>
                <a:gd name="T9" fmla="*/ 2 h 24"/>
                <a:gd name="T10" fmla="*/ 19 w 55"/>
                <a:gd name="T11" fmla="*/ 4 h 24"/>
                <a:gd name="T12" fmla="*/ 11 w 55"/>
                <a:gd name="T13" fmla="*/ 5 h 24"/>
                <a:gd name="T14" fmla="*/ 9 w 55"/>
                <a:gd name="T15" fmla="*/ 7 h 24"/>
                <a:gd name="T16" fmla="*/ 8 w 55"/>
                <a:gd name="T17" fmla="*/ 11 h 24"/>
                <a:gd name="T18" fmla="*/ 12 w 55"/>
                <a:gd name="T19" fmla="*/ 12 h 24"/>
                <a:gd name="T20" fmla="*/ 15 w 55"/>
                <a:gd name="T21" fmla="*/ 12 h 24"/>
                <a:gd name="T22" fmla="*/ 19 w 55"/>
                <a:gd name="T23" fmla="*/ 15 h 24"/>
                <a:gd name="T24" fmla="*/ 15 w 55"/>
                <a:gd name="T25" fmla="*/ 17 h 24"/>
                <a:gd name="T26" fmla="*/ 11 w 55"/>
                <a:gd name="T27" fmla="*/ 17 h 24"/>
                <a:gd name="T28" fmla="*/ 10 w 55"/>
                <a:gd name="T29" fmla="*/ 20 h 24"/>
                <a:gd name="T30" fmla="*/ 1 w 55"/>
                <a:gd name="T31" fmla="*/ 20 h 24"/>
                <a:gd name="T32" fmla="*/ 11 w 55"/>
                <a:gd name="T33" fmla="*/ 22 h 24"/>
                <a:gd name="T34" fmla="*/ 15 w 55"/>
                <a:gd name="T35" fmla="*/ 23 h 24"/>
                <a:gd name="T36" fmla="*/ 21 w 55"/>
                <a:gd name="T37" fmla="*/ 23 h 24"/>
                <a:gd name="T38" fmla="*/ 25 w 55"/>
                <a:gd name="T39" fmla="*/ 20 h 24"/>
                <a:gd name="T40" fmla="*/ 28 w 55"/>
                <a:gd name="T41" fmla="*/ 17 h 24"/>
                <a:gd name="T42" fmla="*/ 33 w 55"/>
                <a:gd name="T43" fmla="*/ 16 h 24"/>
                <a:gd name="T44" fmla="*/ 37 w 55"/>
                <a:gd name="T45" fmla="*/ 16 h 24"/>
                <a:gd name="T46" fmla="*/ 40 w 55"/>
                <a:gd name="T47" fmla="*/ 13 h 24"/>
                <a:gd name="T48" fmla="*/ 44 w 55"/>
                <a:gd name="T49" fmla="*/ 12 h 24"/>
                <a:gd name="T50" fmla="*/ 54 w 55"/>
                <a:gd name="T51" fmla="*/ 7 h 24"/>
                <a:gd name="T52" fmla="*/ 55 w 55"/>
                <a:gd name="T53"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24">
                  <a:moveTo>
                    <a:pt x="55" y="5"/>
                  </a:moveTo>
                  <a:cubicBezTo>
                    <a:pt x="52" y="5"/>
                    <a:pt x="50" y="3"/>
                    <a:pt x="47" y="3"/>
                  </a:cubicBezTo>
                  <a:cubicBezTo>
                    <a:pt x="44" y="2"/>
                    <a:pt x="40" y="2"/>
                    <a:pt x="36" y="2"/>
                  </a:cubicBezTo>
                  <a:cubicBezTo>
                    <a:pt x="33" y="2"/>
                    <a:pt x="30" y="2"/>
                    <a:pt x="27" y="0"/>
                  </a:cubicBezTo>
                  <a:cubicBezTo>
                    <a:pt x="25" y="0"/>
                    <a:pt x="23" y="0"/>
                    <a:pt x="22" y="2"/>
                  </a:cubicBezTo>
                  <a:cubicBezTo>
                    <a:pt x="22" y="4"/>
                    <a:pt x="21" y="5"/>
                    <a:pt x="19" y="4"/>
                  </a:cubicBezTo>
                  <a:cubicBezTo>
                    <a:pt x="17" y="3"/>
                    <a:pt x="12" y="1"/>
                    <a:pt x="11" y="5"/>
                  </a:cubicBezTo>
                  <a:cubicBezTo>
                    <a:pt x="10" y="6"/>
                    <a:pt x="11" y="6"/>
                    <a:pt x="9" y="7"/>
                  </a:cubicBezTo>
                  <a:cubicBezTo>
                    <a:pt x="8" y="8"/>
                    <a:pt x="6" y="10"/>
                    <a:pt x="8" y="11"/>
                  </a:cubicBezTo>
                  <a:cubicBezTo>
                    <a:pt x="9" y="12"/>
                    <a:pt x="12" y="13"/>
                    <a:pt x="12" y="12"/>
                  </a:cubicBezTo>
                  <a:cubicBezTo>
                    <a:pt x="13" y="10"/>
                    <a:pt x="14" y="11"/>
                    <a:pt x="15" y="12"/>
                  </a:cubicBezTo>
                  <a:cubicBezTo>
                    <a:pt x="16" y="13"/>
                    <a:pt x="20" y="14"/>
                    <a:pt x="19" y="15"/>
                  </a:cubicBezTo>
                  <a:cubicBezTo>
                    <a:pt x="19" y="16"/>
                    <a:pt x="16" y="16"/>
                    <a:pt x="15" y="17"/>
                  </a:cubicBezTo>
                  <a:cubicBezTo>
                    <a:pt x="14" y="18"/>
                    <a:pt x="13" y="19"/>
                    <a:pt x="11" y="17"/>
                  </a:cubicBezTo>
                  <a:cubicBezTo>
                    <a:pt x="10" y="16"/>
                    <a:pt x="10" y="19"/>
                    <a:pt x="10" y="20"/>
                  </a:cubicBezTo>
                  <a:cubicBezTo>
                    <a:pt x="6" y="22"/>
                    <a:pt x="4" y="15"/>
                    <a:pt x="1" y="20"/>
                  </a:cubicBezTo>
                  <a:cubicBezTo>
                    <a:pt x="0" y="21"/>
                    <a:pt x="10" y="23"/>
                    <a:pt x="11" y="22"/>
                  </a:cubicBezTo>
                  <a:cubicBezTo>
                    <a:pt x="12" y="21"/>
                    <a:pt x="14" y="22"/>
                    <a:pt x="15" y="23"/>
                  </a:cubicBezTo>
                  <a:cubicBezTo>
                    <a:pt x="16" y="23"/>
                    <a:pt x="19" y="24"/>
                    <a:pt x="21" y="23"/>
                  </a:cubicBezTo>
                  <a:cubicBezTo>
                    <a:pt x="22" y="22"/>
                    <a:pt x="24" y="23"/>
                    <a:pt x="25" y="20"/>
                  </a:cubicBezTo>
                  <a:cubicBezTo>
                    <a:pt x="25" y="19"/>
                    <a:pt x="27" y="18"/>
                    <a:pt x="28" y="17"/>
                  </a:cubicBezTo>
                  <a:cubicBezTo>
                    <a:pt x="29" y="16"/>
                    <a:pt x="33" y="16"/>
                    <a:pt x="33" y="16"/>
                  </a:cubicBezTo>
                  <a:cubicBezTo>
                    <a:pt x="34" y="18"/>
                    <a:pt x="35" y="16"/>
                    <a:pt x="37" y="16"/>
                  </a:cubicBezTo>
                  <a:cubicBezTo>
                    <a:pt x="38" y="16"/>
                    <a:pt x="39" y="13"/>
                    <a:pt x="40" y="13"/>
                  </a:cubicBezTo>
                  <a:cubicBezTo>
                    <a:pt x="41" y="12"/>
                    <a:pt x="43" y="13"/>
                    <a:pt x="44" y="12"/>
                  </a:cubicBezTo>
                  <a:cubicBezTo>
                    <a:pt x="48" y="11"/>
                    <a:pt x="50" y="9"/>
                    <a:pt x="54" y="7"/>
                  </a:cubicBezTo>
                  <a:cubicBezTo>
                    <a:pt x="55" y="7"/>
                    <a:pt x="55" y="7"/>
                    <a:pt x="55"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49" name="Freeform 693">
              <a:extLst>
                <a:ext uri="{FF2B5EF4-FFF2-40B4-BE49-F238E27FC236}">
                  <a16:creationId xmlns:a16="http://schemas.microsoft.com/office/drawing/2014/main" id="{ABD62EF4-FCD3-5E4B-8E5F-39D1A2107984}"/>
                </a:ext>
              </a:extLst>
            </p:cNvPr>
            <p:cNvSpPr>
              <a:spLocks/>
            </p:cNvSpPr>
            <p:nvPr/>
          </p:nvSpPr>
          <p:spPr bwMode="auto">
            <a:xfrm>
              <a:off x="14273445" y="6752222"/>
              <a:ext cx="831212" cy="487388"/>
            </a:xfrm>
            <a:custGeom>
              <a:avLst/>
              <a:gdLst>
                <a:gd name="T0" fmla="*/ 78 w 89"/>
                <a:gd name="T1" fmla="*/ 32 h 52"/>
                <a:gd name="T2" fmla="*/ 81 w 89"/>
                <a:gd name="T3" fmla="*/ 33 h 52"/>
                <a:gd name="T4" fmla="*/ 84 w 89"/>
                <a:gd name="T5" fmla="*/ 31 h 52"/>
                <a:gd name="T6" fmla="*/ 81 w 89"/>
                <a:gd name="T7" fmla="*/ 26 h 52"/>
                <a:gd name="T8" fmla="*/ 79 w 89"/>
                <a:gd name="T9" fmla="*/ 27 h 52"/>
                <a:gd name="T10" fmla="*/ 75 w 89"/>
                <a:gd name="T11" fmla="*/ 27 h 52"/>
                <a:gd name="T12" fmla="*/ 78 w 89"/>
                <a:gd name="T13" fmla="*/ 21 h 52"/>
                <a:gd name="T14" fmla="*/ 74 w 89"/>
                <a:gd name="T15" fmla="*/ 22 h 52"/>
                <a:gd name="T16" fmla="*/ 68 w 89"/>
                <a:gd name="T17" fmla="*/ 25 h 52"/>
                <a:gd name="T18" fmla="*/ 65 w 89"/>
                <a:gd name="T19" fmla="*/ 29 h 52"/>
                <a:gd name="T20" fmla="*/ 62 w 89"/>
                <a:gd name="T21" fmla="*/ 28 h 52"/>
                <a:gd name="T22" fmla="*/ 57 w 89"/>
                <a:gd name="T23" fmla="*/ 27 h 52"/>
                <a:gd name="T24" fmla="*/ 53 w 89"/>
                <a:gd name="T25" fmla="*/ 23 h 52"/>
                <a:gd name="T26" fmla="*/ 52 w 89"/>
                <a:gd name="T27" fmla="*/ 17 h 52"/>
                <a:gd name="T28" fmla="*/ 49 w 89"/>
                <a:gd name="T29" fmla="*/ 13 h 52"/>
                <a:gd name="T30" fmla="*/ 45 w 89"/>
                <a:gd name="T31" fmla="*/ 12 h 52"/>
                <a:gd name="T32" fmla="*/ 38 w 89"/>
                <a:gd name="T33" fmla="*/ 12 h 52"/>
                <a:gd name="T34" fmla="*/ 31 w 89"/>
                <a:gd name="T35" fmla="*/ 12 h 52"/>
                <a:gd name="T36" fmla="*/ 27 w 89"/>
                <a:gd name="T37" fmla="*/ 8 h 52"/>
                <a:gd name="T38" fmla="*/ 23 w 89"/>
                <a:gd name="T39" fmla="*/ 8 h 52"/>
                <a:gd name="T40" fmla="*/ 19 w 89"/>
                <a:gd name="T41" fmla="*/ 10 h 52"/>
                <a:gd name="T42" fmla="*/ 17 w 89"/>
                <a:gd name="T43" fmla="*/ 6 h 52"/>
                <a:gd name="T44" fmla="*/ 15 w 89"/>
                <a:gd name="T45" fmla="*/ 1 h 52"/>
                <a:gd name="T46" fmla="*/ 15 w 89"/>
                <a:gd name="T47" fmla="*/ 5 h 52"/>
                <a:gd name="T48" fmla="*/ 14 w 89"/>
                <a:gd name="T49" fmla="*/ 8 h 52"/>
                <a:gd name="T50" fmla="*/ 13 w 89"/>
                <a:gd name="T51" fmla="*/ 3 h 52"/>
                <a:gd name="T52" fmla="*/ 14 w 89"/>
                <a:gd name="T53" fmla="*/ 0 h 52"/>
                <a:gd name="T54" fmla="*/ 1 w 89"/>
                <a:gd name="T55" fmla="*/ 4 h 52"/>
                <a:gd name="T56" fmla="*/ 1 w 89"/>
                <a:gd name="T57" fmla="*/ 15 h 52"/>
                <a:gd name="T58" fmla="*/ 1 w 89"/>
                <a:gd name="T59" fmla="*/ 23 h 52"/>
                <a:gd name="T60" fmla="*/ 2 w 89"/>
                <a:gd name="T61" fmla="*/ 26 h 52"/>
                <a:gd name="T62" fmla="*/ 6 w 89"/>
                <a:gd name="T63" fmla="*/ 26 h 52"/>
                <a:gd name="T64" fmla="*/ 6 w 89"/>
                <a:gd name="T65" fmla="*/ 23 h 52"/>
                <a:gd name="T66" fmla="*/ 10 w 89"/>
                <a:gd name="T67" fmla="*/ 20 h 52"/>
                <a:gd name="T68" fmla="*/ 13 w 89"/>
                <a:gd name="T69" fmla="*/ 18 h 52"/>
                <a:gd name="T70" fmla="*/ 17 w 89"/>
                <a:gd name="T71" fmla="*/ 19 h 52"/>
                <a:gd name="T72" fmla="*/ 21 w 89"/>
                <a:gd name="T73" fmla="*/ 20 h 52"/>
                <a:gd name="T74" fmla="*/ 21 w 89"/>
                <a:gd name="T75" fmla="*/ 24 h 52"/>
                <a:gd name="T76" fmla="*/ 26 w 89"/>
                <a:gd name="T77" fmla="*/ 27 h 52"/>
                <a:gd name="T78" fmla="*/ 33 w 89"/>
                <a:gd name="T79" fmla="*/ 34 h 52"/>
                <a:gd name="T80" fmla="*/ 38 w 89"/>
                <a:gd name="T81" fmla="*/ 37 h 52"/>
                <a:gd name="T82" fmla="*/ 41 w 89"/>
                <a:gd name="T83" fmla="*/ 39 h 52"/>
                <a:gd name="T84" fmla="*/ 50 w 89"/>
                <a:gd name="T85" fmla="*/ 45 h 52"/>
                <a:gd name="T86" fmla="*/ 54 w 89"/>
                <a:gd name="T87" fmla="*/ 49 h 52"/>
                <a:gd name="T88" fmla="*/ 61 w 89"/>
                <a:gd name="T89" fmla="*/ 52 h 52"/>
                <a:gd name="T90" fmla="*/ 63 w 89"/>
                <a:gd name="T91" fmla="*/ 47 h 52"/>
                <a:gd name="T92" fmla="*/ 62 w 89"/>
                <a:gd name="T93" fmla="*/ 42 h 52"/>
                <a:gd name="T94" fmla="*/ 59 w 89"/>
                <a:gd name="T95" fmla="*/ 38 h 52"/>
                <a:gd name="T96" fmla="*/ 64 w 89"/>
                <a:gd name="T97" fmla="*/ 36 h 52"/>
                <a:gd name="T98" fmla="*/ 66 w 89"/>
                <a:gd name="T99" fmla="*/ 33 h 52"/>
                <a:gd name="T100" fmla="*/ 68 w 89"/>
                <a:gd name="T101" fmla="*/ 30 h 52"/>
                <a:gd name="T102" fmla="*/ 71 w 89"/>
                <a:gd name="T103" fmla="*/ 30 h 52"/>
                <a:gd name="T104" fmla="*/ 74 w 89"/>
                <a:gd name="T105" fmla="*/ 29 h 52"/>
                <a:gd name="T106" fmla="*/ 74 w 89"/>
                <a:gd name="T107" fmla="*/ 34 h 52"/>
                <a:gd name="T108" fmla="*/ 77 w 89"/>
                <a:gd name="T109" fmla="*/ 34 h 52"/>
                <a:gd name="T110" fmla="*/ 78 w 89"/>
                <a:gd name="T111" fmla="*/ 32 h 52"/>
                <a:gd name="T112" fmla="*/ 78 w 89"/>
                <a:gd name="T113"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52">
                  <a:moveTo>
                    <a:pt x="78" y="32"/>
                  </a:moveTo>
                  <a:cubicBezTo>
                    <a:pt x="79" y="33"/>
                    <a:pt x="79" y="34"/>
                    <a:pt x="81" y="33"/>
                  </a:cubicBezTo>
                  <a:cubicBezTo>
                    <a:pt x="82" y="33"/>
                    <a:pt x="83" y="31"/>
                    <a:pt x="84" y="31"/>
                  </a:cubicBezTo>
                  <a:cubicBezTo>
                    <a:pt x="89" y="30"/>
                    <a:pt x="83" y="28"/>
                    <a:pt x="81" y="26"/>
                  </a:cubicBezTo>
                  <a:cubicBezTo>
                    <a:pt x="80" y="25"/>
                    <a:pt x="80" y="26"/>
                    <a:pt x="79" y="27"/>
                  </a:cubicBezTo>
                  <a:cubicBezTo>
                    <a:pt x="79" y="28"/>
                    <a:pt x="76" y="27"/>
                    <a:pt x="75" y="27"/>
                  </a:cubicBezTo>
                  <a:cubicBezTo>
                    <a:pt x="71" y="25"/>
                    <a:pt x="77" y="22"/>
                    <a:pt x="78" y="21"/>
                  </a:cubicBezTo>
                  <a:cubicBezTo>
                    <a:pt x="78" y="21"/>
                    <a:pt x="74" y="22"/>
                    <a:pt x="74" y="22"/>
                  </a:cubicBezTo>
                  <a:cubicBezTo>
                    <a:pt x="72" y="23"/>
                    <a:pt x="70" y="23"/>
                    <a:pt x="68" y="25"/>
                  </a:cubicBezTo>
                  <a:cubicBezTo>
                    <a:pt x="67" y="26"/>
                    <a:pt x="66" y="28"/>
                    <a:pt x="65" y="29"/>
                  </a:cubicBezTo>
                  <a:cubicBezTo>
                    <a:pt x="64" y="32"/>
                    <a:pt x="63" y="30"/>
                    <a:pt x="62" y="28"/>
                  </a:cubicBezTo>
                  <a:cubicBezTo>
                    <a:pt x="61" y="26"/>
                    <a:pt x="59" y="27"/>
                    <a:pt x="57" y="27"/>
                  </a:cubicBezTo>
                  <a:cubicBezTo>
                    <a:pt x="55" y="27"/>
                    <a:pt x="54" y="24"/>
                    <a:pt x="53" y="23"/>
                  </a:cubicBezTo>
                  <a:cubicBezTo>
                    <a:pt x="51" y="21"/>
                    <a:pt x="54" y="19"/>
                    <a:pt x="52" y="17"/>
                  </a:cubicBezTo>
                  <a:cubicBezTo>
                    <a:pt x="51" y="16"/>
                    <a:pt x="50" y="14"/>
                    <a:pt x="49" y="13"/>
                  </a:cubicBezTo>
                  <a:cubicBezTo>
                    <a:pt x="48" y="12"/>
                    <a:pt x="46" y="11"/>
                    <a:pt x="45" y="12"/>
                  </a:cubicBezTo>
                  <a:cubicBezTo>
                    <a:pt x="43" y="13"/>
                    <a:pt x="41" y="12"/>
                    <a:pt x="38" y="12"/>
                  </a:cubicBezTo>
                  <a:cubicBezTo>
                    <a:pt x="36" y="12"/>
                    <a:pt x="33" y="13"/>
                    <a:pt x="31" y="12"/>
                  </a:cubicBezTo>
                  <a:cubicBezTo>
                    <a:pt x="30" y="11"/>
                    <a:pt x="28" y="9"/>
                    <a:pt x="27" y="8"/>
                  </a:cubicBezTo>
                  <a:cubicBezTo>
                    <a:pt x="25" y="6"/>
                    <a:pt x="24" y="6"/>
                    <a:pt x="23" y="8"/>
                  </a:cubicBezTo>
                  <a:cubicBezTo>
                    <a:pt x="22" y="9"/>
                    <a:pt x="21" y="10"/>
                    <a:pt x="19" y="10"/>
                  </a:cubicBezTo>
                  <a:cubicBezTo>
                    <a:pt x="16" y="10"/>
                    <a:pt x="16" y="8"/>
                    <a:pt x="17" y="6"/>
                  </a:cubicBezTo>
                  <a:cubicBezTo>
                    <a:pt x="18" y="3"/>
                    <a:pt x="18" y="3"/>
                    <a:pt x="15" y="1"/>
                  </a:cubicBezTo>
                  <a:cubicBezTo>
                    <a:pt x="15" y="2"/>
                    <a:pt x="15" y="4"/>
                    <a:pt x="15" y="5"/>
                  </a:cubicBezTo>
                  <a:cubicBezTo>
                    <a:pt x="15" y="7"/>
                    <a:pt x="16" y="8"/>
                    <a:pt x="14" y="8"/>
                  </a:cubicBezTo>
                  <a:cubicBezTo>
                    <a:pt x="12" y="7"/>
                    <a:pt x="12" y="4"/>
                    <a:pt x="13" y="3"/>
                  </a:cubicBezTo>
                  <a:cubicBezTo>
                    <a:pt x="13" y="3"/>
                    <a:pt x="15" y="0"/>
                    <a:pt x="14" y="0"/>
                  </a:cubicBezTo>
                  <a:cubicBezTo>
                    <a:pt x="9" y="1"/>
                    <a:pt x="5" y="2"/>
                    <a:pt x="1" y="4"/>
                  </a:cubicBezTo>
                  <a:cubicBezTo>
                    <a:pt x="0" y="4"/>
                    <a:pt x="1" y="14"/>
                    <a:pt x="1" y="15"/>
                  </a:cubicBezTo>
                  <a:cubicBezTo>
                    <a:pt x="1" y="18"/>
                    <a:pt x="1" y="21"/>
                    <a:pt x="1" y="23"/>
                  </a:cubicBezTo>
                  <a:cubicBezTo>
                    <a:pt x="1" y="25"/>
                    <a:pt x="0" y="26"/>
                    <a:pt x="2" y="26"/>
                  </a:cubicBezTo>
                  <a:cubicBezTo>
                    <a:pt x="3" y="26"/>
                    <a:pt x="4" y="26"/>
                    <a:pt x="6" y="26"/>
                  </a:cubicBezTo>
                  <a:cubicBezTo>
                    <a:pt x="8" y="26"/>
                    <a:pt x="5" y="24"/>
                    <a:pt x="6" y="23"/>
                  </a:cubicBezTo>
                  <a:cubicBezTo>
                    <a:pt x="7" y="21"/>
                    <a:pt x="9" y="22"/>
                    <a:pt x="10" y="20"/>
                  </a:cubicBezTo>
                  <a:cubicBezTo>
                    <a:pt x="12" y="19"/>
                    <a:pt x="12" y="19"/>
                    <a:pt x="13" y="18"/>
                  </a:cubicBezTo>
                  <a:cubicBezTo>
                    <a:pt x="15" y="17"/>
                    <a:pt x="16" y="18"/>
                    <a:pt x="17" y="19"/>
                  </a:cubicBezTo>
                  <a:cubicBezTo>
                    <a:pt x="18" y="20"/>
                    <a:pt x="21" y="20"/>
                    <a:pt x="21" y="20"/>
                  </a:cubicBezTo>
                  <a:cubicBezTo>
                    <a:pt x="22" y="22"/>
                    <a:pt x="21" y="23"/>
                    <a:pt x="21" y="24"/>
                  </a:cubicBezTo>
                  <a:cubicBezTo>
                    <a:pt x="22" y="27"/>
                    <a:pt x="25" y="27"/>
                    <a:pt x="26" y="27"/>
                  </a:cubicBezTo>
                  <a:cubicBezTo>
                    <a:pt x="31" y="27"/>
                    <a:pt x="31" y="30"/>
                    <a:pt x="33" y="34"/>
                  </a:cubicBezTo>
                  <a:cubicBezTo>
                    <a:pt x="34" y="35"/>
                    <a:pt x="36" y="36"/>
                    <a:pt x="38" y="37"/>
                  </a:cubicBezTo>
                  <a:cubicBezTo>
                    <a:pt x="39" y="37"/>
                    <a:pt x="40" y="38"/>
                    <a:pt x="41" y="39"/>
                  </a:cubicBezTo>
                  <a:cubicBezTo>
                    <a:pt x="44" y="41"/>
                    <a:pt x="47" y="44"/>
                    <a:pt x="50" y="45"/>
                  </a:cubicBezTo>
                  <a:cubicBezTo>
                    <a:pt x="54" y="46"/>
                    <a:pt x="54" y="46"/>
                    <a:pt x="54" y="49"/>
                  </a:cubicBezTo>
                  <a:cubicBezTo>
                    <a:pt x="56" y="49"/>
                    <a:pt x="59" y="51"/>
                    <a:pt x="61" y="52"/>
                  </a:cubicBezTo>
                  <a:cubicBezTo>
                    <a:pt x="61" y="49"/>
                    <a:pt x="60" y="49"/>
                    <a:pt x="63" y="47"/>
                  </a:cubicBezTo>
                  <a:cubicBezTo>
                    <a:pt x="64" y="45"/>
                    <a:pt x="62" y="44"/>
                    <a:pt x="62" y="42"/>
                  </a:cubicBezTo>
                  <a:cubicBezTo>
                    <a:pt x="63" y="39"/>
                    <a:pt x="60" y="40"/>
                    <a:pt x="59" y="38"/>
                  </a:cubicBezTo>
                  <a:cubicBezTo>
                    <a:pt x="58" y="36"/>
                    <a:pt x="63" y="37"/>
                    <a:pt x="64" y="36"/>
                  </a:cubicBezTo>
                  <a:cubicBezTo>
                    <a:pt x="67" y="35"/>
                    <a:pt x="64" y="32"/>
                    <a:pt x="66" y="33"/>
                  </a:cubicBezTo>
                  <a:cubicBezTo>
                    <a:pt x="70" y="33"/>
                    <a:pt x="66" y="30"/>
                    <a:pt x="68" y="30"/>
                  </a:cubicBezTo>
                  <a:cubicBezTo>
                    <a:pt x="69" y="29"/>
                    <a:pt x="70" y="31"/>
                    <a:pt x="71" y="30"/>
                  </a:cubicBezTo>
                  <a:cubicBezTo>
                    <a:pt x="72" y="30"/>
                    <a:pt x="73" y="29"/>
                    <a:pt x="74" y="29"/>
                  </a:cubicBezTo>
                  <a:cubicBezTo>
                    <a:pt x="76" y="29"/>
                    <a:pt x="74" y="33"/>
                    <a:pt x="74" y="34"/>
                  </a:cubicBezTo>
                  <a:cubicBezTo>
                    <a:pt x="75" y="34"/>
                    <a:pt x="77" y="31"/>
                    <a:pt x="77" y="34"/>
                  </a:cubicBezTo>
                  <a:cubicBezTo>
                    <a:pt x="77" y="34"/>
                    <a:pt x="77" y="32"/>
                    <a:pt x="78" y="32"/>
                  </a:cubicBezTo>
                  <a:cubicBezTo>
                    <a:pt x="79" y="32"/>
                    <a:pt x="77" y="32"/>
                    <a:pt x="78" y="3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50" name="Freeform 694">
              <a:extLst>
                <a:ext uri="{FF2B5EF4-FFF2-40B4-BE49-F238E27FC236}">
                  <a16:creationId xmlns:a16="http://schemas.microsoft.com/office/drawing/2014/main" id="{6CDF5A04-2482-0648-BDB6-830DCF6EFF7D}"/>
                </a:ext>
              </a:extLst>
            </p:cNvPr>
            <p:cNvSpPr>
              <a:spLocks/>
            </p:cNvSpPr>
            <p:nvPr/>
          </p:nvSpPr>
          <p:spPr bwMode="auto">
            <a:xfrm>
              <a:off x="14525037" y="7293764"/>
              <a:ext cx="0" cy="9558"/>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0"/>
                    <a:pt x="0"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51" name="Freeform 695">
              <a:extLst>
                <a:ext uri="{FF2B5EF4-FFF2-40B4-BE49-F238E27FC236}">
                  <a16:creationId xmlns:a16="http://schemas.microsoft.com/office/drawing/2014/main" id="{6278DCF9-96EE-5444-AB8F-F034D034411A}"/>
                </a:ext>
              </a:extLst>
            </p:cNvPr>
            <p:cNvSpPr>
              <a:spLocks/>
            </p:cNvSpPr>
            <p:nvPr/>
          </p:nvSpPr>
          <p:spPr bwMode="auto">
            <a:xfrm>
              <a:off x="14095099" y="6921055"/>
              <a:ext cx="681527" cy="401378"/>
            </a:xfrm>
            <a:custGeom>
              <a:avLst/>
              <a:gdLst>
                <a:gd name="T0" fmla="*/ 73 w 73"/>
                <a:gd name="T1" fmla="*/ 28 h 43"/>
                <a:gd name="T2" fmla="*/ 69 w 73"/>
                <a:gd name="T3" fmla="*/ 27 h 43"/>
                <a:gd name="T4" fmla="*/ 65 w 73"/>
                <a:gd name="T5" fmla="*/ 24 h 43"/>
                <a:gd name="T6" fmla="*/ 58 w 73"/>
                <a:gd name="T7" fmla="*/ 20 h 43"/>
                <a:gd name="T8" fmla="*/ 52 w 73"/>
                <a:gd name="T9" fmla="*/ 16 h 43"/>
                <a:gd name="T10" fmla="*/ 47 w 73"/>
                <a:gd name="T11" fmla="*/ 9 h 43"/>
                <a:gd name="T12" fmla="*/ 40 w 73"/>
                <a:gd name="T13" fmla="*/ 5 h 43"/>
                <a:gd name="T14" fmla="*/ 40 w 73"/>
                <a:gd name="T15" fmla="*/ 2 h 43"/>
                <a:gd name="T16" fmla="*/ 36 w 73"/>
                <a:gd name="T17" fmla="*/ 1 h 43"/>
                <a:gd name="T18" fmla="*/ 34 w 73"/>
                <a:gd name="T19" fmla="*/ 0 h 43"/>
                <a:gd name="T20" fmla="*/ 31 w 73"/>
                <a:gd name="T21" fmla="*/ 1 h 43"/>
                <a:gd name="T22" fmla="*/ 28 w 73"/>
                <a:gd name="T23" fmla="*/ 3 h 43"/>
                <a:gd name="T24" fmla="*/ 25 w 73"/>
                <a:gd name="T25" fmla="*/ 6 h 43"/>
                <a:gd name="T26" fmla="*/ 22 w 73"/>
                <a:gd name="T27" fmla="*/ 8 h 43"/>
                <a:gd name="T28" fmla="*/ 17 w 73"/>
                <a:gd name="T29" fmla="*/ 8 h 43"/>
                <a:gd name="T30" fmla="*/ 12 w 73"/>
                <a:gd name="T31" fmla="*/ 2 h 43"/>
                <a:gd name="T32" fmla="*/ 2 w 73"/>
                <a:gd name="T33" fmla="*/ 5 h 43"/>
                <a:gd name="T34" fmla="*/ 5 w 73"/>
                <a:gd name="T35" fmla="*/ 12 h 43"/>
                <a:gd name="T36" fmla="*/ 8 w 73"/>
                <a:gd name="T37" fmla="*/ 17 h 43"/>
                <a:gd name="T38" fmla="*/ 8 w 73"/>
                <a:gd name="T39" fmla="*/ 19 h 43"/>
                <a:gd name="T40" fmla="*/ 10 w 73"/>
                <a:gd name="T41" fmla="*/ 22 h 43"/>
                <a:gd name="T42" fmla="*/ 9 w 73"/>
                <a:gd name="T43" fmla="*/ 26 h 43"/>
                <a:gd name="T44" fmla="*/ 9 w 73"/>
                <a:gd name="T45" fmla="*/ 31 h 43"/>
                <a:gd name="T46" fmla="*/ 14 w 73"/>
                <a:gd name="T47" fmla="*/ 29 h 43"/>
                <a:gd name="T48" fmla="*/ 17 w 73"/>
                <a:gd name="T49" fmla="*/ 26 h 43"/>
                <a:gd name="T50" fmla="*/ 27 w 73"/>
                <a:gd name="T51" fmla="*/ 27 h 43"/>
                <a:gd name="T52" fmla="*/ 37 w 73"/>
                <a:gd name="T53" fmla="*/ 31 h 43"/>
                <a:gd name="T54" fmla="*/ 45 w 73"/>
                <a:gd name="T55" fmla="*/ 35 h 43"/>
                <a:gd name="T56" fmla="*/ 46 w 73"/>
                <a:gd name="T57" fmla="*/ 37 h 43"/>
                <a:gd name="T58" fmla="*/ 48 w 73"/>
                <a:gd name="T59" fmla="*/ 42 h 43"/>
                <a:gd name="T60" fmla="*/ 53 w 73"/>
                <a:gd name="T61" fmla="*/ 43 h 43"/>
                <a:gd name="T62" fmla="*/ 57 w 73"/>
                <a:gd name="T63" fmla="*/ 40 h 43"/>
                <a:gd name="T64" fmla="*/ 62 w 73"/>
                <a:gd name="T65" fmla="*/ 38 h 43"/>
                <a:gd name="T66" fmla="*/ 65 w 73"/>
                <a:gd name="T67" fmla="*/ 33 h 43"/>
                <a:gd name="T68" fmla="*/ 69 w 73"/>
                <a:gd name="T69" fmla="*/ 31 h 43"/>
                <a:gd name="T70" fmla="*/ 73 w 73"/>
                <a:gd name="T71" fmla="*/ 31 h 43"/>
                <a:gd name="T72" fmla="*/ 73 w 73"/>
                <a:gd name="T73" fmla="*/ 2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 h="43">
                  <a:moveTo>
                    <a:pt x="73" y="28"/>
                  </a:moveTo>
                  <a:cubicBezTo>
                    <a:pt x="72" y="27"/>
                    <a:pt x="71" y="27"/>
                    <a:pt x="69" y="27"/>
                  </a:cubicBezTo>
                  <a:cubicBezTo>
                    <a:pt x="68" y="26"/>
                    <a:pt x="66" y="25"/>
                    <a:pt x="65" y="24"/>
                  </a:cubicBezTo>
                  <a:cubicBezTo>
                    <a:pt x="63" y="23"/>
                    <a:pt x="60" y="22"/>
                    <a:pt x="58" y="20"/>
                  </a:cubicBezTo>
                  <a:cubicBezTo>
                    <a:pt x="57" y="18"/>
                    <a:pt x="54" y="18"/>
                    <a:pt x="52" y="16"/>
                  </a:cubicBezTo>
                  <a:cubicBezTo>
                    <a:pt x="51" y="13"/>
                    <a:pt x="50" y="9"/>
                    <a:pt x="47" y="9"/>
                  </a:cubicBezTo>
                  <a:cubicBezTo>
                    <a:pt x="44" y="9"/>
                    <a:pt x="40" y="9"/>
                    <a:pt x="40" y="5"/>
                  </a:cubicBezTo>
                  <a:cubicBezTo>
                    <a:pt x="40" y="4"/>
                    <a:pt x="41" y="2"/>
                    <a:pt x="40" y="2"/>
                  </a:cubicBezTo>
                  <a:cubicBezTo>
                    <a:pt x="39" y="1"/>
                    <a:pt x="38" y="2"/>
                    <a:pt x="36" y="1"/>
                  </a:cubicBezTo>
                  <a:cubicBezTo>
                    <a:pt x="36" y="1"/>
                    <a:pt x="35" y="0"/>
                    <a:pt x="34" y="0"/>
                  </a:cubicBezTo>
                  <a:cubicBezTo>
                    <a:pt x="33" y="0"/>
                    <a:pt x="32" y="1"/>
                    <a:pt x="31" y="1"/>
                  </a:cubicBezTo>
                  <a:cubicBezTo>
                    <a:pt x="30" y="0"/>
                    <a:pt x="29" y="3"/>
                    <a:pt x="28" y="3"/>
                  </a:cubicBezTo>
                  <a:cubicBezTo>
                    <a:pt x="27" y="3"/>
                    <a:pt x="24" y="4"/>
                    <a:pt x="25" y="6"/>
                  </a:cubicBezTo>
                  <a:cubicBezTo>
                    <a:pt x="26" y="9"/>
                    <a:pt x="25" y="8"/>
                    <a:pt x="22" y="8"/>
                  </a:cubicBezTo>
                  <a:cubicBezTo>
                    <a:pt x="21" y="8"/>
                    <a:pt x="18" y="8"/>
                    <a:pt x="17" y="8"/>
                  </a:cubicBezTo>
                  <a:cubicBezTo>
                    <a:pt x="15" y="6"/>
                    <a:pt x="14" y="4"/>
                    <a:pt x="12" y="2"/>
                  </a:cubicBezTo>
                  <a:cubicBezTo>
                    <a:pt x="9" y="0"/>
                    <a:pt x="5" y="3"/>
                    <a:pt x="2" y="5"/>
                  </a:cubicBezTo>
                  <a:cubicBezTo>
                    <a:pt x="3" y="6"/>
                    <a:pt x="6" y="10"/>
                    <a:pt x="5" y="12"/>
                  </a:cubicBezTo>
                  <a:cubicBezTo>
                    <a:pt x="0" y="15"/>
                    <a:pt x="6" y="15"/>
                    <a:pt x="8" y="17"/>
                  </a:cubicBezTo>
                  <a:cubicBezTo>
                    <a:pt x="8" y="17"/>
                    <a:pt x="8" y="19"/>
                    <a:pt x="8" y="19"/>
                  </a:cubicBezTo>
                  <a:cubicBezTo>
                    <a:pt x="7" y="20"/>
                    <a:pt x="9" y="22"/>
                    <a:pt x="10" y="22"/>
                  </a:cubicBezTo>
                  <a:cubicBezTo>
                    <a:pt x="10" y="23"/>
                    <a:pt x="9" y="24"/>
                    <a:pt x="9" y="26"/>
                  </a:cubicBezTo>
                  <a:cubicBezTo>
                    <a:pt x="9" y="27"/>
                    <a:pt x="9" y="29"/>
                    <a:pt x="9" y="31"/>
                  </a:cubicBezTo>
                  <a:cubicBezTo>
                    <a:pt x="11" y="31"/>
                    <a:pt x="12" y="31"/>
                    <a:pt x="14" y="29"/>
                  </a:cubicBezTo>
                  <a:cubicBezTo>
                    <a:pt x="15" y="28"/>
                    <a:pt x="16" y="27"/>
                    <a:pt x="17" y="26"/>
                  </a:cubicBezTo>
                  <a:cubicBezTo>
                    <a:pt x="21" y="26"/>
                    <a:pt x="24" y="25"/>
                    <a:pt x="27" y="27"/>
                  </a:cubicBezTo>
                  <a:cubicBezTo>
                    <a:pt x="29" y="30"/>
                    <a:pt x="35" y="28"/>
                    <a:pt x="37" y="31"/>
                  </a:cubicBezTo>
                  <a:cubicBezTo>
                    <a:pt x="39" y="34"/>
                    <a:pt x="41" y="35"/>
                    <a:pt x="45" y="35"/>
                  </a:cubicBezTo>
                  <a:cubicBezTo>
                    <a:pt x="46" y="35"/>
                    <a:pt x="46" y="35"/>
                    <a:pt x="46" y="37"/>
                  </a:cubicBezTo>
                  <a:cubicBezTo>
                    <a:pt x="46" y="40"/>
                    <a:pt x="46" y="40"/>
                    <a:pt x="48" y="42"/>
                  </a:cubicBezTo>
                  <a:cubicBezTo>
                    <a:pt x="50" y="42"/>
                    <a:pt x="51" y="43"/>
                    <a:pt x="53" y="43"/>
                  </a:cubicBezTo>
                  <a:cubicBezTo>
                    <a:pt x="56" y="43"/>
                    <a:pt x="56" y="42"/>
                    <a:pt x="57" y="40"/>
                  </a:cubicBezTo>
                  <a:cubicBezTo>
                    <a:pt x="58" y="38"/>
                    <a:pt x="60" y="39"/>
                    <a:pt x="62" y="38"/>
                  </a:cubicBezTo>
                  <a:cubicBezTo>
                    <a:pt x="64" y="37"/>
                    <a:pt x="64" y="35"/>
                    <a:pt x="65" y="33"/>
                  </a:cubicBezTo>
                  <a:cubicBezTo>
                    <a:pt x="65" y="31"/>
                    <a:pt x="68" y="33"/>
                    <a:pt x="69" y="31"/>
                  </a:cubicBezTo>
                  <a:cubicBezTo>
                    <a:pt x="69" y="29"/>
                    <a:pt x="72" y="31"/>
                    <a:pt x="73" y="31"/>
                  </a:cubicBezTo>
                  <a:cubicBezTo>
                    <a:pt x="73" y="30"/>
                    <a:pt x="73" y="29"/>
                    <a:pt x="73" y="2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52" name="Freeform 696">
              <a:extLst>
                <a:ext uri="{FF2B5EF4-FFF2-40B4-BE49-F238E27FC236}">
                  <a16:creationId xmlns:a16="http://schemas.microsoft.com/office/drawing/2014/main" id="{163A9C84-A30D-B64F-A7B0-08B473FF9168}"/>
                </a:ext>
              </a:extLst>
            </p:cNvPr>
            <p:cNvSpPr>
              <a:spLocks/>
            </p:cNvSpPr>
            <p:nvPr/>
          </p:nvSpPr>
          <p:spPr bwMode="auto">
            <a:xfrm>
              <a:off x="14814846" y="7013435"/>
              <a:ext cx="372610" cy="251657"/>
            </a:xfrm>
            <a:custGeom>
              <a:avLst/>
              <a:gdLst>
                <a:gd name="T0" fmla="*/ 30 w 40"/>
                <a:gd name="T1" fmla="*/ 10 h 27"/>
                <a:gd name="T2" fmla="*/ 25 w 40"/>
                <a:gd name="T3" fmla="*/ 10 h 27"/>
                <a:gd name="T4" fmla="*/ 21 w 40"/>
                <a:gd name="T5" fmla="*/ 8 h 27"/>
                <a:gd name="T6" fmla="*/ 19 w 40"/>
                <a:gd name="T7" fmla="*/ 9 h 27"/>
                <a:gd name="T8" fmla="*/ 17 w 40"/>
                <a:gd name="T9" fmla="*/ 9 h 27"/>
                <a:gd name="T10" fmla="*/ 10 w 40"/>
                <a:gd name="T11" fmla="*/ 8 h 27"/>
                <a:gd name="T12" fmla="*/ 12 w 40"/>
                <a:gd name="T13" fmla="*/ 5 h 27"/>
                <a:gd name="T14" fmla="*/ 16 w 40"/>
                <a:gd name="T15" fmla="*/ 7 h 27"/>
                <a:gd name="T16" fmla="*/ 19 w 40"/>
                <a:gd name="T17" fmla="*/ 5 h 27"/>
                <a:gd name="T18" fmla="*/ 16 w 40"/>
                <a:gd name="T19" fmla="*/ 6 h 27"/>
                <a:gd name="T20" fmla="*/ 16 w 40"/>
                <a:gd name="T21" fmla="*/ 1 h 27"/>
                <a:gd name="T22" fmla="*/ 14 w 40"/>
                <a:gd name="T23" fmla="*/ 2 h 27"/>
                <a:gd name="T24" fmla="*/ 10 w 40"/>
                <a:gd name="T25" fmla="*/ 2 h 27"/>
                <a:gd name="T26" fmla="*/ 8 w 40"/>
                <a:gd name="T27" fmla="*/ 5 h 27"/>
                <a:gd name="T28" fmla="*/ 6 w 40"/>
                <a:gd name="T29" fmla="*/ 8 h 27"/>
                <a:gd name="T30" fmla="*/ 1 w 40"/>
                <a:gd name="T31" fmla="*/ 10 h 27"/>
                <a:gd name="T32" fmla="*/ 4 w 40"/>
                <a:gd name="T33" fmla="*/ 14 h 27"/>
                <a:gd name="T34" fmla="*/ 4 w 40"/>
                <a:gd name="T35" fmla="*/ 19 h 27"/>
                <a:gd name="T36" fmla="*/ 4 w 40"/>
                <a:gd name="T37" fmla="*/ 24 h 27"/>
                <a:gd name="T38" fmla="*/ 9 w 40"/>
                <a:gd name="T39" fmla="*/ 22 h 27"/>
                <a:gd name="T40" fmla="*/ 12 w 40"/>
                <a:gd name="T41" fmla="*/ 20 h 27"/>
                <a:gd name="T42" fmla="*/ 17 w 40"/>
                <a:gd name="T43" fmla="*/ 17 h 27"/>
                <a:gd name="T44" fmla="*/ 20 w 40"/>
                <a:gd name="T45" fmla="*/ 17 h 27"/>
                <a:gd name="T46" fmla="*/ 22 w 40"/>
                <a:gd name="T47" fmla="*/ 21 h 27"/>
                <a:gd name="T48" fmla="*/ 21 w 40"/>
                <a:gd name="T49" fmla="*/ 24 h 27"/>
                <a:gd name="T50" fmla="*/ 27 w 40"/>
                <a:gd name="T51" fmla="*/ 23 h 27"/>
                <a:gd name="T52" fmla="*/ 32 w 40"/>
                <a:gd name="T53" fmla="*/ 21 h 27"/>
                <a:gd name="T54" fmla="*/ 39 w 40"/>
                <a:gd name="T55" fmla="*/ 21 h 27"/>
                <a:gd name="T56" fmla="*/ 38 w 40"/>
                <a:gd name="T57" fmla="*/ 18 h 27"/>
                <a:gd name="T58" fmla="*/ 36 w 40"/>
                <a:gd name="T59" fmla="*/ 14 h 27"/>
                <a:gd name="T60" fmla="*/ 32 w 40"/>
                <a:gd name="T61" fmla="*/ 9 h 27"/>
                <a:gd name="T62" fmla="*/ 30 w 40"/>
                <a:gd name="T63" fmla="*/ 10 h 27"/>
                <a:gd name="T64" fmla="*/ 30 w 40"/>
                <a:gd name="T65"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27">
                  <a:moveTo>
                    <a:pt x="30" y="10"/>
                  </a:moveTo>
                  <a:cubicBezTo>
                    <a:pt x="28" y="11"/>
                    <a:pt x="27" y="10"/>
                    <a:pt x="25" y="10"/>
                  </a:cubicBezTo>
                  <a:cubicBezTo>
                    <a:pt x="23" y="10"/>
                    <a:pt x="22" y="8"/>
                    <a:pt x="21" y="8"/>
                  </a:cubicBezTo>
                  <a:cubicBezTo>
                    <a:pt x="20" y="8"/>
                    <a:pt x="20" y="9"/>
                    <a:pt x="19" y="9"/>
                  </a:cubicBezTo>
                  <a:cubicBezTo>
                    <a:pt x="19" y="10"/>
                    <a:pt x="18" y="9"/>
                    <a:pt x="17" y="9"/>
                  </a:cubicBezTo>
                  <a:cubicBezTo>
                    <a:pt x="15" y="9"/>
                    <a:pt x="12" y="9"/>
                    <a:pt x="10" y="8"/>
                  </a:cubicBezTo>
                  <a:cubicBezTo>
                    <a:pt x="9" y="7"/>
                    <a:pt x="12" y="5"/>
                    <a:pt x="12" y="5"/>
                  </a:cubicBezTo>
                  <a:cubicBezTo>
                    <a:pt x="14" y="4"/>
                    <a:pt x="15" y="7"/>
                    <a:pt x="16" y="7"/>
                  </a:cubicBezTo>
                  <a:cubicBezTo>
                    <a:pt x="18" y="7"/>
                    <a:pt x="19" y="6"/>
                    <a:pt x="19" y="5"/>
                  </a:cubicBezTo>
                  <a:cubicBezTo>
                    <a:pt x="18" y="4"/>
                    <a:pt x="17" y="6"/>
                    <a:pt x="16" y="6"/>
                  </a:cubicBezTo>
                  <a:cubicBezTo>
                    <a:pt x="15" y="5"/>
                    <a:pt x="17" y="2"/>
                    <a:pt x="16" y="1"/>
                  </a:cubicBezTo>
                  <a:cubicBezTo>
                    <a:pt x="16" y="0"/>
                    <a:pt x="14" y="2"/>
                    <a:pt x="14" y="2"/>
                  </a:cubicBezTo>
                  <a:cubicBezTo>
                    <a:pt x="12" y="3"/>
                    <a:pt x="11" y="1"/>
                    <a:pt x="10" y="2"/>
                  </a:cubicBezTo>
                  <a:cubicBezTo>
                    <a:pt x="8" y="2"/>
                    <a:pt x="12" y="5"/>
                    <a:pt x="8" y="5"/>
                  </a:cubicBezTo>
                  <a:cubicBezTo>
                    <a:pt x="6" y="4"/>
                    <a:pt x="9" y="8"/>
                    <a:pt x="6" y="8"/>
                  </a:cubicBezTo>
                  <a:cubicBezTo>
                    <a:pt x="5" y="9"/>
                    <a:pt x="0" y="8"/>
                    <a:pt x="1" y="10"/>
                  </a:cubicBezTo>
                  <a:cubicBezTo>
                    <a:pt x="2" y="13"/>
                    <a:pt x="5" y="11"/>
                    <a:pt x="4" y="14"/>
                  </a:cubicBezTo>
                  <a:cubicBezTo>
                    <a:pt x="4" y="17"/>
                    <a:pt x="7" y="17"/>
                    <a:pt x="4" y="19"/>
                  </a:cubicBezTo>
                  <a:cubicBezTo>
                    <a:pt x="3" y="20"/>
                    <a:pt x="1" y="24"/>
                    <a:pt x="4" y="24"/>
                  </a:cubicBezTo>
                  <a:cubicBezTo>
                    <a:pt x="6" y="24"/>
                    <a:pt x="8" y="21"/>
                    <a:pt x="9" y="22"/>
                  </a:cubicBezTo>
                  <a:cubicBezTo>
                    <a:pt x="12" y="25"/>
                    <a:pt x="9" y="20"/>
                    <a:pt x="12" y="20"/>
                  </a:cubicBezTo>
                  <a:cubicBezTo>
                    <a:pt x="14" y="20"/>
                    <a:pt x="15" y="19"/>
                    <a:pt x="17" y="17"/>
                  </a:cubicBezTo>
                  <a:cubicBezTo>
                    <a:pt x="18" y="14"/>
                    <a:pt x="19" y="15"/>
                    <a:pt x="20" y="17"/>
                  </a:cubicBezTo>
                  <a:cubicBezTo>
                    <a:pt x="21" y="18"/>
                    <a:pt x="22" y="19"/>
                    <a:pt x="22" y="21"/>
                  </a:cubicBezTo>
                  <a:cubicBezTo>
                    <a:pt x="22" y="22"/>
                    <a:pt x="21" y="23"/>
                    <a:pt x="21" y="24"/>
                  </a:cubicBezTo>
                  <a:cubicBezTo>
                    <a:pt x="22" y="27"/>
                    <a:pt x="26" y="24"/>
                    <a:pt x="27" y="23"/>
                  </a:cubicBezTo>
                  <a:cubicBezTo>
                    <a:pt x="28" y="22"/>
                    <a:pt x="31" y="20"/>
                    <a:pt x="32" y="21"/>
                  </a:cubicBezTo>
                  <a:cubicBezTo>
                    <a:pt x="34" y="23"/>
                    <a:pt x="36" y="20"/>
                    <a:pt x="39" y="21"/>
                  </a:cubicBezTo>
                  <a:cubicBezTo>
                    <a:pt x="40" y="20"/>
                    <a:pt x="38" y="18"/>
                    <a:pt x="38" y="18"/>
                  </a:cubicBezTo>
                  <a:cubicBezTo>
                    <a:pt x="37" y="16"/>
                    <a:pt x="38" y="14"/>
                    <a:pt x="36" y="14"/>
                  </a:cubicBezTo>
                  <a:cubicBezTo>
                    <a:pt x="33" y="15"/>
                    <a:pt x="31" y="12"/>
                    <a:pt x="32" y="9"/>
                  </a:cubicBezTo>
                  <a:cubicBezTo>
                    <a:pt x="32" y="9"/>
                    <a:pt x="31" y="9"/>
                    <a:pt x="30" y="10"/>
                  </a:cubicBezTo>
                  <a:cubicBezTo>
                    <a:pt x="29" y="10"/>
                    <a:pt x="31" y="9"/>
                    <a:pt x="30"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53" name="Freeform 697">
              <a:extLst>
                <a:ext uri="{FF2B5EF4-FFF2-40B4-BE49-F238E27FC236}">
                  <a16:creationId xmlns:a16="http://schemas.microsoft.com/office/drawing/2014/main" id="{7535B16C-3E21-0A46-9861-E06E4281D60F}"/>
                </a:ext>
              </a:extLst>
            </p:cNvPr>
            <p:cNvSpPr>
              <a:spLocks/>
            </p:cNvSpPr>
            <p:nvPr/>
          </p:nvSpPr>
          <p:spPr bwMode="auto">
            <a:xfrm>
              <a:off x="14515484" y="7230053"/>
              <a:ext cx="773889" cy="691265"/>
            </a:xfrm>
            <a:custGeom>
              <a:avLst/>
              <a:gdLst>
                <a:gd name="T0" fmla="*/ 8 w 83"/>
                <a:gd name="T1" fmla="*/ 51 h 74"/>
                <a:gd name="T2" fmla="*/ 9 w 83"/>
                <a:gd name="T3" fmla="*/ 54 h 74"/>
                <a:gd name="T4" fmla="*/ 11 w 83"/>
                <a:gd name="T5" fmla="*/ 57 h 74"/>
                <a:gd name="T6" fmla="*/ 5 w 83"/>
                <a:gd name="T7" fmla="*/ 61 h 74"/>
                <a:gd name="T8" fmla="*/ 3 w 83"/>
                <a:gd name="T9" fmla="*/ 64 h 74"/>
                <a:gd name="T10" fmla="*/ 6 w 83"/>
                <a:gd name="T11" fmla="*/ 66 h 74"/>
                <a:gd name="T12" fmla="*/ 13 w 83"/>
                <a:gd name="T13" fmla="*/ 64 h 74"/>
                <a:gd name="T14" fmla="*/ 19 w 83"/>
                <a:gd name="T15" fmla="*/ 65 h 74"/>
                <a:gd name="T16" fmla="*/ 23 w 83"/>
                <a:gd name="T17" fmla="*/ 65 h 74"/>
                <a:gd name="T18" fmla="*/ 28 w 83"/>
                <a:gd name="T19" fmla="*/ 64 h 74"/>
                <a:gd name="T20" fmla="*/ 29 w 83"/>
                <a:gd name="T21" fmla="*/ 67 h 74"/>
                <a:gd name="T22" fmla="*/ 32 w 83"/>
                <a:gd name="T23" fmla="*/ 69 h 74"/>
                <a:gd name="T24" fmla="*/ 33 w 83"/>
                <a:gd name="T25" fmla="*/ 73 h 74"/>
                <a:gd name="T26" fmla="*/ 34 w 83"/>
                <a:gd name="T27" fmla="*/ 71 h 74"/>
                <a:gd name="T28" fmla="*/ 36 w 83"/>
                <a:gd name="T29" fmla="*/ 73 h 74"/>
                <a:gd name="T30" fmla="*/ 43 w 83"/>
                <a:gd name="T31" fmla="*/ 71 h 74"/>
                <a:gd name="T32" fmla="*/ 46 w 83"/>
                <a:gd name="T33" fmla="*/ 70 h 74"/>
                <a:gd name="T34" fmla="*/ 50 w 83"/>
                <a:gd name="T35" fmla="*/ 70 h 74"/>
                <a:gd name="T36" fmla="*/ 48 w 83"/>
                <a:gd name="T37" fmla="*/ 64 h 74"/>
                <a:gd name="T38" fmla="*/ 46 w 83"/>
                <a:gd name="T39" fmla="*/ 61 h 74"/>
                <a:gd name="T40" fmla="*/ 44 w 83"/>
                <a:gd name="T41" fmla="*/ 57 h 74"/>
                <a:gd name="T42" fmla="*/ 46 w 83"/>
                <a:gd name="T43" fmla="*/ 52 h 74"/>
                <a:gd name="T44" fmla="*/ 49 w 83"/>
                <a:gd name="T45" fmla="*/ 52 h 74"/>
                <a:gd name="T46" fmla="*/ 52 w 83"/>
                <a:gd name="T47" fmla="*/ 52 h 74"/>
                <a:gd name="T48" fmla="*/ 57 w 83"/>
                <a:gd name="T49" fmla="*/ 46 h 74"/>
                <a:gd name="T50" fmla="*/ 60 w 83"/>
                <a:gd name="T51" fmla="*/ 44 h 74"/>
                <a:gd name="T52" fmla="*/ 62 w 83"/>
                <a:gd name="T53" fmla="*/ 41 h 74"/>
                <a:gd name="T54" fmla="*/ 65 w 83"/>
                <a:gd name="T55" fmla="*/ 39 h 74"/>
                <a:gd name="T56" fmla="*/ 66 w 83"/>
                <a:gd name="T57" fmla="*/ 37 h 74"/>
                <a:gd name="T58" fmla="*/ 69 w 83"/>
                <a:gd name="T59" fmla="*/ 33 h 74"/>
                <a:gd name="T60" fmla="*/ 71 w 83"/>
                <a:gd name="T61" fmla="*/ 27 h 74"/>
                <a:gd name="T62" fmla="*/ 66 w 83"/>
                <a:gd name="T63" fmla="*/ 23 h 74"/>
                <a:gd name="T64" fmla="*/ 65 w 83"/>
                <a:gd name="T65" fmla="*/ 16 h 74"/>
                <a:gd name="T66" fmla="*/ 70 w 83"/>
                <a:gd name="T67" fmla="*/ 14 h 74"/>
                <a:gd name="T68" fmla="*/ 74 w 83"/>
                <a:gd name="T69" fmla="*/ 15 h 74"/>
                <a:gd name="T70" fmla="*/ 77 w 83"/>
                <a:gd name="T71" fmla="*/ 13 h 74"/>
                <a:gd name="T72" fmla="*/ 83 w 83"/>
                <a:gd name="T73" fmla="*/ 10 h 74"/>
                <a:gd name="T74" fmla="*/ 76 w 83"/>
                <a:gd name="T75" fmla="*/ 6 h 74"/>
                <a:gd name="T76" fmla="*/ 74 w 83"/>
                <a:gd name="T77" fmla="*/ 2 h 74"/>
                <a:gd name="T78" fmla="*/ 71 w 83"/>
                <a:gd name="T79" fmla="*/ 0 h 74"/>
                <a:gd name="T80" fmla="*/ 65 w 83"/>
                <a:gd name="T81" fmla="*/ 1 h 74"/>
                <a:gd name="T82" fmla="*/ 56 w 83"/>
                <a:gd name="T83" fmla="*/ 4 h 74"/>
                <a:gd name="T84" fmla="*/ 53 w 83"/>
                <a:gd name="T85" fmla="*/ 8 h 74"/>
                <a:gd name="T86" fmla="*/ 51 w 83"/>
                <a:gd name="T87" fmla="*/ 13 h 74"/>
                <a:gd name="T88" fmla="*/ 48 w 83"/>
                <a:gd name="T89" fmla="*/ 18 h 74"/>
                <a:gd name="T90" fmla="*/ 47 w 83"/>
                <a:gd name="T91" fmla="*/ 21 h 74"/>
                <a:gd name="T92" fmla="*/ 43 w 83"/>
                <a:gd name="T93" fmla="*/ 24 h 74"/>
                <a:gd name="T94" fmla="*/ 41 w 83"/>
                <a:gd name="T95" fmla="*/ 30 h 74"/>
                <a:gd name="T96" fmla="*/ 38 w 83"/>
                <a:gd name="T97" fmla="*/ 30 h 74"/>
                <a:gd name="T98" fmla="*/ 34 w 83"/>
                <a:gd name="T99" fmla="*/ 32 h 74"/>
                <a:gd name="T100" fmla="*/ 30 w 83"/>
                <a:gd name="T101" fmla="*/ 33 h 74"/>
                <a:gd name="T102" fmla="*/ 27 w 83"/>
                <a:gd name="T103" fmla="*/ 37 h 74"/>
                <a:gd name="T104" fmla="*/ 22 w 83"/>
                <a:gd name="T105" fmla="*/ 42 h 74"/>
                <a:gd name="T106" fmla="*/ 13 w 83"/>
                <a:gd name="T107" fmla="*/ 43 h 74"/>
                <a:gd name="T108" fmla="*/ 0 w 83"/>
                <a:gd name="T109" fmla="*/ 40 h 74"/>
                <a:gd name="T110" fmla="*/ 3 w 83"/>
                <a:gd name="T111" fmla="*/ 46 h 74"/>
                <a:gd name="T112" fmla="*/ 8 w 83"/>
                <a:gd name="T113" fmla="*/ 5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 h="74">
                  <a:moveTo>
                    <a:pt x="8" y="51"/>
                  </a:moveTo>
                  <a:cubicBezTo>
                    <a:pt x="8" y="52"/>
                    <a:pt x="8" y="53"/>
                    <a:pt x="9" y="54"/>
                  </a:cubicBezTo>
                  <a:cubicBezTo>
                    <a:pt x="10" y="55"/>
                    <a:pt x="11" y="56"/>
                    <a:pt x="11" y="57"/>
                  </a:cubicBezTo>
                  <a:cubicBezTo>
                    <a:pt x="11" y="58"/>
                    <a:pt x="6" y="60"/>
                    <a:pt x="5" y="61"/>
                  </a:cubicBezTo>
                  <a:cubicBezTo>
                    <a:pt x="4" y="61"/>
                    <a:pt x="3" y="62"/>
                    <a:pt x="3" y="64"/>
                  </a:cubicBezTo>
                  <a:cubicBezTo>
                    <a:pt x="3" y="66"/>
                    <a:pt x="3" y="66"/>
                    <a:pt x="6" y="66"/>
                  </a:cubicBezTo>
                  <a:cubicBezTo>
                    <a:pt x="8" y="65"/>
                    <a:pt x="11" y="65"/>
                    <a:pt x="13" y="64"/>
                  </a:cubicBezTo>
                  <a:cubicBezTo>
                    <a:pt x="15" y="64"/>
                    <a:pt x="17" y="64"/>
                    <a:pt x="19" y="65"/>
                  </a:cubicBezTo>
                  <a:cubicBezTo>
                    <a:pt x="20" y="65"/>
                    <a:pt x="22" y="65"/>
                    <a:pt x="23" y="65"/>
                  </a:cubicBezTo>
                  <a:cubicBezTo>
                    <a:pt x="25" y="65"/>
                    <a:pt x="26" y="64"/>
                    <a:pt x="28" y="64"/>
                  </a:cubicBezTo>
                  <a:cubicBezTo>
                    <a:pt x="29" y="64"/>
                    <a:pt x="29" y="66"/>
                    <a:pt x="29" y="67"/>
                  </a:cubicBezTo>
                  <a:cubicBezTo>
                    <a:pt x="30" y="68"/>
                    <a:pt x="31" y="68"/>
                    <a:pt x="32" y="69"/>
                  </a:cubicBezTo>
                  <a:cubicBezTo>
                    <a:pt x="32" y="70"/>
                    <a:pt x="33" y="72"/>
                    <a:pt x="33" y="73"/>
                  </a:cubicBezTo>
                  <a:cubicBezTo>
                    <a:pt x="35" y="74"/>
                    <a:pt x="34" y="72"/>
                    <a:pt x="34" y="71"/>
                  </a:cubicBezTo>
                  <a:cubicBezTo>
                    <a:pt x="35" y="71"/>
                    <a:pt x="36" y="73"/>
                    <a:pt x="36" y="73"/>
                  </a:cubicBezTo>
                  <a:cubicBezTo>
                    <a:pt x="38" y="72"/>
                    <a:pt x="40" y="70"/>
                    <a:pt x="43" y="71"/>
                  </a:cubicBezTo>
                  <a:cubicBezTo>
                    <a:pt x="44" y="71"/>
                    <a:pt x="45" y="71"/>
                    <a:pt x="46" y="70"/>
                  </a:cubicBezTo>
                  <a:cubicBezTo>
                    <a:pt x="47" y="70"/>
                    <a:pt x="49" y="70"/>
                    <a:pt x="50" y="70"/>
                  </a:cubicBezTo>
                  <a:cubicBezTo>
                    <a:pt x="51" y="69"/>
                    <a:pt x="49" y="64"/>
                    <a:pt x="48" y="64"/>
                  </a:cubicBezTo>
                  <a:cubicBezTo>
                    <a:pt x="47" y="63"/>
                    <a:pt x="46" y="63"/>
                    <a:pt x="46" y="61"/>
                  </a:cubicBezTo>
                  <a:cubicBezTo>
                    <a:pt x="46" y="59"/>
                    <a:pt x="45" y="58"/>
                    <a:pt x="44" y="57"/>
                  </a:cubicBezTo>
                  <a:cubicBezTo>
                    <a:pt x="41" y="56"/>
                    <a:pt x="45" y="54"/>
                    <a:pt x="46" y="52"/>
                  </a:cubicBezTo>
                  <a:cubicBezTo>
                    <a:pt x="47" y="52"/>
                    <a:pt x="47" y="51"/>
                    <a:pt x="49" y="52"/>
                  </a:cubicBezTo>
                  <a:cubicBezTo>
                    <a:pt x="51" y="54"/>
                    <a:pt x="50" y="52"/>
                    <a:pt x="52" y="52"/>
                  </a:cubicBezTo>
                  <a:cubicBezTo>
                    <a:pt x="56" y="51"/>
                    <a:pt x="55" y="48"/>
                    <a:pt x="57" y="46"/>
                  </a:cubicBezTo>
                  <a:cubicBezTo>
                    <a:pt x="58" y="45"/>
                    <a:pt x="60" y="45"/>
                    <a:pt x="60" y="44"/>
                  </a:cubicBezTo>
                  <a:cubicBezTo>
                    <a:pt x="61" y="43"/>
                    <a:pt x="62" y="42"/>
                    <a:pt x="62" y="41"/>
                  </a:cubicBezTo>
                  <a:cubicBezTo>
                    <a:pt x="62" y="40"/>
                    <a:pt x="64" y="39"/>
                    <a:pt x="65" y="39"/>
                  </a:cubicBezTo>
                  <a:cubicBezTo>
                    <a:pt x="66" y="39"/>
                    <a:pt x="66" y="37"/>
                    <a:pt x="66" y="37"/>
                  </a:cubicBezTo>
                  <a:cubicBezTo>
                    <a:pt x="66" y="34"/>
                    <a:pt x="70" y="36"/>
                    <a:pt x="69" y="33"/>
                  </a:cubicBezTo>
                  <a:cubicBezTo>
                    <a:pt x="69" y="30"/>
                    <a:pt x="68" y="29"/>
                    <a:pt x="71" y="27"/>
                  </a:cubicBezTo>
                  <a:cubicBezTo>
                    <a:pt x="72" y="27"/>
                    <a:pt x="67" y="24"/>
                    <a:pt x="66" y="23"/>
                  </a:cubicBezTo>
                  <a:cubicBezTo>
                    <a:pt x="65" y="21"/>
                    <a:pt x="66" y="18"/>
                    <a:pt x="65" y="16"/>
                  </a:cubicBezTo>
                  <a:cubicBezTo>
                    <a:pt x="65" y="13"/>
                    <a:pt x="68" y="13"/>
                    <a:pt x="70" y="14"/>
                  </a:cubicBezTo>
                  <a:cubicBezTo>
                    <a:pt x="71" y="14"/>
                    <a:pt x="73" y="15"/>
                    <a:pt x="74" y="15"/>
                  </a:cubicBezTo>
                  <a:cubicBezTo>
                    <a:pt x="76" y="15"/>
                    <a:pt x="76" y="14"/>
                    <a:pt x="77" y="13"/>
                  </a:cubicBezTo>
                  <a:cubicBezTo>
                    <a:pt x="80" y="13"/>
                    <a:pt x="81" y="13"/>
                    <a:pt x="83" y="10"/>
                  </a:cubicBezTo>
                  <a:cubicBezTo>
                    <a:pt x="80" y="9"/>
                    <a:pt x="77" y="8"/>
                    <a:pt x="76" y="6"/>
                  </a:cubicBezTo>
                  <a:cubicBezTo>
                    <a:pt x="75" y="5"/>
                    <a:pt x="75" y="3"/>
                    <a:pt x="74" y="2"/>
                  </a:cubicBezTo>
                  <a:cubicBezTo>
                    <a:pt x="73" y="1"/>
                    <a:pt x="72" y="1"/>
                    <a:pt x="71" y="0"/>
                  </a:cubicBezTo>
                  <a:cubicBezTo>
                    <a:pt x="69" y="0"/>
                    <a:pt x="66" y="1"/>
                    <a:pt x="65" y="1"/>
                  </a:cubicBezTo>
                  <a:cubicBezTo>
                    <a:pt x="61" y="0"/>
                    <a:pt x="59" y="2"/>
                    <a:pt x="56" y="4"/>
                  </a:cubicBezTo>
                  <a:cubicBezTo>
                    <a:pt x="53" y="5"/>
                    <a:pt x="51" y="5"/>
                    <a:pt x="53" y="8"/>
                  </a:cubicBezTo>
                  <a:cubicBezTo>
                    <a:pt x="55" y="10"/>
                    <a:pt x="53" y="12"/>
                    <a:pt x="51" y="13"/>
                  </a:cubicBezTo>
                  <a:cubicBezTo>
                    <a:pt x="49" y="15"/>
                    <a:pt x="52" y="19"/>
                    <a:pt x="48" y="18"/>
                  </a:cubicBezTo>
                  <a:cubicBezTo>
                    <a:pt x="43" y="18"/>
                    <a:pt x="47" y="19"/>
                    <a:pt x="47" y="21"/>
                  </a:cubicBezTo>
                  <a:cubicBezTo>
                    <a:pt x="48" y="22"/>
                    <a:pt x="44" y="23"/>
                    <a:pt x="43" y="24"/>
                  </a:cubicBezTo>
                  <a:cubicBezTo>
                    <a:pt x="42" y="26"/>
                    <a:pt x="42" y="30"/>
                    <a:pt x="41" y="30"/>
                  </a:cubicBezTo>
                  <a:cubicBezTo>
                    <a:pt x="40" y="31"/>
                    <a:pt x="39" y="30"/>
                    <a:pt x="38" y="30"/>
                  </a:cubicBezTo>
                  <a:cubicBezTo>
                    <a:pt x="36" y="30"/>
                    <a:pt x="35" y="31"/>
                    <a:pt x="34" y="32"/>
                  </a:cubicBezTo>
                  <a:cubicBezTo>
                    <a:pt x="32" y="33"/>
                    <a:pt x="31" y="32"/>
                    <a:pt x="30" y="33"/>
                  </a:cubicBezTo>
                  <a:cubicBezTo>
                    <a:pt x="28" y="34"/>
                    <a:pt x="28" y="35"/>
                    <a:pt x="27" y="37"/>
                  </a:cubicBezTo>
                  <a:cubicBezTo>
                    <a:pt x="27" y="40"/>
                    <a:pt x="25" y="41"/>
                    <a:pt x="22" y="42"/>
                  </a:cubicBezTo>
                  <a:cubicBezTo>
                    <a:pt x="19" y="43"/>
                    <a:pt x="16" y="43"/>
                    <a:pt x="13" y="43"/>
                  </a:cubicBezTo>
                  <a:cubicBezTo>
                    <a:pt x="8" y="43"/>
                    <a:pt x="4" y="42"/>
                    <a:pt x="0" y="40"/>
                  </a:cubicBezTo>
                  <a:cubicBezTo>
                    <a:pt x="1" y="42"/>
                    <a:pt x="2" y="44"/>
                    <a:pt x="3" y="46"/>
                  </a:cubicBezTo>
                  <a:cubicBezTo>
                    <a:pt x="4" y="47"/>
                    <a:pt x="8" y="48"/>
                    <a:pt x="8" y="5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54" name="Freeform 698">
              <a:extLst>
                <a:ext uri="{FF2B5EF4-FFF2-40B4-BE49-F238E27FC236}">
                  <a16:creationId xmlns:a16="http://schemas.microsoft.com/office/drawing/2014/main" id="{DAA13C6B-9038-494B-9BE5-FCE61EA86792}"/>
                </a:ext>
              </a:extLst>
            </p:cNvPr>
            <p:cNvSpPr>
              <a:spLocks/>
            </p:cNvSpPr>
            <p:nvPr/>
          </p:nvSpPr>
          <p:spPr bwMode="auto">
            <a:xfrm>
              <a:off x="14477266" y="7144043"/>
              <a:ext cx="700638" cy="496944"/>
            </a:xfrm>
            <a:custGeom>
              <a:avLst/>
              <a:gdLst>
                <a:gd name="T0" fmla="*/ 72 w 75"/>
                <a:gd name="T1" fmla="*/ 7 h 53"/>
                <a:gd name="T2" fmla="*/ 69 w 75"/>
                <a:gd name="T3" fmla="*/ 8 h 53"/>
                <a:gd name="T4" fmla="*/ 67 w 75"/>
                <a:gd name="T5" fmla="*/ 7 h 53"/>
                <a:gd name="T6" fmla="*/ 62 w 75"/>
                <a:gd name="T7" fmla="*/ 10 h 53"/>
                <a:gd name="T8" fmla="*/ 57 w 75"/>
                <a:gd name="T9" fmla="*/ 11 h 53"/>
                <a:gd name="T10" fmla="*/ 57 w 75"/>
                <a:gd name="T11" fmla="*/ 4 h 53"/>
                <a:gd name="T12" fmla="*/ 54 w 75"/>
                <a:gd name="T13" fmla="*/ 1 h 53"/>
                <a:gd name="T14" fmla="*/ 50 w 75"/>
                <a:gd name="T15" fmla="*/ 6 h 53"/>
                <a:gd name="T16" fmla="*/ 47 w 75"/>
                <a:gd name="T17" fmla="*/ 8 h 53"/>
                <a:gd name="T18" fmla="*/ 44 w 75"/>
                <a:gd name="T19" fmla="*/ 8 h 53"/>
                <a:gd name="T20" fmla="*/ 39 w 75"/>
                <a:gd name="T21" fmla="*/ 10 h 53"/>
                <a:gd name="T22" fmla="*/ 34 w 75"/>
                <a:gd name="T23" fmla="*/ 7 h 53"/>
                <a:gd name="T24" fmla="*/ 28 w 75"/>
                <a:gd name="T25" fmla="*/ 6 h 53"/>
                <a:gd name="T26" fmla="*/ 27 w 75"/>
                <a:gd name="T27" fmla="*/ 8 h 53"/>
                <a:gd name="T28" fmla="*/ 24 w 75"/>
                <a:gd name="T29" fmla="*/ 9 h 53"/>
                <a:gd name="T30" fmla="*/ 21 w 75"/>
                <a:gd name="T31" fmla="*/ 14 h 53"/>
                <a:gd name="T32" fmla="*/ 15 w 75"/>
                <a:gd name="T33" fmla="*/ 17 h 53"/>
                <a:gd name="T34" fmla="*/ 11 w 75"/>
                <a:gd name="T35" fmla="*/ 19 h 53"/>
                <a:gd name="T36" fmla="*/ 5 w 75"/>
                <a:gd name="T37" fmla="*/ 16 h 53"/>
                <a:gd name="T38" fmla="*/ 4 w 75"/>
                <a:gd name="T39" fmla="*/ 23 h 53"/>
                <a:gd name="T40" fmla="*/ 3 w 75"/>
                <a:gd name="T41" fmla="*/ 29 h 53"/>
                <a:gd name="T42" fmla="*/ 2 w 75"/>
                <a:gd name="T43" fmla="*/ 33 h 53"/>
                <a:gd name="T44" fmla="*/ 3 w 75"/>
                <a:gd name="T45" fmla="*/ 37 h 53"/>
                <a:gd name="T46" fmla="*/ 4 w 75"/>
                <a:gd name="T47" fmla="*/ 40 h 53"/>
                <a:gd name="T48" fmla="*/ 8 w 75"/>
                <a:gd name="T49" fmla="*/ 43 h 53"/>
                <a:gd name="T50" fmla="*/ 4 w 75"/>
                <a:gd name="T51" fmla="*/ 49 h 53"/>
                <a:gd name="T52" fmla="*/ 29 w 75"/>
                <a:gd name="T53" fmla="*/ 50 h 53"/>
                <a:gd name="T54" fmla="*/ 32 w 75"/>
                <a:gd name="T55" fmla="*/ 43 h 53"/>
                <a:gd name="T56" fmla="*/ 39 w 75"/>
                <a:gd name="T57" fmla="*/ 40 h 53"/>
                <a:gd name="T58" fmla="*/ 43 w 75"/>
                <a:gd name="T59" fmla="*/ 39 h 53"/>
                <a:gd name="T60" fmla="*/ 45 w 75"/>
                <a:gd name="T61" fmla="*/ 39 h 53"/>
                <a:gd name="T62" fmla="*/ 47 w 75"/>
                <a:gd name="T63" fmla="*/ 33 h 53"/>
                <a:gd name="T64" fmla="*/ 51 w 75"/>
                <a:gd name="T65" fmla="*/ 30 h 53"/>
                <a:gd name="T66" fmla="*/ 51 w 75"/>
                <a:gd name="T67" fmla="*/ 27 h 53"/>
                <a:gd name="T68" fmla="*/ 55 w 75"/>
                <a:gd name="T69" fmla="*/ 26 h 53"/>
                <a:gd name="T70" fmla="*/ 55 w 75"/>
                <a:gd name="T71" fmla="*/ 23 h 53"/>
                <a:gd name="T72" fmla="*/ 58 w 75"/>
                <a:gd name="T73" fmla="*/ 19 h 53"/>
                <a:gd name="T74" fmla="*/ 56 w 75"/>
                <a:gd name="T75" fmla="*/ 14 h 53"/>
                <a:gd name="T76" fmla="*/ 63 w 75"/>
                <a:gd name="T77" fmla="*/ 11 h 53"/>
                <a:gd name="T78" fmla="*/ 70 w 75"/>
                <a:gd name="T79" fmla="*/ 10 h 53"/>
                <a:gd name="T80" fmla="*/ 74 w 75"/>
                <a:gd name="T81" fmla="*/ 9 h 53"/>
                <a:gd name="T82" fmla="*/ 75 w 75"/>
                <a:gd name="T83" fmla="*/ 7 h 53"/>
                <a:gd name="T84" fmla="*/ 72 w 75"/>
                <a:gd name="T85" fmla="*/ 7 h 53"/>
                <a:gd name="T86" fmla="*/ 72 w 75"/>
                <a:gd name="T8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 h="53">
                  <a:moveTo>
                    <a:pt x="72" y="7"/>
                  </a:moveTo>
                  <a:cubicBezTo>
                    <a:pt x="71" y="7"/>
                    <a:pt x="70" y="9"/>
                    <a:pt x="69" y="8"/>
                  </a:cubicBezTo>
                  <a:cubicBezTo>
                    <a:pt x="68" y="8"/>
                    <a:pt x="68" y="6"/>
                    <a:pt x="67" y="7"/>
                  </a:cubicBezTo>
                  <a:cubicBezTo>
                    <a:pt x="65" y="7"/>
                    <a:pt x="63" y="9"/>
                    <a:pt x="62" y="10"/>
                  </a:cubicBezTo>
                  <a:cubicBezTo>
                    <a:pt x="61" y="10"/>
                    <a:pt x="59" y="12"/>
                    <a:pt x="57" y="11"/>
                  </a:cubicBezTo>
                  <a:cubicBezTo>
                    <a:pt x="56" y="10"/>
                    <a:pt x="59" y="6"/>
                    <a:pt x="57" y="4"/>
                  </a:cubicBezTo>
                  <a:cubicBezTo>
                    <a:pt x="57" y="4"/>
                    <a:pt x="55" y="0"/>
                    <a:pt x="54" y="1"/>
                  </a:cubicBezTo>
                  <a:cubicBezTo>
                    <a:pt x="53" y="3"/>
                    <a:pt x="52" y="5"/>
                    <a:pt x="50" y="6"/>
                  </a:cubicBezTo>
                  <a:cubicBezTo>
                    <a:pt x="48" y="7"/>
                    <a:pt x="47" y="6"/>
                    <a:pt x="47" y="8"/>
                  </a:cubicBezTo>
                  <a:cubicBezTo>
                    <a:pt x="46" y="11"/>
                    <a:pt x="45" y="7"/>
                    <a:pt x="44" y="8"/>
                  </a:cubicBezTo>
                  <a:cubicBezTo>
                    <a:pt x="42" y="9"/>
                    <a:pt x="41" y="10"/>
                    <a:pt x="39" y="10"/>
                  </a:cubicBezTo>
                  <a:cubicBezTo>
                    <a:pt x="37" y="9"/>
                    <a:pt x="35" y="8"/>
                    <a:pt x="34" y="7"/>
                  </a:cubicBezTo>
                  <a:cubicBezTo>
                    <a:pt x="33" y="7"/>
                    <a:pt x="28" y="6"/>
                    <a:pt x="28" y="6"/>
                  </a:cubicBezTo>
                  <a:cubicBezTo>
                    <a:pt x="27" y="7"/>
                    <a:pt x="28" y="8"/>
                    <a:pt x="27" y="8"/>
                  </a:cubicBezTo>
                  <a:cubicBezTo>
                    <a:pt x="26" y="8"/>
                    <a:pt x="24" y="8"/>
                    <a:pt x="24" y="9"/>
                  </a:cubicBezTo>
                  <a:cubicBezTo>
                    <a:pt x="23" y="11"/>
                    <a:pt x="23" y="13"/>
                    <a:pt x="21" y="14"/>
                  </a:cubicBezTo>
                  <a:cubicBezTo>
                    <a:pt x="18" y="16"/>
                    <a:pt x="17" y="15"/>
                    <a:pt x="15" y="17"/>
                  </a:cubicBezTo>
                  <a:cubicBezTo>
                    <a:pt x="14" y="19"/>
                    <a:pt x="12" y="19"/>
                    <a:pt x="11" y="19"/>
                  </a:cubicBezTo>
                  <a:cubicBezTo>
                    <a:pt x="10" y="18"/>
                    <a:pt x="5" y="17"/>
                    <a:pt x="5" y="16"/>
                  </a:cubicBezTo>
                  <a:cubicBezTo>
                    <a:pt x="5" y="19"/>
                    <a:pt x="5" y="21"/>
                    <a:pt x="4" y="23"/>
                  </a:cubicBezTo>
                  <a:cubicBezTo>
                    <a:pt x="2" y="25"/>
                    <a:pt x="0" y="27"/>
                    <a:pt x="3" y="29"/>
                  </a:cubicBezTo>
                  <a:cubicBezTo>
                    <a:pt x="4" y="30"/>
                    <a:pt x="2" y="31"/>
                    <a:pt x="2" y="33"/>
                  </a:cubicBezTo>
                  <a:cubicBezTo>
                    <a:pt x="2" y="34"/>
                    <a:pt x="2" y="36"/>
                    <a:pt x="3" y="37"/>
                  </a:cubicBezTo>
                  <a:cubicBezTo>
                    <a:pt x="3" y="39"/>
                    <a:pt x="2" y="40"/>
                    <a:pt x="4" y="40"/>
                  </a:cubicBezTo>
                  <a:cubicBezTo>
                    <a:pt x="7" y="41"/>
                    <a:pt x="8" y="40"/>
                    <a:pt x="8" y="43"/>
                  </a:cubicBezTo>
                  <a:cubicBezTo>
                    <a:pt x="8" y="45"/>
                    <a:pt x="5" y="48"/>
                    <a:pt x="4" y="49"/>
                  </a:cubicBezTo>
                  <a:cubicBezTo>
                    <a:pt x="12" y="53"/>
                    <a:pt x="21" y="52"/>
                    <a:pt x="29" y="50"/>
                  </a:cubicBezTo>
                  <a:cubicBezTo>
                    <a:pt x="32" y="49"/>
                    <a:pt x="31" y="45"/>
                    <a:pt x="32" y="43"/>
                  </a:cubicBezTo>
                  <a:cubicBezTo>
                    <a:pt x="33" y="41"/>
                    <a:pt x="37" y="42"/>
                    <a:pt x="39" y="40"/>
                  </a:cubicBezTo>
                  <a:cubicBezTo>
                    <a:pt x="40" y="40"/>
                    <a:pt x="41" y="39"/>
                    <a:pt x="43" y="39"/>
                  </a:cubicBezTo>
                  <a:cubicBezTo>
                    <a:pt x="43" y="39"/>
                    <a:pt x="45" y="40"/>
                    <a:pt x="45" y="39"/>
                  </a:cubicBezTo>
                  <a:cubicBezTo>
                    <a:pt x="46" y="37"/>
                    <a:pt x="46" y="35"/>
                    <a:pt x="47" y="33"/>
                  </a:cubicBezTo>
                  <a:cubicBezTo>
                    <a:pt x="48" y="32"/>
                    <a:pt x="52" y="31"/>
                    <a:pt x="51" y="30"/>
                  </a:cubicBezTo>
                  <a:cubicBezTo>
                    <a:pt x="51" y="29"/>
                    <a:pt x="47" y="27"/>
                    <a:pt x="51" y="27"/>
                  </a:cubicBezTo>
                  <a:cubicBezTo>
                    <a:pt x="52" y="27"/>
                    <a:pt x="54" y="28"/>
                    <a:pt x="55" y="26"/>
                  </a:cubicBezTo>
                  <a:cubicBezTo>
                    <a:pt x="55" y="25"/>
                    <a:pt x="54" y="24"/>
                    <a:pt x="55" y="23"/>
                  </a:cubicBezTo>
                  <a:cubicBezTo>
                    <a:pt x="55" y="21"/>
                    <a:pt x="58" y="21"/>
                    <a:pt x="58" y="19"/>
                  </a:cubicBezTo>
                  <a:cubicBezTo>
                    <a:pt x="58" y="17"/>
                    <a:pt x="55" y="16"/>
                    <a:pt x="56" y="14"/>
                  </a:cubicBezTo>
                  <a:cubicBezTo>
                    <a:pt x="58" y="13"/>
                    <a:pt x="61" y="12"/>
                    <a:pt x="63" y="11"/>
                  </a:cubicBezTo>
                  <a:cubicBezTo>
                    <a:pt x="65" y="9"/>
                    <a:pt x="68" y="10"/>
                    <a:pt x="70" y="10"/>
                  </a:cubicBezTo>
                  <a:cubicBezTo>
                    <a:pt x="71" y="10"/>
                    <a:pt x="73" y="10"/>
                    <a:pt x="74" y="9"/>
                  </a:cubicBezTo>
                  <a:cubicBezTo>
                    <a:pt x="74" y="9"/>
                    <a:pt x="75" y="8"/>
                    <a:pt x="75" y="7"/>
                  </a:cubicBezTo>
                  <a:cubicBezTo>
                    <a:pt x="74" y="7"/>
                    <a:pt x="73" y="7"/>
                    <a:pt x="72" y="7"/>
                  </a:cubicBezTo>
                  <a:cubicBezTo>
                    <a:pt x="71" y="8"/>
                    <a:pt x="73" y="7"/>
                    <a:pt x="72" y="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55" name="Freeform 699">
              <a:extLst>
                <a:ext uri="{FF2B5EF4-FFF2-40B4-BE49-F238E27FC236}">
                  <a16:creationId xmlns:a16="http://schemas.microsoft.com/office/drawing/2014/main" id="{8128D9E8-B527-DE4F-9D50-6D7BD15419B7}"/>
                </a:ext>
              </a:extLst>
            </p:cNvPr>
            <p:cNvSpPr>
              <a:spLocks/>
            </p:cNvSpPr>
            <p:nvPr/>
          </p:nvSpPr>
          <p:spPr bwMode="auto">
            <a:xfrm>
              <a:off x="14413572" y="6742664"/>
              <a:ext cx="25477" cy="38227"/>
            </a:xfrm>
            <a:custGeom>
              <a:avLst/>
              <a:gdLst>
                <a:gd name="T0" fmla="*/ 3 w 3"/>
                <a:gd name="T1" fmla="*/ 2 h 4"/>
                <a:gd name="T2" fmla="*/ 1 w 3"/>
                <a:gd name="T3" fmla="*/ 1 h 4"/>
                <a:gd name="T4" fmla="*/ 3 w 3"/>
                <a:gd name="T5" fmla="*/ 4 h 4"/>
                <a:gd name="T6" fmla="*/ 3 w 3"/>
                <a:gd name="T7" fmla="*/ 2 h 4"/>
                <a:gd name="T8" fmla="*/ 3 w 3"/>
                <a:gd name="T9" fmla="*/ 2 h 4"/>
              </a:gdLst>
              <a:ahLst/>
              <a:cxnLst>
                <a:cxn ang="0">
                  <a:pos x="T0" y="T1"/>
                </a:cxn>
                <a:cxn ang="0">
                  <a:pos x="T2" y="T3"/>
                </a:cxn>
                <a:cxn ang="0">
                  <a:pos x="T4" y="T5"/>
                </a:cxn>
                <a:cxn ang="0">
                  <a:pos x="T6" y="T7"/>
                </a:cxn>
                <a:cxn ang="0">
                  <a:pos x="T8" y="T9"/>
                </a:cxn>
              </a:cxnLst>
              <a:rect l="0" t="0" r="r" b="b"/>
              <a:pathLst>
                <a:path w="3" h="4">
                  <a:moveTo>
                    <a:pt x="3" y="2"/>
                  </a:moveTo>
                  <a:cubicBezTo>
                    <a:pt x="2" y="2"/>
                    <a:pt x="1" y="0"/>
                    <a:pt x="1" y="1"/>
                  </a:cubicBezTo>
                  <a:cubicBezTo>
                    <a:pt x="0" y="2"/>
                    <a:pt x="2" y="3"/>
                    <a:pt x="3" y="4"/>
                  </a:cubicBezTo>
                  <a:cubicBezTo>
                    <a:pt x="3" y="3"/>
                    <a:pt x="3" y="2"/>
                    <a:pt x="3" y="2"/>
                  </a:cubicBezTo>
                  <a:cubicBezTo>
                    <a:pt x="2" y="1"/>
                    <a:pt x="3" y="2"/>
                    <a:pt x="3"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56" name="Freeform 700">
              <a:extLst>
                <a:ext uri="{FF2B5EF4-FFF2-40B4-BE49-F238E27FC236}">
                  <a16:creationId xmlns:a16="http://schemas.microsoft.com/office/drawing/2014/main" id="{4353A07A-C07A-6147-8165-2892EACD0AFB}"/>
                </a:ext>
              </a:extLst>
            </p:cNvPr>
            <p:cNvSpPr>
              <a:spLocks noEditPoints="1"/>
            </p:cNvSpPr>
            <p:nvPr/>
          </p:nvSpPr>
          <p:spPr bwMode="auto">
            <a:xfrm>
              <a:off x="13824398" y="6153340"/>
              <a:ext cx="1894907" cy="907882"/>
            </a:xfrm>
            <a:custGeom>
              <a:avLst/>
              <a:gdLst>
                <a:gd name="T0" fmla="*/ 194 w 203"/>
                <a:gd name="T1" fmla="*/ 37 h 97"/>
                <a:gd name="T2" fmla="*/ 177 w 203"/>
                <a:gd name="T3" fmla="*/ 31 h 97"/>
                <a:gd name="T4" fmla="*/ 163 w 203"/>
                <a:gd name="T5" fmla="*/ 19 h 97"/>
                <a:gd name="T6" fmla="*/ 154 w 203"/>
                <a:gd name="T7" fmla="*/ 7 h 97"/>
                <a:gd name="T8" fmla="*/ 137 w 203"/>
                <a:gd name="T9" fmla="*/ 10 h 97"/>
                <a:gd name="T10" fmla="*/ 129 w 203"/>
                <a:gd name="T11" fmla="*/ 8 h 97"/>
                <a:gd name="T12" fmla="*/ 112 w 203"/>
                <a:gd name="T13" fmla="*/ 2 h 97"/>
                <a:gd name="T14" fmla="*/ 76 w 203"/>
                <a:gd name="T15" fmla="*/ 10 h 97"/>
                <a:gd name="T16" fmla="*/ 75 w 203"/>
                <a:gd name="T17" fmla="*/ 20 h 97"/>
                <a:gd name="T18" fmla="*/ 74 w 203"/>
                <a:gd name="T19" fmla="*/ 31 h 97"/>
                <a:gd name="T20" fmla="*/ 60 w 203"/>
                <a:gd name="T21" fmla="*/ 29 h 97"/>
                <a:gd name="T22" fmla="*/ 48 w 203"/>
                <a:gd name="T23" fmla="*/ 32 h 97"/>
                <a:gd name="T24" fmla="*/ 37 w 203"/>
                <a:gd name="T25" fmla="*/ 27 h 97"/>
                <a:gd name="T26" fmla="*/ 22 w 203"/>
                <a:gd name="T27" fmla="*/ 25 h 97"/>
                <a:gd name="T28" fmla="*/ 13 w 203"/>
                <a:gd name="T29" fmla="*/ 32 h 97"/>
                <a:gd name="T30" fmla="*/ 3 w 203"/>
                <a:gd name="T31" fmla="*/ 38 h 97"/>
                <a:gd name="T32" fmla="*/ 4 w 203"/>
                <a:gd name="T33" fmla="*/ 47 h 97"/>
                <a:gd name="T34" fmla="*/ 14 w 203"/>
                <a:gd name="T35" fmla="*/ 57 h 97"/>
                <a:gd name="T36" fmla="*/ 17 w 203"/>
                <a:gd name="T37" fmla="*/ 57 h 97"/>
                <a:gd name="T38" fmla="*/ 36 w 203"/>
                <a:gd name="T39" fmla="*/ 63 h 97"/>
                <a:gd name="T40" fmla="*/ 33 w 203"/>
                <a:gd name="T41" fmla="*/ 66 h 97"/>
                <a:gd name="T42" fmla="*/ 22 w 203"/>
                <a:gd name="T43" fmla="*/ 72 h 97"/>
                <a:gd name="T44" fmla="*/ 31 w 203"/>
                <a:gd name="T45" fmla="*/ 82 h 97"/>
                <a:gd name="T46" fmla="*/ 48 w 203"/>
                <a:gd name="T47" fmla="*/ 90 h 97"/>
                <a:gd name="T48" fmla="*/ 50 w 203"/>
                <a:gd name="T49" fmla="*/ 68 h 97"/>
                <a:gd name="T50" fmla="*/ 64 w 203"/>
                <a:gd name="T51" fmla="*/ 62 h 97"/>
                <a:gd name="T52" fmla="*/ 72 w 203"/>
                <a:gd name="T53" fmla="*/ 66 h 97"/>
                <a:gd name="T54" fmla="*/ 84 w 203"/>
                <a:gd name="T55" fmla="*/ 76 h 97"/>
                <a:gd name="T56" fmla="*/ 100 w 203"/>
                <a:gd name="T57" fmla="*/ 81 h 97"/>
                <a:gd name="T58" fmla="*/ 107 w 203"/>
                <a:gd name="T59" fmla="*/ 91 h 97"/>
                <a:gd name="T60" fmla="*/ 123 w 203"/>
                <a:gd name="T61" fmla="*/ 85 h 97"/>
                <a:gd name="T62" fmla="*/ 137 w 203"/>
                <a:gd name="T63" fmla="*/ 83 h 97"/>
                <a:gd name="T64" fmla="*/ 153 w 203"/>
                <a:gd name="T65" fmla="*/ 81 h 97"/>
                <a:gd name="T66" fmla="*/ 172 w 203"/>
                <a:gd name="T67" fmla="*/ 76 h 97"/>
                <a:gd name="T68" fmla="*/ 175 w 203"/>
                <a:gd name="T69" fmla="*/ 66 h 97"/>
                <a:gd name="T70" fmla="*/ 182 w 203"/>
                <a:gd name="T71" fmla="*/ 60 h 97"/>
                <a:gd name="T72" fmla="*/ 193 w 203"/>
                <a:gd name="T73" fmla="*/ 56 h 97"/>
                <a:gd name="T74" fmla="*/ 202 w 203"/>
                <a:gd name="T75" fmla="*/ 44 h 97"/>
                <a:gd name="T76" fmla="*/ 201 w 203"/>
                <a:gd name="T77" fmla="*/ 39 h 97"/>
                <a:gd name="T78" fmla="*/ 140 w 203"/>
                <a:gd name="T79" fmla="*/ 65 h 97"/>
                <a:gd name="T80" fmla="*/ 141 w 203"/>
                <a:gd name="T81" fmla="*/ 59 h 97"/>
                <a:gd name="T82" fmla="*/ 148 w 203"/>
                <a:gd name="T83" fmla="*/ 58 h 97"/>
                <a:gd name="T84" fmla="*/ 156 w 203"/>
                <a:gd name="T85" fmla="*/ 58 h 97"/>
                <a:gd name="T86" fmla="*/ 165 w 203"/>
                <a:gd name="T87" fmla="*/ 5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3" h="97">
                  <a:moveTo>
                    <a:pt x="201" y="39"/>
                  </a:moveTo>
                  <a:cubicBezTo>
                    <a:pt x="201" y="38"/>
                    <a:pt x="197" y="39"/>
                    <a:pt x="197" y="39"/>
                  </a:cubicBezTo>
                  <a:cubicBezTo>
                    <a:pt x="195" y="39"/>
                    <a:pt x="194" y="38"/>
                    <a:pt x="194" y="37"/>
                  </a:cubicBezTo>
                  <a:cubicBezTo>
                    <a:pt x="193" y="35"/>
                    <a:pt x="191" y="35"/>
                    <a:pt x="191" y="34"/>
                  </a:cubicBezTo>
                  <a:cubicBezTo>
                    <a:pt x="190" y="33"/>
                    <a:pt x="189" y="30"/>
                    <a:pt x="186" y="30"/>
                  </a:cubicBezTo>
                  <a:cubicBezTo>
                    <a:pt x="183" y="30"/>
                    <a:pt x="180" y="33"/>
                    <a:pt x="177" y="31"/>
                  </a:cubicBezTo>
                  <a:cubicBezTo>
                    <a:pt x="176" y="30"/>
                    <a:pt x="175" y="29"/>
                    <a:pt x="174" y="28"/>
                  </a:cubicBezTo>
                  <a:cubicBezTo>
                    <a:pt x="173" y="28"/>
                    <a:pt x="171" y="31"/>
                    <a:pt x="170" y="31"/>
                  </a:cubicBezTo>
                  <a:cubicBezTo>
                    <a:pt x="169" y="32"/>
                    <a:pt x="163" y="21"/>
                    <a:pt x="163" y="19"/>
                  </a:cubicBezTo>
                  <a:cubicBezTo>
                    <a:pt x="161" y="17"/>
                    <a:pt x="160" y="14"/>
                    <a:pt x="157" y="13"/>
                  </a:cubicBezTo>
                  <a:cubicBezTo>
                    <a:pt x="156" y="12"/>
                    <a:pt x="155" y="11"/>
                    <a:pt x="154" y="11"/>
                  </a:cubicBezTo>
                  <a:cubicBezTo>
                    <a:pt x="152" y="10"/>
                    <a:pt x="154" y="8"/>
                    <a:pt x="154" y="7"/>
                  </a:cubicBezTo>
                  <a:cubicBezTo>
                    <a:pt x="154" y="6"/>
                    <a:pt x="147" y="10"/>
                    <a:pt x="146" y="11"/>
                  </a:cubicBezTo>
                  <a:cubicBezTo>
                    <a:pt x="145" y="11"/>
                    <a:pt x="137" y="14"/>
                    <a:pt x="137" y="13"/>
                  </a:cubicBezTo>
                  <a:cubicBezTo>
                    <a:pt x="137" y="11"/>
                    <a:pt x="139" y="10"/>
                    <a:pt x="137" y="10"/>
                  </a:cubicBezTo>
                  <a:cubicBezTo>
                    <a:pt x="136" y="9"/>
                    <a:pt x="135" y="8"/>
                    <a:pt x="134" y="9"/>
                  </a:cubicBezTo>
                  <a:cubicBezTo>
                    <a:pt x="134" y="9"/>
                    <a:pt x="134" y="10"/>
                    <a:pt x="133" y="9"/>
                  </a:cubicBezTo>
                  <a:cubicBezTo>
                    <a:pt x="131" y="8"/>
                    <a:pt x="132" y="7"/>
                    <a:pt x="129" y="8"/>
                  </a:cubicBezTo>
                  <a:cubicBezTo>
                    <a:pt x="126" y="10"/>
                    <a:pt x="126" y="7"/>
                    <a:pt x="126" y="5"/>
                  </a:cubicBezTo>
                  <a:cubicBezTo>
                    <a:pt x="127" y="1"/>
                    <a:pt x="121" y="0"/>
                    <a:pt x="118" y="0"/>
                  </a:cubicBezTo>
                  <a:cubicBezTo>
                    <a:pt x="116" y="0"/>
                    <a:pt x="114" y="1"/>
                    <a:pt x="112" y="2"/>
                  </a:cubicBezTo>
                  <a:cubicBezTo>
                    <a:pt x="110" y="3"/>
                    <a:pt x="108" y="4"/>
                    <a:pt x="105" y="4"/>
                  </a:cubicBezTo>
                  <a:cubicBezTo>
                    <a:pt x="97" y="6"/>
                    <a:pt x="89" y="9"/>
                    <a:pt x="81" y="9"/>
                  </a:cubicBezTo>
                  <a:cubicBezTo>
                    <a:pt x="79" y="9"/>
                    <a:pt x="77" y="9"/>
                    <a:pt x="76" y="10"/>
                  </a:cubicBezTo>
                  <a:cubicBezTo>
                    <a:pt x="75" y="11"/>
                    <a:pt x="77" y="14"/>
                    <a:pt x="79" y="14"/>
                  </a:cubicBezTo>
                  <a:cubicBezTo>
                    <a:pt x="83" y="17"/>
                    <a:pt x="76" y="16"/>
                    <a:pt x="74" y="17"/>
                  </a:cubicBezTo>
                  <a:cubicBezTo>
                    <a:pt x="72" y="18"/>
                    <a:pt x="75" y="19"/>
                    <a:pt x="75" y="20"/>
                  </a:cubicBezTo>
                  <a:cubicBezTo>
                    <a:pt x="75" y="22"/>
                    <a:pt x="71" y="22"/>
                    <a:pt x="71" y="23"/>
                  </a:cubicBezTo>
                  <a:cubicBezTo>
                    <a:pt x="71" y="26"/>
                    <a:pt x="79" y="25"/>
                    <a:pt x="78" y="29"/>
                  </a:cubicBezTo>
                  <a:cubicBezTo>
                    <a:pt x="77" y="30"/>
                    <a:pt x="76" y="31"/>
                    <a:pt x="74" y="31"/>
                  </a:cubicBezTo>
                  <a:cubicBezTo>
                    <a:pt x="73" y="31"/>
                    <a:pt x="70" y="31"/>
                    <a:pt x="69" y="31"/>
                  </a:cubicBezTo>
                  <a:cubicBezTo>
                    <a:pt x="67" y="32"/>
                    <a:pt x="68" y="33"/>
                    <a:pt x="66" y="32"/>
                  </a:cubicBezTo>
                  <a:cubicBezTo>
                    <a:pt x="64" y="31"/>
                    <a:pt x="62" y="29"/>
                    <a:pt x="60" y="29"/>
                  </a:cubicBezTo>
                  <a:cubicBezTo>
                    <a:pt x="59" y="28"/>
                    <a:pt x="57" y="30"/>
                    <a:pt x="56" y="30"/>
                  </a:cubicBezTo>
                  <a:cubicBezTo>
                    <a:pt x="54" y="29"/>
                    <a:pt x="53" y="29"/>
                    <a:pt x="51" y="30"/>
                  </a:cubicBezTo>
                  <a:cubicBezTo>
                    <a:pt x="50" y="31"/>
                    <a:pt x="49" y="33"/>
                    <a:pt x="48" y="32"/>
                  </a:cubicBezTo>
                  <a:cubicBezTo>
                    <a:pt x="47" y="32"/>
                    <a:pt x="44" y="29"/>
                    <a:pt x="43" y="30"/>
                  </a:cubicBezTo>
                  <a:cubicBezTo>
                    <a:pt x="42" y="30"/>
                    <a:pt x="42" y="33"/>
                    <a:pt x="41" y="31"/>
                  </a:cubicBezTo>
                  <a:cubicBezTo>
                    <a:pt x="40" y="29"/>
                    <a:pt x="39" y="28"/>
                    <a:pt x="37" y="27"/>
                  </a:cubicBezTo>
                  <a:cubicBezTo>
                    <a:pt x="35" y="26"/>
                    <a:pt x="33" y="26"/>
                    <a:pt x="32" y="25"/>
                  </a:cubicBezTo>
                  <a:cubicBezTo>
                    <a:pt x="29" y="24"/>
                    <a:pt x="29" y="26"/>
                    <a:pt x="27" y="26"/>
                  </a:cubicBezTo>
                  <a:cubicBezTo>
                    <a:pt x="25" y="27"/>
                    <a:pt x="24" y="24"/>
                    <a:pt x="22" y="25"/>
                  </a:cubicBezTo>
                  <a:cubicBezTo>
                    <a:pt x="21" y="26"/>
                    <a:pt x="21" y="27"/>
                    <a:pt x="20" y="27"/>
                  </a:cubicBezTo>
                  <a:cubicBezTo>
                    <a:pt x="19" y="28"/>
                    <a:pt x="17" y="28"/>
                    <a:pt x="16" y="28"/>
                  </a:cubicBezTo>
                  <a:cubicBezTo>
                    <a:pt x="15" y="29"/>
                    <a:pt x="13" y="31"/>
                    <a:pt x="13" y="32"/>
                  </a:cubicBezTo>
                  <a:cubicBezTo>
                    <a:pt x="12" y="33"/>
                    <a:pt x="14" y="36"/>
                    <a:pt x="12" y="36"/>
                  </a:cubicBezTo>
                  <a:cubicBezTo>
                    <a:pt x="10" y="37"/>
                    <a:pt x="7" y="31"/>
                    <a:pt x="6" y="34"/>
                  </a:cubicBezTo>
                  <a:cubicBezTo>
                    <a:pt x="5" y="36"/>
                    <a:pt x="4" y="36"/>
                    <a:pt x="3" y="38"/>
                  </a:cubicBezTo>
                  <a:cubicBezTo>
                    <a:pt x="2" y="40"/>
                    <a:pt x="6" y="40"/>
                    <a:pt x="4" y="42"/>
                  </a:cubicBezTo>
                  <a:cubicBezTo>
                    <a:pt x="3" y="43"/>
                    <a:pt x="0" y="45"/>
                    <a:pt x="2" y="46"/>
                  </a:cubicBezTo>
                  <a:cubicBezTo>
                    <a:pt x="3" y="46"/>
                    <a:pt x="4" y="47"/>
                    <a:pt x="4" y="47"/>
                  </a:cubicBezTo>
                  <a:cubicBezTo>
                    <a:pt x="5" y="48"/>
                    <a:pt x="4" y="49"/>
                    <a:pt x="5" y="50"/>
                  </a:cubicBezTo>
                  <a:cubicBezTo>
                    <a:pt x="7" y="51"/>
                    <a:pt x="9" y="49"/>
                    <a:pt x="11" y="51"/>
                  </a:cubicBezTo>
                  <a:cubicBezTo>
                    <a:pt x="12" y="52"/>
                    <a:pt x="14" y="55"/>
                    <a:pt x="14" y="57"/>
                  </a:cubicBezTo>
                  <a:cubicBezTo>
                    <a:pt x="13" y="57"/>
                    <a:pt x="10" y="56"/>
                    <a:pt x="13" y="58"/>
                  </a:cubicBezTo>
                  <a:cubicBezTo>
                    <a:pt x="14" y="59"/>
                    <a:pt x="14" y="60"/>
                    <a:pt x="16" y="58"/>
                  </a:cubicBezTo>
                  <a:cubicBezTo>
                    <a:pt x="16" y="57"/>
                    <a:pt x="16" y="57"/>
                    <a:pt x="17" y="57"/>
                  </a:cubicBezTo>
                  <a:cubicBezTo>
                    <a:pt x="22" y="57"/>
                    <a:pt x="24" y="54"/>
                    <a:pt x="29" y="56"/>
                  </a:cubicBezTo>
                  <a:cubicBezTo>
                    <a:pt x="31" y="57"/>
                    <a:pt x="33" y="54"/>
                    <a:pt x="34" y="56"/>
                  </a:cubicBezTo>
                  <a:cubicBezTo>
                    <a:pt x="35" y="57"/>
                    <a:pt x="37" y="61"/>
                    <a:pt x="36" y="63"/>
                  </a:cubicBezTo>
                  <a:cubicBezTo>
                    <a:pt x="35" y="63"/>
                    <a:pt x="33" y="64"/>
                    <a:pt x="35" y="64"/>
                  </a:cubicBezTo>
                  <a:cubicBezTo>
                    <a:pt x="35" y="65"/>
                    <a:pt x="35" y="65"/>
                    <a:pt x="35" y="65"/>
                  </a:cubicBezTo>
                  <a:cubicBezTo>
                    <a:pt x="34" y="66"/>
                    <a:pt x="33" y="66"/>
                    <a:pt x="33" y="66"/>
                  </a:cubicBezTo>
                  <a:cubicBezTo>
                    <a:pt x="30" y="66"/>
                    <a:pt x="22" y="64"/>
                    <a:pt x="24" y="69"/>
                  </a:cubicBezTo>
                  <a:cubicBezTo>
                    <a:pt x="25" y="71"/>
                    <a:pt x="24" y="71"/>
                    <a:pt x="22" y="70"/>
                  </a:cubicBezTo>
                  <a:cubicBezTo>
                    <a:pt x="20" y="69"/>
                    <a:pt x="21" y="71"/>
                    <a:pt x="22" y="72"/>
                  </a:cubicBezTo>
                  <a:cubicBezTo>
                    <a:pt x="24" y="72"/>
                    <a:pt x="24" y="75"/>
                    <a:pt x="25" y="76"/>
                  </a:cubicBezTo>
                  <a:cubicBezTo>
                    <a:pt x="27" y="77"/>
                    <a:pt x="24" y="79"/>
                    <a:pt x="27" y="79"/>
                  </a:cubicBezTo>
                  <a:cubicBezTo>
                    <a:pt x="28" y="79"/>
                    <a:pt x="30" y="81"/>
                    <a:pt x="31" y="82"/>
                  </a:cubicBezTo>
                  <a:cubicBezTo>
                    <a:pt x="34" y="82"/>
                    <a:pt x="31" y="85"/>
                    <a:pt x="31" y="87"/>
                  </a:cubicBezTo>
                  <a:cubicBezTo>
                    <a:pt x="34" y="85"/>
                    <a:pt x="38" y="82"/>
                    <a:pt x="42" y="85"/>
                  </a:cubicBezTo>
                  <a:cubicBezTo>
                    <a:pt x="44" y="87"/>
                    <a:pt x="45" y="90"/>
                    <a:pt x="48" y="90"/>
                  </a:cubicBezTo>
                  <a:cubicBezTo>
                    <a:pt x="50" y="90"/>
                    <a:pt x="49" y="88"/>
                    <a:pt x="49" y="87"/>
                  </a:cubicBezTo>
                  <a:cubicBezTo>
                    <a:pt x="49" y="84"/>
                    <a:pt x="49" y="81"/>
                    <a:pt x="49" y="78"/>
                  </a:cubicBezTo>
                  <a:cubicBezTo>
                    <a:pt x="49" y="76"/>
                    <a:pt x="48" y="68"/>
                    <a:pt x="50" y="68"/>
                  </a:cubicBezTo>
                  <a:cubicBezTo>
                    <a:pt x="52" y="67"/>
                    <a:pt x="55" y="66"/>
                    <a:pt x="57" y="65"/>
                  </a:cubicBezTo>
                  <a:cubicBezTo>
                    <a:pt x="59" y="65"/>
                    <a:pt x="61" y="64"/>
                    <a:pt x="62" y="64"/>
                  </a:cubicBezTo>
                  <a:cubicBezTo>
                    <a:pt x="63" y="63"/>
                    <a:pt x="62" y="61"/>
                    <a:pt x="64" y="62"/>
                  </a:cubicBezTo>
                  <a:cubicBezTo>
                    <a:pt x="65" y="62"/>
                    <a:pt x="68" y="64"/>
                    <a:pt x="68" y="62"/>
                  </a:cubicBezTo>
                  <a:cubicBezTo>
                    <a:pt x="68" y="61"/>
                    <a:pt x="70" y="60"/>
                    <a:pt x="71" y="62"/>
                  </a:cubicBezTo>
                  <a:cubicBezTo>
                    <a:pt x="72" y="63"/>
                    <a:pt x="71" y="64"/>
                    <a:pt x="72" y="66"/>
                  </a:cubicBezTo>
                  <a:cubicBezTo>
                    <a:pt x="72" y="67"/>
                    <a:pt x="73" y="69"/>
                    <a:pt x="72" y="70"/>
                  </a:cubicBezTo>
                  <a:cubicBezTo>
                    <a:pt x="73" y="71"/>
                    <a:pt x="74" y="71"/>
                    <a:pt x="75" y="72"/>
                  </a:cubicBezTo>
                  <a:cubicBezTo>
                    <a:pt x="78" y="75"/>
                    <a:pt x="80" y="77"/>
                    <a:pt x="84" y="76"/>
                  </a:cubicBezTo>
                  <a:cubicBezTo>
                    <a:pt x="86" y="76"/>
                    <a:pt x="88" y="77"/>
                    <a:pt x="90" y="77"/>
                  </a:cubicBezTo>
                  <a:cubicBezTo>
                    <a:pt x="92" y="77"/>
                    <a:pt x="93" y="75"/>
                    <a:pt x="95" y="75"/>
                  </a:cubicBezTo>
                  <a:cubicBezTo>
                    <a:pt x="97" y="76"/>
                    <a:pt x="99" y="79"/>
                    <a:pt x="100" y="81"/>
                  </a:cubicBezTo>
                  <a:cubicBezTo>
                    <a:pt x="101" y="82"/>
                    <a:pt x="100" y="83"/>
                    <a:pt x="100" y="85"/>
                  </a:cubicBezTo>
                  <a:cubicBezTo>
                    <a:pt x="100" y="87"/>
                    <a:pt x="103" y="88"/>
                    <a:pt x="103" y="90"/>
                  </a:cubicBezTo>
                  <a:cubicBezTo>
                    <a:pt x="103" y="91"/>
                    <a:pt x="106" y="91"/>
                    <a:pt x="107" y="91"/>
                  </a:cubicBezTo>
                  <a:cubicBezTo>
                    <a:pt x="109" y="91"/>
                    <a:pt x="109" y="91"/>
                    <a:pt x="110" y="93"/>
                  </a:cubicBezTo>
                  <a:cubicBezTo>
                    <a:pt x="112" y="97"/>
                    <a:pt x="114" y="92"/>
                    <a:pt x="116" y="90"/>
                  </a:cubicBezTo>
                  <a:cubicBezTo>
                    <a:pt x="117" y="87"/>
                    <a:pt x="121" y="87"/>
                    <a:pt x="123" y="85"/>
                  </a:cubicBezTo>
                  <a:cubicBezTo>
                    <a:pt x="125" y="85"/>
                    <a:pt x="125" y="85"/>
                    <a:pt x="126" y="84"/>
                  </a:cubicBezTo>
                  <a:cubicBezTo>
                    <a:pt x="127" y="81"/>
                    <a:pt x="128" y="82"/>
                    <a:pt x="130" y="82"/>
                  </a:cubicBezTo>
                  <a:cubicBezTo>
                    <a:pt x="132" y="82"/>
                    <a:pt x="136" y="85"/>
                    <a:pt x="137" y="83"/>
                  </a:cubicBezTo>
                  <a:cubicBezTo>
                    <a:pt x="137" y="81"/>
                    <a:pt x="137" y="80"/>
                    <a:pt x="139" y="79"/>
                  </a:cubicBezTo>
                  <a:cubicBezTo>
                    <a:pt x="141" y="78"/>
                    <a:pt x="143" y="80"/>
                    <a:pt x="145" y="80"/>
                  </a:cubicBezTo>
                  <a:cubicBezTo>
                    <a:pt x="147" y="81"/>
                    <a:pt x="151" y="81"/>
                    <a:pt x="153" y="81"/>
                  </a:cubicBezTo>
                  <a:cubicBezTo>
                    <a:pt x="159" y="81"/>
                    <a:pt x="164" y="83"/>
                    <a:pt x="170" y="84"/>
                  </a:cubicBezTo>
                  <a:cubicBezTo>
                    <a:pt x="169" y="82"/>
                    <a:pt x="171" y="81"/>
                    <a:pt x="173" y="79"/>
                  </a:cubicBezTo>
                  <a:cubicBezTo>
                    <a:pt x="174" y="78"/>
                    <a:pt x="173" y="78"/>
                    <a:pt x="172" y="76"/>
                  </a:cubicBezTo>
                  <a:cubicBezTo>
                    <a:pt x="171" y="75"/>
                    <a:pt x="171" y="73"/>
                    <a:pt x="171" y="71"/>
                  </a:cubicBezTo>
                  <a:cubicBezTo>
                    <a:pt x="170" y="71"/>
                    <a:pt x="170" y="67"/>
                    <a:pt x="169" y="68"/>
                  </a:cubicBezTo>
                  <a:cubicBezTo>
                    <a:pt x="170" y="67"/>
                    <a:pt x="173" y="67"/>
                    <a:pt x="175" y="66"/>
                  </a:cubicBezTo>
                  <a:cubicBezTo>
                    <a:pt x="178" y="66"/>
                    <a:pt x="180" y="68"/>
                    <a:pt x="182" y="66"/>
                  </a:cubicBezTo>
                  <a:cubicBezTo>
                    <a:pt x="183" y="66"/>
                    <a:pt x="181" y="65"/>
                    <a:pt x="181" y="64"/>
                  </a:cubicBezTo>
                  <a:cubicBezTo>
                    <a:pt x="180" y="63"/>
                    <a:pt x="181" y="61"/>
                    <a:pt x="182" y="60"/>
                  </a:cubicBezTo>
                  <a:cubicBezTo>
                    <a:pt x="183" y="59"/>
                    <a:pt x="184" y="53"/>
                    <a:pt x="185" y="54"/>
                  </a:cubicBezTo>
                  <a:cubicBezTo>
                    <a:pt x="187" y="55"/>
                    <a:pt x="188" y="56"/>
                    <a:pt x="190" y="56"/>
                  </a:cubicBezTo>
                  <a:cubicBezTo>
                    <a:pt x="191" y="55"/>
                    <a:pt x="192" y="57"/>
                    <a:pt x="193" y="56"/>
                  </a:cubicBezTo>
                  <a:cubicBezTo>
                    <a:pt x="194" y="56"/>
                    <a:pt x="196" y="55"/>
                    <a:pt x="197" y="54"/>
                  </a:cubicBezTo>
                  <a:cubicBezTo>
                    <a:pt x="198" y="53"/>
                    <a:pt x="196" y="51"/>
                    <a:pt x="196" y="49"/>
                  </a:cubicBezTo>
                  <a:cubicBezTo>
                    <a:pt x="197" y="46"/>
                    <a:pt x="200" y="47"/>
                    <a:pt x="202" y="44"/>
                  </a:cubicBezTo>
                  <a:cubicBezTo>
                    <a:pt x="202" y="43"/>
                    <a:pt x="202" y="43"/>
                    <a:pt x="203" y="42"/>
                  </a:cubicBezTo>
                  <a:cubicBezTo>
                    <a:pt x="203" y="41"/>
                    <a:pt x="202" y="40"/>
                    <a:pt x="201" y="39"/>
                  </a:cubicBezTo>
                  <a:cubicBezTo>
                    <a:pt x="201" y="38"/>
                    <a:pt x="202" y="39"/>
                    <a:pt x="201" y="39"/>
                  </a:cubicBezTo>
                  <a:close/>
                  <a:moveTo>
                    <a:pt x="148" y="58"/>
                  </a:moveTo>
                  <a:cubicBezTo>
                    <a:pt x="146" y="58"/>
                    <a:pt x="143" y="61"/>
                    <a:pt x="142" y="62"/>
                  </a:cubicBezTo>
                  <a:cubicBezTo>
                    <a:pt x="141" y="62"/>
                    <a:pt x="140" y="64"/>
                    <a:pt x="140" y="65"/>
                  </a:cubicBezTo>
                  <a:cubicBezTo>
                    <a:pt x="140" y="66"/>
                    <a:pt x="141" y="67"/>
                    <a:pt x="141" y="67"/>
                  </a:cubicBezTo>
                  <a:cubicBezTo>
                    <a:pt x="140" y="68"/>
                    <a:pt x="138" y="64"/>
                    <a:pt x="138" y="63"/>
                  </a:cubicBezTo>
                  <a:cubicBezTo>
                    <a:pt x="138" y="61"/>
                    <a:pt x="139" y="60"/>
                    <a:pt x="141" y="59"/>
                  </a:cubicBezTo>
                  <a:cubicBezTo>
                    <a:pt x="143" y="58"/>
                    <a:pt x="145" y="57"/>
                    <a:pt x="147" y="57"/>
                  </a:cubicBezTo>
                  <a:cubicBezTo>
                    <a:pt x="147" y="57"/>
                    <a:pt x="152" y="58"/>
                    <a:pt x="152" y="58"/>
                  </a:cubicBezTo>
                  <a:cubicBezTo>
                    <a:pt x="151" y="59"/>
                    <a:pt x="148" y="58"/>
                    <a:pt x="148" y="58"/>
                  </a:cubicBezTo>
                  <a:cubicBezTo>
                    <a:pt x="146" y="58"/>
                    <a:pt x="149" y="58"/>
                    <a:pt x="148" y="58"/>
                  </a:cubicBezTo>
                  <a:close/>
                  <a:moveTo>
                    <a:pt x="165" y="59"/>
                  </a:moveTo>
                  <a:cubicBezTo>
                    <a:pt x="164" y="61"/>
                    <a:pt x="157" y="60"/>
                    <a:pt x="156" y="58"/>
                  </a:cubicBezTo>
                  <a:cubicBezTo>
                    <a:pt x="156" y="58"/>
                    <a:pt x="160" y="58"/>
                    <a:pt x="160" y="58"/>
                  </a:cubicBezTo>
                  <a:cubicBezTo>
                    <a:pt x="162" y="58"/>
                    <a:pt x="163" y="58"/>
                    <a:pt x="165" y="57"/>
                  </a:cubicBezTo>
                  <a:cubicBezTo>
                    <a:pt x="165" y="57"/>
                    <a:pt x="165" y="59"/>
                    <a:pt x="165" y="59"/>
                  </a:cubicBezTo>
                  <a:cubicBezTo>
                    <a:pt x="164" y="60"/>
                    <a:pt x="165" y="58"/>
                    <a:pt x="165" y="5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57" name="Freeform 701">
              <a:extLst>
                <a:ext uri="{FF2B5EF4-FFF2-40B4-BE49-F238E27FC236}">
                  <a16:creationId xmlns:a16="http://schemas.microsoft.com/office/drawing/2014/main" id="{7CE56BDC-C51E-F14D-902C-2A186EFEC1E1}"/>
                </a:ext>
              </a:extLst>
            </p:cNvPr>
            <p:cNvSpPr>
              <a:spLocks/>
            </p:cNvSpPr>
            <p:nvPr/>
          </p:nvSpPr>
          <p:spPr bwMode="auto">
            <a:xfrm>
              <a:off x="14849878" y="7284206"/>
              <a:ext cx="1308918" cy="1395268"/>
            </a:xfrm>
            <a:custGeom>
              <a:avLst/>
              <a:gdLst>
                <a:gd name="T0" fmla="*/ 121 w 140"/>
                <a:gd name="T1" fmla="*/ 66 h 149"/>
                <a:gd name="T2" fmla="*/ 129 w 140"/>
                <a:gd name="T3" fmla="*/ 54 h 149"/>
                <a:gd name="T4" fmla="*/ 137 w 140"/>
                <a:gd name="T5" fmla="*/ 46 h 149"/>
                <a:gd name="T6" fmla="*/ 135 w 140"/>
                <a:gd name="T7" fmla="*/ 41 h 149"/>
                <a:gd name="T8" fmla="*/ 127 w 140"/>
                <a:gd name="T9" fmla="*/ 37 h 149"/>
                <a:gd name="T10" fmla="*/ 119 w 140"/>
                <a:gd name="T11" fmla="*/ 43 h 149"/>
                <a:gd name="T12" fmla="*/ 106 w 140"/>
                <a:gd name="T13" fmla="*/ 51 h 149"/>
                <a:gd name="T14" fmla="*/ 100 w 140"/>
                <a:gd name="T15" fmla="*/ 45 h 149"/>
                <a:gd name="T16" fmla="*/ 92 w 140"/>
                <a:gd name="T17" fmla="*/ 52 h 149"/>
                <a:gd name="T18" fmla="*/ 77 w 140"/>
                <a:gd name="T19" fmla="*/ 47 h 149"/>
                <a:gd name="T20" fmla="*/ 62 w 140"/>
                <a:gd name="T21" fmla="*/ 41 h 149"/>
                <a:gd name="T22" fmla="*/ 63 w 140"/>
                <a:gd name="T23" fmla="*/ 32 h 149"/>
                <a:gd name="T24" fmla="*/ 52 w 140"/>
                <a:gd name="T25" fmla="*/ 22 h 149"/>
                <a:gd name="T26" fmla="*/ 55 w 140"/>
                <a:gd name="T27" fmla="*/ 12 h 149"/>
                <a:gd name="T28" fmla="*/ 50 w 140"/>
                <a:gd name="T29" fmla="*/ 2 h 149"/>
                <a:gd name="T30" fmla="*/ 40 w 140"/>
                <a:gd name="T31" fmla="*/ 8 h 149"/>
                <a:gd name="T32" fmla="*/ 30 w 140"/>
                <a:gd name="T33" fmla="*/ 12 h 149"/>
                <a:gd name="T34" fmla="*/ 33 w 140"/>
                <a:gd name="T35" fmla="*/ 22 h 149"/>
                <a:gd name="T36" fmla="*/ 29 w 140"/>
                <a:gd name="T37" fmla="*/ 33 h 149"/>
                <a:gd name="T38" fmla="*/ 19 w 140"/>
                <a:gd name="T39" fmla="*/ 44 h 149"/>
                <a:gd name="T40" fmla="*/ 7 w 140"/>
                <a:gd name="T41" fmla="*/ 50 h 149"/>
                <a:gd name="T42" fmla="*/ 14 w 140"/>
                <a:gd name="T43" fmla="*/ 64 h 149"/>
                <a:gd name="T44" fmla="*/ 5 w 140"/>
                <a:gd name="T45" fmla="*/ 64 h 149"/>
                <a:gd name="T46" fmla="*/ 11 w 140"/>
                <a:gd name="T47" fmla="*/ 72 h 149"/>
                <a:gd name="T48" fmla="*/ 11 w 140"/>
                <a:gd name="T49" fmla="*/ 82 h 149"/>
                <a:gd name="T50" fmla="*/ 19 w 140"/>
                <a:gd name="T51" fmla="*/ 78 h 149"/>
                <a:gd name="T52" fmla="*/ 23 w 140"/>
                <a:gd name="T53" fmla="*/ 75 h 149"/>
                <a:gd name="T54" fmla="*/ 22 w 140"/>
                <a:gd name="T55" fmla="*/ 78 h 149"/>
                <a:gd name="T56" fmla="*/ 24 w 140"/>
                <a:gd name="T57" fmla="*/ 82 h 149"/>
                <a:gd name="T58" fmla="*/ 24 w 140"/>
                <a:gd name="T59" fmla="*/ 95 h 149"/>
                <a:gd name="T60" fmla="*/ 26 w 140"/>
                <a:gd name="T61" fmla="*/ 107 h 149"/>
                <a:gd name="T62" fmla="*/ 39 w 140"/>
                <a:gd name="T63" fmla="*/ 134 h 149"/>
                <a:gd name="T64" fmla="*/ 50 w 140"/>
                <a:gd name="T65" fmla="*/ 143 h 149"/>
                <a:gd name="T66" fmla="*/ 57 w 140"/>
                <a:gd name="T67" fmla="*/ 132 h 149"/>
                <a:gd name="T68" fmla="*/ 65 w 140"/>
                <a:gd name="T69" fmla="*/ 107 h 149"/>
                <a:gd name="T70" fmla="*/ 81 w 140"/>
                <a:gd name="T71" fmla="*/ 93 h 149"/>
                <a:gd name="T72" fmla="*/ 91 w 140"/>
                <a:gd name="T73" fmla="*/ 84 h 149"/>
                <a:gd name="T74" fmla="*/ 98 w 140"/>
                <a:gd name="T75" fmla="*/ 74 h 149"/>
                <a:gd name="T76" fmla="*/ 101 w 140"/>
                <a:gd name="T77" fmla="*/ 78 h 149"/>
                <a:gd name="T78" fmla="*/ 100 w 140"/>
                <a:gd name="T79" fmla="*/ 58 h 149"/>
                <a:gd name="T80" fmla="*/ 104 w 140"/>
                <a:gd name="T81" fmla="*/ 57 h 149"/>
                <a:gd name="T82" fmla="*/ 114 w 140"/>
                <a:gd name="T83" fmla="*/ 60 h 149"/>
                <a:gd name="T84" fmla="*/ 115 w 140"/>
                <a:gd name="T85" fmla="*/ 6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 h="149">
                  <a:moveTo>
                    <a:pt x="117" y="76"/>
                  </a:moveTo>
                  <a:cubicBezTo>
                    <a:pt x="121" y="77"/>
                    <a:pt x="119" y="73"/>
                    <a:pt x="120" y="71"/>
                  </a:cubicBezTo>
                  <a:cubicBezTo>
                    <a:pt x="120" y="69"/>
                    <a:pt x="121" y="67"/>
                    <a:pt x="121" y="66"/>
                  </a:cubicBezTo>
                  <a:cubicBezTo>
                    <a:pt x="122" y="65"/>
                    <a:pt x="124" y="67"/>
                    <a:pt x="125" y="65"/>
                  </a:cubicBezTo>
                  <a:cubicBezTo>
                    <a:pt x="126" y="63"/>
                    <a:pt x="126" y="61"/>
                    <a:pt x="126" y="59"/>
                  </a:cubicBezTo>
                  <a:cubicBezTo>
                    <a:pt x="127" y="57"/>
                    <a:pt x="129" y="56"/>
                    <a:pt x="129" y="54"/>
                  </a:cubicBezTo>
                  <a:cubicBezTo>
                    <a:pt x="129" y="52"/>
                    <a:pt x="132" y="50"/>
                    <a:pt x="133" y="49"/>
                  </a:cubicBezTo>
                  <a:cubicBezTo>
                    <a:pt x="136" y="46"/>
                    <a:pt x="135" y="49"/>
                    <a:pt x="137" y="50"/>
                  </a:cubicBezTo>
                  <a:cubicBezTo>
                    <a:pt x="137" y="50"/>
                    <a:pt x="137" y="46"/>
                    <a:pt x="137" y="46"/>
                  </a:cubicBezTo>
                  <a:cubicBezTo>
                    <a:pt x="137" y="45"/>
                    <a:pt x="140" y="45"/>
                    <a:pt x="138" y="43"/>
                  </a:cubicBezTo>
                  <a:cubicBezTo>
                    <a:pt x="137" y="43"/>
                    <a:pt x="135" y="43"/>
                    <a:pt x="134" y="43"/>
                  </a:cubicBezTo>
                  <a:cubicBezTo>
                    <a:pt x="134" y="42"/>
                    <a:pt x="135" y="41"/>
                    <a:pt x="135" y="41"/>
                  </a:cubicBezTo>
                  <a:cubicBezTo>
                    <a:pt x="136" y="40"/>
                    <a:pt x="135" y="39"/>
                    <a:pt x="134" y="38"/>
                  </a:cubicBezTo>
                  <a:cubicBezTo>
                    <a:pt x="133" y="37"/>
                    <a:pt x="133" y="37"/>
                    <a:pt x="132" y="38"/>
                  </a:cubicBezTo>
                  <a:cubicBezTo>
                    <a:pt x="130" y="39"/>
                    <a:pt x="129" y="38"/>
                    <a:pt x="127" y="37"/>
                  </a:cubicBezTo>
                  <a:cubicBezTo>
                    <a:pt x="126" y="37"/>
                    <a:pt x="124" y="39"/>
                    <a:pt x="124" y="40"/>
                  </a:cubicBezTo>
                  <a:cubicBezTo>
                    <a:pt x="123" y="41"/>
                    <a:pt x="122" y="40"/>
                    <a:pt x="121" y="41"/>
                  </a:cubicBezTo>
                  <a:cubicBezTo>
                    <a:pt x="120" y="41"/>
                    <a:pt x="119" y="42"/>
                    <a:pt x="119" y="43"/>
                  </a:cubicBezTo>
                  <a:cubicBezTo>
                    <a:pt x="117" y="45"/>
                    <a:pt x="116" y="46"/>
                    <a:pt x="114" y="45"/>
                  </a:cubicBezTo>
                  <a:cubicBezTo>
                    <a:pt x="113" y="46"/>
                    <a:pt x="114" y="48"/>
                    <a:pt x="115" y="49"/>
                  </a:cubicBezTo>
                  <a:cubicBezTo>
                    <a:pt x="117" y="53"/>
                    <a:pt x="108" y="50"/>
                    <a:pt x="106" y="51"/>
                  </a:cubicBezTo>
                  <a:cubicBezTo>
                    <a:pt x="105" y="52"/>
                    <a:pt x="102" y="51"/>
                    <a:pt x="101" y="50"/>
                  </a:cubicBezTo>
                  <a:cubicBezTo>
                    <a:pt x="100" y="49"/>
                    <a:pt x="101" y="47"/>
                    <a:pt x="101" y="47"/>
                  </a:cubicBezTo>
                  <a:cubicBezTo>
                    <a:pt x="101" y="47"/>
                    <a:pt x="101" y="44"/>
                    <a:pt x="100" y="45"/>
                  </a:cubicBezTo>
                  <a:cubicBezTo>
                    <a:pt x="98" y="45"/>
                    <a:pt x="96" y="45"/>
                    <a:pt x="96" y="48"/>
                  </a:cubicBezTo>
                  <a:cubicBezTo>
                    <a:pt x="97" y="49"/>
                    <a:pt x="98" y="52"/>
                    <a:pt x="97" y="52"/>
                  </a:cubicBezTo>
                  <a:cubicBezTo>
                    <a:pt x="95" y="52"/>
                    <a:pt x="94" y="54"/>
                    <a:pt x="92" y="52"/>
                  </a:cubicBezTo>
                  <a:cubicBezTo>
                    <a:pt x="91" y="50"/>
                    <a:pt x="90" y="53"/>
                    <a:pt x="89" y="52"/>
                  </a:cubicBezTo>
                  <a:cubicBezTo>
                    <a:pt x="86" y="51"/>
                    <a:pt x="85" y="51"/>
                    <a:pt x="82" y="50"/>
                  </a:cubicBezTo>
                  <a:cubicBezTo>
                    <a:pt x="80" y="49"/>
                    <a:pt x="79" y="47"/>
                    <a:pt x="77" y="47"/>
                  </a:cubicBezTo>
                  <a:cubicBezTo>
                    <a:pt x="74" y="48"/>
                    <a:pt x="74" y="47"/>
                    <a:pt x="72" y="46"/>
                  </a:cubicBezTo>
                  <a:cubicBezTo>
                    <a:pt x="70" y="45"/>
                    <a:pt x="68" y="46"/>
                    <a:pt x="67" y="45"/>
                  </a:cubicBezTo>
                  <a:cubicBezTo>
                    <a:pt x="65" y="43"/>
                    <a:pt x="63" y="42"/>
                    <a:pt x="62" y="41"/>
                  </a:cubicBezTo>
                  <a:cubicBezTo>
                    <a:pt x="60" y="40"/>
                    <a:pt x="59" y="40"/>
                    <a:pt x="60" y="38"/>
                  </a:cubicBezTo>
                  <a:cubicBezTo>
                    <a:pt x="61" y="37"/>
                    <a:pt x="60" y="35"/>
                    <a:pt x="62" y="34"/>
                  </a:cubicBezTo>
                  <a:cubicBezTo>
                    <a:pt x="64" y="33"/>
                    <a:pt x="65" y="34"/>
                    <a:pt x="63" y="32"/>
                  </a:cubicBezTo>
                  <a:cubicBezTo>
                    <a:pt x="61" y="31"/>
                    <a:pt x="59" y="29"/>
                    <a:pt x="57" y="28"/>
                  </a:cubicBezTo>
                  <a:cubicBezTo>
                    <a:pt x="56" y="28"/>
                    <a:pt x="55" y="26"/>
                    <a:pt x="53" y="26"/>
                  </a:cubicBezTo>
                  <a:cubicBezTo>
                    <a:pt x="53" y="26"/>
                    <a:pt x="53" y="23"/>
                    <a:pt x="52" y="22"/>
                  </a:cubicBezTo>
                  <a:cubicBezTo>
                    <a:pt x="47" y="17"/>
                    <a:pt x="57" y="23"/>
                    <a:pt x="57" y="19"/>
                  </a:cubicBezTo>
                  <a:cubicBezTo>
                    <a:pt x="57" y="17"/>
                    <a:pt x="56" y="17"/>
                    <a:pt x="54" y="15"/>
                  </a:cubicBezTo>
                  <a:cubicBezTo>
                    <a:pt x="53" y="14"/>
                    <a:pt x="53" y="13"/>
                    <a:pt x="55" y="12"/>
                  </a:cubicBezTo>
                  <a:cubicBezTo>
                    <a:pt x="57" y="12"/>
                    <a:pt x="56" y="9"/>
                    <a:pt x="58" y="8"/>
                  </a:cubicBezTo>
                  <a:cubicBezTo>
                    <a:pt x="59" y="7"/>
                    <a:pt x="61" y="6"/>
                    <a:pt x="60" y="4"/>
                  </a:cubicBezTo>
                  <a:cubicBezTo>
                    <a:pt x="58" y="1"/>
                    <a:pt x="53" y="0"/>
                    <a:pt x="50" y="2"/>
                  </a:cubicBezTo>
                  <a:cubicBezTo>
                    <a:pt x="49" y="3"/>
                    <a:pt x="49" y="3"/>
                    <a:pt x="47" y="4"/>
                  </a:cubicBezTo>
                  <a:cubicBezTo>
                    <a:pt x="46" y="4"/>
                    <a:pt x="46" y="6"/>
                    <a:pt x="45" y="7"/>
                  </a:cubicBezTo>
                  <a:cubicBezTo>
                    <a:pt x="43" y="8"/>
                    <a:pt x="41" y="7"/>
                    <a:pt x="40" y="8"/>
                  </a:cubicBezTo>
                  <a:cubicBezTo>
                    <a:pt x="39" y="9"/>
                    <a:pt x="37" y="9"/>
                    <a:pt x="35" y="8"/>
                  </a:cubicBezTo>
                  <a:cubicBezTo>
                    <a:pt x="33" y="8"/>
                    <a:pt x="32" y="7"/>
                    <a:pt x="30" y="8"/>
                  </a:cubicBezTo>
                  <a:cubicBezTo>
                    <a:pt x="28" y="8"/>
                    <a:pt x="29" y="11"/>
                    <a:pt x="30" y="12"/>
                  </a:cubicBezTo>
                  <a:cubicBezTo>
                    <a:pt x="30" y="14"/>
                    <a:pt x="30" y="16"/>
                    <a:pt x="30" y="17"/>
                  </a:cubicBezTo>
                  <a:cubicBezTo>
                    <a:pt x="31" y="19"/>
                    <a:pt x="33" y="19"/>
                    <a:pt x="35" y="20"/>
                  </a:cubicBezTo>
                  <a:cubicBezTo>
                    <a:pt x="36" y="22"/>
                    <a:pt x="34" y="22"/>
                    <a:pt x="33" y="22"/>
                  </a:cubicBezTo>
                  <a:cubicBezTo>
                    <a:pt x="32" y="24"/>
                    <a:pt x="33" y="26"/>
                    <a:pt x="33" y="28"/>
                  </a:cubicBezTo>
                  <a:cubicBezTo>
                    <a:pt x="33" y="29"/>
                    <a:pt x="31" y="29"/>
                    <a:pt x="31" y="29"/>
                  </a:cubicBezTo>
                  <a:cubicBezTo>
                    <a:pt x="29" y="30"/>
                    <a:pt x="31" y="33"/>
                    <a:pt x="29" y="33"/>
                  </a:cubicBezTo>
                  <a:cubicBezTo>
                    <a:pt x="27" y="34"/>
                    <a:pt x="26" y="35"/>
                    <a:pt x="26" y="36"/>
                  </a:cubicBezTo>
                  <a:cubicBezTo>
                    <a:pt x="25" y="38"/>
                    <a:pt x="24" y="38"/>
                    <a:pt x="22" y="39"/>
                  </a:cubicBezTo>
                  <a:cubicBezTo>
                    <a:pt x="20" y="40"/>
                    <a:pt x="20" y="43"/>
                    <a:pt x="19" y="44"/>
                  </a:cubicBezTo>
                  <a:cubicBezTo>
                    <a:pt x="18" y="46"/>
                    <a:pt x="16" y="45"/>
                    <a:pt x="15" y="47"/>
                  </a:cubicBezTo>
                  <a:cubicBezTo>
                    <a:pt x="13" y="48"/>
                    <a:pt x="12" y="44"/>
                    <a:pt x="11" y="46"/>
                  </a:cubicBezTo>
                  <a:cubicBezTo>
                    <a:pt x="10" y="47"/>
                    <a:pt x="6" y="49"/>
                    <a:pt x="7" y="50"/>
                  </a:cubicBezTo>
                  <a:cubicBezTo>
                    <a:pt x="7" y="52"/>
                    <a:pt x="10" y="52"/>
                    <a:pt x="10" y="54"/>
                  </a:cubicBezTo>
                  <a:cubicBezTo>
                    <a:pt x="9" y="57"/>
                    <a:pt x="11" y="57"/>
                    <a:pt x="13" y="58"/>
                  </a:cubicBezTo>
                  <a:cubicBezTo>
                    <a:pt x="13" y="60"/>
                    <a:pt x="14" y="62"/>
                    <a:pt x="14" y="64"/>
                  </a:cubicBezTo>
                  <a:cubicBezTo>
                    <a:pt x="14" y="64"/>
                    <a:pt x="11" y="64"/>
                    <a:pt x="10" y="64"/>
                  </a:cubicBezTo>
                  <a:cubicBezTo>
                    <a:pt x="9" y="64"/>
                    <a:pt x="8" y="65"/>
                    <a:pt x="7" y="65"/>
                  </a:cubicBezTo>
                  <a:cubicBezTo>
                    <a:pt x="7" y="65"/>
                    <a:pt x="6" y="64"/>
                    <a:pt x="5" y="64"/>
                  </a:cubicBezTo>
                  <a:cubicBezTo>
                    <a:pt x="4" y="64"/>
                    <a:pt x="0" y="66"/>
                    <a:pt x="0" y="67"/>
                  </a:cubicBezTo>
                  <a:cubicBezTo>
                    <a:pt x="2" y="69"/>
                    <a:pt x="3" y="70"/>
                    <a:pt x="5" y="72"/>
                  </a:cubicBezTo>
                  <a:cubicBezTo>
                    <a:pt x="5" y="72"/>
                    <a:pt x="11" y="72"/>
                    <a:pt x="11" y="72"/>
                  </a:cubicBezTo>
                  <a:cubicBezTo>
                    <a:pt x="11" y="73"/>
                    <a:pt x="9" y="74"/>
                    <a:pt x="8" y="74"/>
                  </a:cubicBezTo>
                  <a:cubicBezTo>
                    <a:pt x="7" y="75"/>
                    <a:pt x="4" y="73"/>
                    <a:pt x="4" y="75"/>
                  </a:cubicBezTo>
                  <a:cubicBezTo>
                    <a:pt x="4" y="77"/>
                    <a:pt x="9" y="80"/>
                    <a:pt x="11" y="82"/>
                  </a:cubicBezTo>
                  <a:cubicBezTo>
                    <a:pt x="12" y="83"/>
                    <a:pt x="13" y="83"/>
                    <a:pt x="15" y="83"/>
                  </a:cubicBezTo>
                  <a:cubicBezTo>
                    <a:pt x="17" y="82"/>
                    <a:pt x="20" y="81"/>
                    <a:pt x="21" y="79"/>
                  </a:cubicBezTo>
                  <a:cubicBezTo>
                    <a:pt x="21" y="79"/>
                    <a:pt x="20" y="78"/>
                    <a:pt x="19" y="78"/>
                  </a:cubicBezTo>
                  <a:cubicBezTo>
                    <a:pt x="19" y="77"/>
                    <a:pt x="20" y="77"/>
                    <a:pt x="20" y="77"/>
                  </a:cubicBezTo>
                  <a:cubicBezTo>
                    <a:pt x="21" y="76"/>
                    <a:pt x="20" y="75"/>
                    <a:pt x="21" y="75"/>
                  </a:cubicBezTo>
                  <a:cubicBezTo>
                    <a:pt x="21" y="75"/>
                    <a:pt x="23" y="75"/>
                    <a:pt x="23" y="75"/>
                  </a:cubicBezTo>
                  <a:cubicBezTo>
                    <a:pt x="23" y="76"/>
                    <a:pt x="21" y="76"/>
                    <a:pt x="22" y="77"/>
                  </a:cubicBezTo>
                  <a:cubicBezTo>
                    <a:pt x="22" y="77"/>
                    <a:pt x="23" y="77"/>
                    <a:pt x="23" y="77"/>
                  </a:cubicBezTo>
                  <a:cubicBezTo>
                    <a:pt x="23" y="78"/>
                    <a:pt x="22" y="78"/>
                    <a:pt x="22" y="78"/>
                  </a:cubicBezTo>
                  <a:cubicBezTo>
                    <a:pt x="21" y="78"/>
                    <a:pt x="23" y="78"/>
                    <a:pt x="23" y="78"/>
                  </a:cubicBezTo>
                  <a:cubicBezTo>
                    <a:pt x="23" y="79"/>
                    <a:pt x="22" y="79"/>
                    <a:pt x="22" y="80"/>
                  </a:cubicBezTo>
                  <a:cubicBezTo>
                    <a:pt x="21" y="80"/>
                    <a:pt x="23" y="81"/>
                    <a:pt x="24" y="82"/>
                  </a:cubicBezTo>
                  <a:cubicBezTo>
                    <a:pt x="25" y="83"/>
                    <a:pt x="23" y="85"/>
                    <a:pt x="22" y="87"/>
                  </a:cubicBezTo>
                  <a:cubicBezTo>
                    <a:pt x="22" y="88"/>
                    <a:pt x="23" y="89"/>
                    <a:pt x="24" y="90"/>
                  </a:cubicBezTo>
                  <a:cubicBezTo>
                    <a:pt x="24" y="92"/>
                    <a:pt x="24" y="93"/>
                    <a:pt x="24" y="95"/>
                  </a:cubicBezTo>
                  <a:cubicBezTo>
                    <a:pt x="24" y="97"/>
                    <a:pt x="23" y="100"/>
                    <a:pt x="23" y="101"/>
                  </a:cubicBezTo>
                  <a:cubicBezTo>
                    <a:pt x="23" y="101"/>
                    <a:pt x="24" y="99"/>
                    <a:pt x="24" y="99"/>
                  </a:cubicBezTo>
                  <a:cubicBezTo>
                    <a:pt x="25" y="100"/>
                    <a:pt x="26" y="106"/>
                    <a:pt x="26" y="107"/>
                  </a:cubicBezTo>
                  <a:cubicBezTo>
                    <a:pt x="27" y="109"/>
                    <a:pt x="29" y="112"/>
                    <a:pt x="30" y="115"/>
                  </a:cubicBezTo>
                  <a:cubicBezTo>
                    <a:pt x="31" y="118"/>
                    <a:pt x="31" y="121"/>
                    <a:pt x="32" y="124"/>
                  </a:cubicBezTo>
                  <a:cubicBezTo>
                    <a:pt x="34" y="128"/>
                    <a:pt x="37" y="131"/>
                    <a:pt x="39" y="134"/>
                  </a:cubicBezTo>
                  <a:cubicBezTo>
                    <a:pt x="40" y="137"/>
                    <a:pt x="40" y="140"/>
                    <a:pt x="41" y="143"/>
                  </a:cubicBezTo>
                  <a:cubicBezTo>
                    <a:pt x="43" y="146"/>
                    <a:pt x="45" y="149"/>
                    <a:pt x="48" y="146"/>
                  </a:cubicBezTo>
                  <a:cubicBezTo>
                    <a:pt x="50" y="145"/>
                    <a:pt x="50" y="144"/>
                    <a:pt x="50" y="143"/>
                  </a:cubicBezTo>
                  <a:cubicBezTo>
                    <a:pt x="50" y="141"/>
                    <a:pt x="52" y="140"/>
                    <a:pt x="53" y="139"/>
                  </a:cubicBezTo>
                  <a:cubicBezTo>
                    <a:pt x="54" y="138"/>
                    <a:pt x="56" y="138"/>
                    <a:pt x="57" y="137"/>
                  </a:cubicBezTo>
                  <a:cubicBezTo>
                    <a:pt x="58" y="136"/>
                    <a:pt x="57" y="133"/>
                    <a:pt x="57" y="132"/>
                  </a:cubicBezTo>
                  <a:cubicBezTo>
                    <a:pt x="56" y="128"/>
                    <a:pt x="61" y="125"/>
                    <a:pt x="60" y="122"/>
                  </a:cubicBezTo>
                  <a:cubicBezTo>
                    <a:pt x="59" y="119"/>
                    <a:pt x="58" y="116"/>
                    <a:pt x="58" y="113"/>
                  </a:cubicBezTo>
                  <a:cubicBezTo>
                    <a:pt x="58" y="109"/>
                    <a:pt x="62" y="108"/>
                    <a:pt x="65" y="107"/>
                  </a:cubicBezTo>
                  <a:cubicBezTo>
                    <a:pt x="66" y="106"/>
                    <a:pt x="69" y="106"/>
                    <a:pt x="69" y="105"/>
                  </a:cubicBezTo>
                  <a:cubicBezTo>
                    <a:pt x="70" y="103"/>
                    <a:pt x="71" y="102"/>
                    <a:pt x="72" y="101"/>
                  </a:cubicBezTo>
                  <a:cubicBezTo>
                    <a:pt x="75" y="98"/>
                    <a:pt x="78" y="95"/>
                    <a:pt x="81" y="93"/>
                  </a:cubicBezTo>
                  <a:cubicBezTo>
                    <a:pt x="82" y="92"/>
                    <a:pt x="83" y="90"/>
                    <a:pt x="84" y="89"/>
                  </a:cubicBezTo>
                  <a:cubicBezTo>
                    <a:pt x="85" y="88"/>
                    <a:pt x="87" y="88"/>
                    <a:pt x="88" y="87"/>
                  </a:cubicBezTo>
                  <a:cubicBezTo>
                    <a:pt x="89" y="86"/>
                    <a:pt x="90" y="85"/>
                    <a:pt x="91" y="84"/>
                  </a:cubicBezTo>
                  <a:cubicBezTo>
                    <a:pt x="92" y="83"/>
                    <a:pt x="90" y="82"/>
                    <a:pt x="90" y="81"/>
                  </a:cubicBezTo>
                  <a:cubicBezTo>
                    <a:pt x="91" y="79"/>
                    <a:pt x="94" y="79"/>
                    <a:pt x="95" y="78"/>
                  </a:cubicBezTo>
                  <a:cubicBezTo>
                    <a:pt x="96" y="78"/>
                    <a:pt x="98" y="75"/>
                    <a:pt x="98" y="74"/>
                  </a:cubicBezTo>
                  <a:cubicBezTo>
                    <a:pt x="98" y="76"/>
                    <a:pt x="96" y="76"/>
                    <a:pt x="97" y="78"/>
                  </a:cubicBezTo>
                  <a:cubicBezTo>
                    <a:pt x="99" y="79"/>
                    <a:pt x="100" y="76"/>
                    <a:pt x="100" y="76"/>
                  </a:cubicBezTo>
                  <a:cubicBezTo>
                    <a:pt x="101" y="77"/>
                    <a:pt x="100" y="78"/>
                    <a:pt x="101" y="78"/>
                  </a:cubicBezTo>
                  <a:cubicBezTo>
                    <a:pt x="102" y="75"/>
                    <a:pt x="101" y="72"/>
                    <a:pt x="99" y="69"/>
                  </a:cubicBezTo>
                  <a:cubicBezTo>
                    <a:pt x="98" y="67"/>
                    <a:pt x="96" y="65"/>
                    <a:pt x="97" y="62"/>
                  </a:cubicBezTo>
                  <a:cubicBezTo>
                    <a:pt x="98" y="59"/>
                    <a:pt x="103" y="61"/>
                    <a:pt x="100" y="58"/>
                  </a:cubicBezTo>
                  <a:cubicBezTo>
                    <a:pt x="99" y="57"/>
                    <a:pt x="97" y="56"/>
                    <a:pt x="98" y="54"/>
                  </a:cubicBezTo>
                  <a:cubicBezTo>
                    <a:pt x="99" y="53"/>
                    <a:pt x="100" y="54"/>
                    <a:pt x="102" y="55"/>
                  </a:cubicBezTo>
                  <a:cubicBezTo>
                    <a:pt x="103" y="56"/>
                    <a:pt x="104" y="55"/>
                    <a:pt x="104" y="57"/>
                  </a:cubicBezTo>
                  <a:cubicBezTo>
                    <a:pt x="104" y="58"/>
                    <a:pt x="104" y="59"/>
                    <a:pt x="106" y="60"/>
                  </a:cubicBezTo>
                  <a:cubicBezTo>
                    <a:pt x="107" y="60"/>
                    <a:pt x="109" y="60"/>
                    <a:pt x="110" y="60"/>
                  </a:cubicBezTo>
                  <a:cubicBezTo>
                    <a:pt x="111" y="60"/>
                    <a:pt x="113" y="61"/>
                    <a:pt x="114" y="60"/>
                  </a:cubicBezTo>
                  <a:cubicBezTo>
                    <a:pt x="119" y="59"/>
                    <a:pt x="115" y="65"/>
                    <a:pt x="113" y="66"/>
                  </a:cubicBezTo>
                  <a:cubicBezTo>
                    <a:pt x="110" y="66"/>
                    <a:pt x="112" y="70"/>
                    <a:pt x="112" y="71"/>
                  </a:cubicBezTo>
                  <a:cubicBezTo>
                    <a:pt x="113" y="71"/>
                    <a:pt x="115" y="67"/>
                    <a:pt x="115" y="68"/>
                  </a:cubicBezTo>
                  <a:cubicBezTo>
                    <a:pt x="115" y="71"/>
                    <a:pt x="117" y="74"/>
                    <a:pt x="117" y="7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58" name="Freeform 702">
              <a:extLst>
                <a:ext uri="{FF2B5EF4-FFF2-40B4-BE49-F238E27FC236}">
                  <a16:creationId xmlns:a16="http://schemas.microsoft.com/office/drawing/2014/main" id="{8A189955-CC63-4B41-9402-650773F70C7E}"/>
                </a:ext>
              </a:extLst>
            </p:cNvPr>
            <p:cNvSpPr>
              <a:spLocks/>
            </p:cNvSpPr>
            <p:nvPr/>
          </p:nvSpPr>
          <p:spPr bwMode="auto">
            <a:xfrm>
              <a:off x="15926311" y="7669658"/>
              <a:ext cx="382165" cy="917438"/>
            </a:xfrm>
            <a:custGeom>
              <a:avLst/>
              <a:gdLst>
                <a:gd name="T0" fmla="*/ 37 w 41"/>
                <a:gd name="T1" fmla="*/ 37 h 98"/>
                <a:gd name="T2" fmla="*/ 34 w 41"/>
                <a:gd name="T3" fmla="*/ 35 h 98"/>
                <a:gd name="T4" fmla="*/ 31 w 41"/>
                <a:gd name="T5" fmla="*/ 29 h 98"/>
                <a:gd name="T6" fmla="*/ 32 w 41"/>
                <a:gd name="T7" fmla="*/ 25 h 98"/>
                <a:gd name="T8" fmla="*/ 25 w 41"/>
                <a:gd name="T9" fmla="*/ 22 h 98"/>
                <a:gd name="T10" fmla="*/ 30 w 41"/>
                <a:gd name="T11" fmla="*/ 10 h 98"/>
                <a:gd name="T12" fmla="*/ 28 w 41"/>
                <a:gd name="T13" fmla="*/ 6 h 98"/>
                <a:gd name="T14" fmla="*/ 23 w 41"/>
                <a:gd name="T15" fmla="*/ 2 h 98"/>
                <a:gd name="T16" fmla="*/ 22 w 41"/>
                <a:gd name="T17" fmla="*/ 9 h 98"/>
                <a:gd name="T18" fmla="*/ 18 w 41"/>
                <a:gd name="T19" fmla="*/ 9 h 98"/>
                <a:gd name="T20" fmla="*/ 13 w 41"/>
                <a:gd name="T21" fmla="*/ 15 h 98"/>
                <a:gd name="T22" fmla="*/ 11 w 41"/>
                <a:gd name="T23" fmla="*/ 21 h 98"/>
                <a:gd name="T24" fmla="*/ 6 w 41"/>
                <a:gd name="T25" fmla="*/ 25 h 98"/>
                <a:gd name="T26" fmla="*/ 2 w 41"/>
                <a:gd name="T27" fmla="*/ 35 h 98"/>
                <a:gd name="T28" fmla="*/ 0 w 41"/>
                <a:gd name="T29" fmla="*/ 40 h 98"/>
                <a:gd name="T30" fmla="*/ 4 w 41"/>
                <a:gd name="T31" fmla="*/ 44 h 98"/>
                <a:gd name="T32" fmla="*/ 7 w 41"/>
                <a:gd name="T33" fmla="*/ 52 h 98"/>
                <a:gd name="T34" fmla="*/ 11 w 41"/>
                <a:gd name="T35" fmla="*/ 58 h 98"/>
                <a:gd name="T36" fmla="*/ 11 w 41"/>
                <a:gd name="T37" fmla="*/ 64 h 98"/>
                <a:gd name="T38" fmla="*/ 12 w 41"/>
                <a:gd name="T39" fmla="*/ 66 h 98"/>
                <a:gd name="T40" fmla="*/ 14 w 41"/>
                <a:gd name="T41" fmla="*/ 66 h 98"/>
                <a:gd name="T42" fmla="*/ 17 w 41"/>
                <a:gd name="T43" fmla="*/ 65 h 98"/>
                <a:gd name="T44" fmla="*/ 22 w 41"/>
                <a:gd name="T45" fmla="*/ 64 h 98"/>
                <a:gd name="T46" fmla="*/ 25 w 41"/>
                <a:gd name="T47" fmla="*/ 72 h 98"/>
                <a:gd name="T48" fmla="*/ 29 w 41"/>
                <a:gd name="T49" fmla="*/ 80 h 98"/>
                <a:gd name="T50" fmla="*/ 30 w 41"/>
                <a:gd name="T51" fmla="*/ 85 h 98"/>
                <a:gd name="T52" fmla="*/ 29 w 41"/>
                <a:gd name="T53" fmla="*/ 88 h 98"/>
                <a:gd name="T54" fmla="*/ 29 w 41"/>
                <a:gd name="T55" fmla="*/ 98 h 98"/>
                <a:gd name="T56" fmla="*/ 34 w 41"/>
                <a:gd name="T57" fmla="*/ 85 h 98"/>
                <a:gd name="T58" fmla="*/ 28 w 41"/>
                <a:gd name="T59" fmla="*/ 71 h 98"/>
                <a:gd name="T60" fmla="*/ 30 w 41"/>
                <a:gd name="T61" fmla="*/ 65 h 98"/>
                <a:gd name="T62" fmla="*/ 26 w 41"/>
                <a:gd name="T63" fmla="*/ 49 h 98"/>
                <a:gd name="T64" fmla="*/ 34 w 41"/>
                <a:gd name="T65" fmla="*/ 44 h 98"/>
                <a:gd name="T66" fmla="*/ 41 w 41"/>
                <a:gd name="T67" fmla="*/ 3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 h="98">
                  <a:moveTo>
                    <a:pt x="39" y="38"/>
                  </a:moveTo>
                  <a:cubicBezTo>
                    <a:pt x="38" y="38"/>
                    <a:pt x="37" y="39"/>
                    <a:pt x="37" y="37"/>
                  </a:cubicBezTo>
                  <a:cubicBezTo>
                    <a:pt x="37" y="37"/>
                    <a:pt x="37" y="36"/>
                    <a:pt x="37" y="36"/>
                  </a:cubicBezTo>
                  <a:cubicBezTo>
                    <a:pt x="37" y="35"/>
                    <a:pt x="34" y="35"/>
                    <a:pt x="34" y="35"/>
                  </a:cubicBezTo>
                  <a:cubicBezTo>
                    <a:pt x="33" y="34"/>
                    <a:pt x="34" y="32"/>
                    <a:pt x="34" y="31"/>
                  </a:cubicBezTo>
                  <a:cubicBezTo>
                    <a:pt x="35" y="29"/>
                    <a:pt x="32" y="30"/>
                    <a:pt x="31" y="29"/>
                  </a:cubicBezTo>
                  <a:cubicBezTo>
                    <a:pt x="31" y="28"/>
                    <a:pt x="30" y="28"/>
                    <a:pt x="30" y="27"/>
                  </a:cubicBezTo>
                  <a:cubicBezTo>
                    <a:pt x="30" y="26"/>
                    <a:pt x="32" y="25"/>
                    <a:pt x="32" y="25"/>
                  </a:cubicBezTo>
                  <a:cubicBezTo>
                    <a:pt x="31" y="23"/>
                    <a:pt x="25" y="26"/>
                    <a:pt x="24" y="25"/>
                  </a:cubicBezTo>
                  <a:cubicBezTo>
                    <a:pt x="24" y="25"/>
                    <a:pt x="25" y="23"/>
                    <a:pt x="25" y="22"/>
                  </a:cubicBezTo>
                  <a:cubicBezTo>
                    <a:pt x="24" y="21"/>
                    <a:pt x="27" y="19"/>
                    <a:pt x="27" y="18"/>
                  </a:cubicBezTo>
                  <a:cubicBezTo>
                    <a:pt x="29" y="15"/>
                    <a:pt x="31" y="13"/>
                    <a:pt x="30" y="10"/>
                  </a:cubicBezTo>
                  <a:cubicBezTo>
                    <a:pt x="30" y="9"/>
                    <a:pt x="31" y="8"/>
                    <a:pt x="31" y="7"/>
                  </a:cubicBezTo>
                  <a:cubicBezTo>
                    <a:pt x="31" y="5"/>
                    <a:pt x="29" y="7"/>
                    <a:pt x="28" y="6"/>
                  </a:cubicBezTo>
                  <a:cubicBezTo>
                    <a:pt x="28" y="4"/>
                    <a:pt x="27" y="3"/>
                    <a:pt x="27" y="2"/>
                  </a:cubicBezTo>
                  <a:cubicBezTo>
                    <a:pt x="25" y="0"/>
                    <a:pt x="25" y="3"/>
                    <a:pt x="23" y="2"/>
                  </a:cubicBezTo>
                  <a:cubicBezTo>
                    <a:pt x="24" y="4"/>
                    <a:pt x="22" y="4"/>
                    <a:pt x="22" y="5"/>
                  </a:cubicBezTo>
                  <a:cubicBezTo>
                    <a:pt x="22" y="5"/>
                    <a:pt x="22" y="9"/>
                    <a:pt x="22" y="9"/>
                  </a:cubicBezTo>
                  <a:cubicBezTo>
                    <a:pt x="21" y="9"/>
                    <a:pt x="21" y="7"/>
                    <a:pt x="21" y="7"/>
                  </a:cubicBezTo>
                  <a:cubicBezTo>
                    <a:pt x="19" y="7"/>
                    <a:pt x="18" y="8"/>
                    <a:pt x="18" y="9"/>
                  </a:cubicBezTo>
                  <a:cubicBezTo>
                    <a:pt x="17" y="10"/>
                    <a:pt x="15" y="10"/>
                    <a:pt x="14" y="11"/>
                  </a:cubicBezTo>
                  <a:cubicBezTo>
                    <a:pt x="13" y="12"/>
                    <a:pt x="14" y="14"/>
                    <a:pt x="13" y="15"/>
                  </a:cubicBezTo>
                  <a:cubicBezTo>
                    <a:pt x="13" y="16"/>
                    <a:pt x="12" y="17"/>
                    <a:pt x="11" y="18"/>
                  </a:cubicBezTo>
                  <a:cubicBezTo>
                    <a:pt x="11" y="19"/>
                    <a:pt x="11" y="20"/>
                    <a:pt x="11" y="21"/>
                  </a:cubicBezTo>
                  <a:cubicBezTo>
                    <a:pt x="11" y="23"/>
                    <a:pt x="10" y="25"/>
                    <a:pt x="9" y="25"/>
                  </a:cubicBezTo>
                  <a:cubicBezTo>
                    <a:pt x="8" y="25"/>
                    <a:pt x="7" y="25"/>
                    <a:pt x="6" y="25"/>
                  </a:cubicBezTo>
                  <a:cubicBezTo>
                    <a:pt x="5" y="27"/>
                    <a:pt x="6" y="35"/>
                    <a:pt x="4" y="35"/>
                  </a:cubicBezTo>
                  <a:cubicBezTo>
                    <a:pt x="4" y="35"/>
                    <a:pt x="2" y="35"/>
                    <a:pt x="2" y="35"/>
                  </a:cubicBezTo>
                  <a:cubicBezTo>
                    <a:pt x="2" y="36"/>
                    <a:pt x="2" y="37"/>
                    <a:pt x="2" y="37"/>
                  </a:cubicBezTo>
                  <a:cubicBezTo>
                    <a:pt x="2" y="38"/>
                    <a:pt x="1" y="39"/>
                    <a:pt x="0" y="40"/>
                  </a:cubicBezTo>
                  <a:cubicBezTo>
                    <a:pt x="0" y="41"/>
                    <a:pt x="4" y="46"/>
                    <a:pt x="5" y="47"/>
                  </a:cubicBezTo>
                  <a:cubicBezTo>
                    <a:pt x="5" y="47"/>
                    <a:pt x="4" y="44"/>
                    <a:pt x="4" y="44"/>
                  </a:cubicBezTo>
                  <a:cubicBezTo>
                    <a:pt x="4" y="44"/>
                    <a:pt x="7" y="48"/>
                    <a:pt x="7" y="48"/>
                  </a:cubicBezTo>
                  <a:cubicBezTo>
                    <a:pt x="8" y="50"/>
                    <a:pt x="6" y="50"/>
                    <a:pt x="7" y="52"/>
                  </a:cubicBezTo>
                  <a:cubicBezTo>
                    <a:pt x="6" y="51"/>
                    <a:pt x="8" y="51"/>
                    <a:pt x="9" y="52"/>
                  </a:cubicBezTo>
                  <a:cubicBezTo>
                    <a:pt x="10" y="54"/>
                    <a:pt x="11" y="56"/>
                    <a:pt x="11" y="58"/>
                  </a:cubicBezTo>
                  <a:cubicBezTo>
                    <a:pt x="11" y="58"/>
                    <a:pt x="10" y="67"/>
                    <a:pt x="10" y="67"/>
                  </a:cubicBezTo>
                  <a:cubicBezTo>
                    <a:pt x="11" y="67"/>
                    <a:pt x="11" y="64"/>
                    <a:pt x="11" y="64"/>
                  </a:cubicBezTo>
                  <a:cubicBezTo>
                    <a:pt x="11" y="64"/>
                    <a:pt x="11" y="67"/>
                    <a:pt x="11" y="67"/>
                  </a:cubicBezTo>
                  <a:cubicBezTo>
                    <a:pt x="11" y="67"/>
                    <a:pt x="12" y="66"/>
                    <a:pt x="12" y="66"/>
                  </a:cubicBezTo>
                  <a:cubicBezTo>
                    <a:pt x="12" y="66"/>
                    <a:pt x="12" y="68"/>
                    <a:pt x="12" y="68"/>
                  </a:cubicBezTo>
                  <a:cubicBezTo>
                    <a:pt x="13" y="68"/>
                    <a:pt x="13" y="66"/>
                    <a:pt x="14" y="66"/>
                  </a:cubicBezTo>
                  <a:cubicBezTo>
                    <a:pt x="14" y="66"/>
                    <a:pt x="14" y="67"/>
                    <a:pt x="14" y="67"/>
                  </a:cubicBezTo>
                  <a:cubicBezTo>
                    <a:pt x="14" y="67"/>
                    <a:pt x="17" y="66"/>
                    <a:pt x="17" y="65"/>
                  </a:cubicBezTo>
                  <a:cubicBezTo>
                    <a:pt x="18" y="65"/>
                    <a:pt x="23" y="62"/>
                    <a:pt x="21" y="61"/>
                  </a:cubicBezTo>
                  <a:cubicBezTo>
                    <a:pt x="22" y="61"/>
                    <a:pt x="21" y="63"/>
                    <a:pt x="22" y="64"/>
                  </a:cubicBezTo>
                  <a:cubicBezTo>
                    <a:pt x="23" y="64"/>
                    <a:pt x="24" y="64"/>
                    <a:pt x="24" y="65"/>
                  </a:cubicBezTo>
                  <a:cubicBezTo>
                    <a:pt x="25" y="67"/>
                    <a:pt x="25" y="70"/>
                    <a:pt x="25" y="72"/>
                  </a:cubicBezTo>
                  <a:cubicBezTo>
                    <a:pt x="26" y="75"/>
                    <a:pt x="26" y="77"/>
                    <a:pt x="28" y="79"/>
                  </a:cubicBezTo>
                  <a:cubicBezTo>
                    <a:pt x="28" y="79"/>
                    <a:pt x="29" y="80"/>
                    <a:pt x="29" y="80"/>
                  </a:cubicBezTo>
                  <a:cubicBezTo>
                    <a:pt x="29" y="82"/>
                    <a:pt x="30" y="82"/>
                    <a:pt x="30" y="82"/>
                  </a:cubicBezTo>
                  <a:cubicBezTo>
                    <a:pt x="31" y="83"/>
                    <a:pt x="29" y="85"/>
                    <a:pt x="30" y="85"/>
                  </a:cubicBezTo>
                  <a:cubicBezTo>
                    <a:pt x="30" y="85"/>
                    <a:pt x="30" y="85"/>
                    <a:pt x="31" y="85"/>
                  </a:cubicBezTo>
                  <a:cubicBezTo>
                    <a:pt x="31" y="86"/>
                    <a:pt x="29" y="87"/>
                    <a:pt x="29" y="88"/>
                  </a:cubicBezTo>
                  <a:cubicBezTo>
                    <a:pt x="29" y="90"/>
                    <a:pt x="30" y="88"/>
                    <a:pt x="31" y="89"/>
                  </a:cubicBezTo>
                  <a:cubicBezTo>
                    <a:pt x="31" y="89"/>
                    <a:pt x="29" y="97"/>
                    <a:pt x="29" y="98"/>
                  </a:cubicBezTo>
                  <a:cubicBezTo>
                    <a:pt x="31" y="96"/>
                    <a:pt x="32" y="92"/>
                    <a:pt x="33" y="90"/>
                  </a:cubicBezTo>
                  <a:cubicBezTo>
                    <a:pt x="34" y="88"/>
                    <a:pt x="35" y="87"/>
                    <a:pt x="34" y="85"/>
                  </a:cubicBezTo>
                  <a:cubicBezTo>
                    <a:pt x="33" y="83"/>
                    <a:pt x="33" y="82"/>
                    <a:pt x="33" y="80"/>
                  </a:cubicBezTo>
                  <a:cubicBezTo>
                    <a:pt x="32" y="78"/>
                    <a:pt x="27" y="74"/>
                    <a:pt x="28" y="71"/>
                  </a:cubicBezTo>
                  <a:cubicBezTo>
                    <a:pt x="28" y="71"/>
                    <a:pt x="30" y="70"/>
                    <a:pt x="30" y="69"/>
                  </a:cubicBezTo>
                  <a:cubicBezTo>
                    <a:pt x="29" y="67"/>
                    <a:pt x="30" y="67"/>
                    <a:pt x="30" y="65"/>
                  </a:cubicBezTo>
                  <a:cubicBezTo>
                    <a:pt x="31" y="62"/>
                    <a:pt x="27" y="60"/>
                    <a:pt x="26" y="58"/>
                  </a:cubicBezTo>
                  <a:cubicBezTo>
                    <a:pt x="23" y="56"/>
                    <a:pt x="25" y="52"/>
                    <a:pt x="26" y="49"/>
                  </a:cubicBezTo>
                  <a:cubicBezTo>
                    <a:pt x="26" y="47"/>
                    <a:pt x="27" y="47"/>
                    <a:pt x="29" y="47"/>
                  </a:cubicBezTo>
                  <a:cubicBezTo>
                    <a:pt x="31" y="47"/>
                    <a:pt x="33" y="45"/>
                    <a:pt x="34" y="44"/>
                  </a:cubicBezTo>
                  <a:cubicBezTo>
                    <a:pt x="36" y="43"/>
                    <a:pt x="37" y="44"/>
                    <a:pt x="39" y="42"/>
                  </a:cubicBezTo>
                  <a:cubicBezTo>
                    <a:pt x="40" y="40"/>
                    <a:pt x="41" y="39"/>
                    <a:pt x="41" y="38"/>
                  </a:cubicBezTo>
                  <a:cubicBezTo>
                    <a:pt x="41" y="38"/>
                    <a:pt x="40" y="38"/>
                    <a:pt x="39" y="3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59" name="Freeform 703">
              <a:extLst>
                <a:ext uri="{FF2B5EF4-FFF2-40B4-BE49-F238E27FC236}">
                  <a16:creationId xmlns:a16="http://schemas.microsoft.com/office/drawing/2014/main" id="{171F2DE9-9EB2-8A42-97E1-3BBFC41CBF90}"/>
                </a:ext>
              </a:extLst>
            </p:cNvPr>
            <p:cNvSpPr>
              <a:spLocks/>
            </p:cNvSpPr>
            <p:nvPr/>
          </p:nvSpPr>
          <p:spPr bwMode="auto">
            <a:xfrm>
              <a:off x="15747967" y="7781150"/>
              <a:ext cx="213379" cy="261215"/>
            </a:xfrm>
            <a:custGeom>
              <a:avLst/>
              <a:gdLst>
                <a:gd name="T0" fmla="*/ 21 w 23"/>
                <a:gd name="T1" fmla="*/ 26 h 28"/>
                <a:gd name="T2" fmla="*/ 20 w 23"/>
                <a:gd name="T3" fmla="*/ 17 h 28"/>
                <a:gd name="T4" fmla="*/ 18 w 23"/>
                <a:gd name="T5" fmla="*/ 16 h 28"/>
                <a:gd name="T6" fmla="*/ 16 w 23"/>
                <a:gd name="T7" fmla="*/ 18 h 28"/>
                <a:gd name="T8" fmla="*/ 17 w 23"/>
                <a:gd name="T9" fmla="*/ 13 h 28"/>
                <a:gd name="T10" fmla="*/ 18 w 23"/>
                <a:gd name="T11" fmla="*/ 7 h 28"/>
                <a:gd name="T12" fmla="*/ 14 w 23"/>
                <a:gd name="T13" fmla="*/ 7 h 28"/>
                <a:gd name="T14" fmla="*/ 10 w 23"/>
                <a:gd name="T15" fmla="*/ 7 h 28"/>
                <a:gd name="T16" fmla="*/ 8 w 23"/>
                <a:gd name="T17" fmla="*/ 4 h 28"/>
                <a:gd name="T18" fmla="*/ 6 w 23"/>
                <a:gd name="T19" fmla="*/ 2 h 28"/>
                <a:gd name="T20" fmla="*/ 2 w 23"/>
                <a:gd name="T21" fmla="*/ 1 h 28"/>
                <a:gd name="T22" fmla="*/ 4 w 23"/>
                <a:gd name="T23" fmla="*/ 5 h 28"/>
                <a:gd name="T24" fmla="*/ 1 w 23"/>
                <a:gd name="T25" fmla="*/ 9 h 28"/>
                <a:gd name="T26" fmla="*/ 3 w 23"/>
                <a:gd name="T27" fmla="*/ 16 h 28"/>
                <a:gd name="T28" fmla="*/ 5 w 23"/>
                <a:gd name="T29" fmla="*/ 25 h 28"/>
                <a:gd name="T30" fmla="*/ 6 w 23"/>
                <a:gd name="T31" fmla="*/ 22 h 28"/>
                <a:gd name="T32" fmla="*/ 7 w 23"/>
                <a:gd name="T33" fmla="*/ 24 h 28"/>
                <a:gd name="T34" fmla="*/ 7 w 23"/>
                <a:gd name="T35" fmla="*/ 23 h 28"/>
                <a:gd name="T36" fmla="*/ 8 w 23"/>
                <a:gd name="T37" fmla="*/ 21 h 28"/>
                <a:gd name="T38" fmla="*/ 13 w 23"/>
                <a:gd name="T39" fmla="*/ 22 h 28"/>
                <a:gd name="T40" fmla="*/ 11 w 23"/>
                <a:gd name="T41" fmla="*/ 16 h 28"/>
                <a:gd name="T42" fmla="*/ 13 w 23"/>
                <a:gd name="T43" fmla="*/ 19 h 28"/>
                <a:gd name="T44" fmla="*/ 17 w 23"/>
                <a:gd name="T45" fmla="*/ 20 h 28"/>
                <a:gd name="T46" fmla="*/ 18 w 23"/>
                <a:gd name="T47" fmla="*/ 22 h 28"/>
                <a:gd name="T48" fmla="*/ 19 w 23"/>
                <a:gd name="T49" fmla="*/ 28 h 28"/>
                <a:gd name="T50" fmla="*/ 21 w 23"/>
                <a:gd name="T51" fmla="*/ 26 h 28"/>
                <a:gd name="T52" fmla="*/ 21 w 23"/>
                <a:gd name="T53"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 h="28">
                  <a:moveTo>
                    <a:pt x="21" y="26"/>
                  </a:moveTo>
                  <a:cubicBezTo>
                    <a:pt x="22" y="24"/>
                    <a:pt x="20" y="19"/>
                    <a:pt x="20" y="17"/>
                  </a:cubicBezTo>
                  <a:cubicBezTo>
                    <a:pt x="20" y="17"/>
                    <a:pt x="19" y="13"/>
                    <a:pt x="18" y="16"/>
                  </a:cubicBezTo>
                  <a:cubicBezTo>
                    <a:pt x="18" y="16"/>
                    <a:pt x="17" y="17"/>
                    <a:pt x="16" y="18"/>
                  </a:cubicBezTo>
                  <a:cubicBezTo>
                    <a:pt x="16" y="17"/>
                    <a:pt x="14" y="13"/>
                    <a:pt x="17" y="13"/>
                  </a:cubicBezTo>
                  <a:cubicBezTo>
                    <a:pt x="19" y="12"/>
                    <a:pt x="23" y="6"/>
                    <a:pt x="18" y="7"/>
                  </a:cubicBezTo>
                  <a:cubicBezTo>
                    <a:pt x="17" y="8"/>
                    <a:pt x="15" y="7"/>
                    <a:pt x="14" y="7"/>
                  </a:cubicBezTo>
                  <a:cubicBezTo>
                    <a:pt x="13" y="7"/>
                    <a:pt x="11" y="7"/>
                    <a:pt x="10" y="7"/>
                  </a:cubicBezTo>
                  <a:cubicBezTo>
                    <a:pt x="8" y="6"/>
                    <a:pt x="8" y="5"/>
                    <a:pt x="8" y="4"/>
                  </a:cubicBezTo>
                  <a:cubicBezTo>
                    <a:pt x="8" y="2"/>
                    <a:pt x="7" y="3"/>
                    <a:pt x="6" y="2"/>
                  </a:cubicBezTo>
                  <a:cubicBezTo>
                    <a:pt x="4" y="1"/>
                    <a:pt x="3" y="0"/>
                    <a:pt x="2" y="1"/>
                  </a:cubicBezTo>
                  <a:cubicBezTo>
                    <a:pt x="1" y="3"/>
                    <a:pt x="3" y="4"/>
                    <a:pt x="4" y="5"/>
                  </a:cubicBezTo>
                  <a:cubicBezTo>
                    <a:pt x="7" y="8"/>
                    <a:pt x="2" y="6"/>
                    <a:pt x="1" y="9"/>
                  </a:cubicBezTo>
                  <a:cubicBezTo>
                    <a:pt x="0" y="12"/>
                    <a:pt x="2" y="14"/>
                    <a:pt x="3" y="16"/>
                  </a:cubicBezTo>
                  <a:cubicBezTo>
                    <a:pt x="5" y="19"/>
                    <a:pt x="6" y="22"/>
                    <a:pt x="5" y="25"/>
                  </a:cubicBezTo>
                  <a:cubicBezTo>
                    <a:pt x="6" y="26"/>
                    <a:pt x="6" y="23"/>
                    <a:pt x="6" y="22"/>
                  </a:cubicBezTo>
                  <a:cubicBezTo>
                    <a:pt x="6" y="23"/>
                    <a:pt x="6" y="24"/>
                    <a:pt x="7" y="24"/>
                  </a:cubicBezTo>
                  <a:cubicBezTo>
                    <a:pt x="7" y="24"/>
                    <a:pt x="7" y="23"/>
                    <a:pt x="7" y="23"/>
                  </a:cubicBezTo>
                  <a:cubicBezTo>
                    <a:pt x="8" y="26"/>
                    <a:pt x="8" y="23"/>
                    <a:pt x="8" y="21"/>
                  </a:cubicBezTo>
                  <a:cubicBezTo>
                    <a:pt x="8" y="22"/>
                    <a:pt x="12" y="25"/>
                    <a:pt x="13" y="22"/>
                  </a:cubicBezTo>
                  <a:cubicBezTo>
                    <a:pt x="13" y="21"/>
                    <a:pt x="12" y="16"/>
                    <a:pt x="11" y="16"/>
                  </a:cubicBezTo>
                  <a:cubicBezTo>
                    <a:pt x="12" y="16"/>
                    <a:pt x="13" y="18"/>
                    <a:pt x="13" y="19"/>
                  </a:cubicBezTo>
                  <a:cubicBezTo>
                    <a:pt x="14" y="20"/>
                    <a:pt x="17" y="18"/>
                    <a:pt x="17" y="20"/>
                  </a:cubicBezTo>
                  <a:cubicBezTo>
                    <a:pt x="17" y="21"/>
                    <a:pt x="18" y="20"/>
                    <a:pt x="18" y="22"/>
                  </a:cubicBezTo>
                  <a:cubicBezTo>
                    <a:pt x="18" y="24"/>
                    <a:pt x="18" y="26"/>
                    <a:pt x="19" y="28"/>
                  </a:cubicBezTo>
                  <a:cubicBezTo>
                    <a:pt x="20" y="27"/>
                    <a:pt x="20" y="27"/>
                    <a:pt x="21" y="26"/>
                  </a:cubicBezTo>
                  <a:cubicBezTo>
                    <a:pt x="22" y="25"/>
                    <a:pt x="20" y="27"/>
                    <a:pt x="21" y="2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60" name="Freeform 704">
              <a:extLst>
                <a:ext uri="{FF2B5EF4-FFF2-40B4-BE49-F238E27FC236}">
                  <a16:creationId xmlns:a16="http://schemas.microsoft.com/office/drawing/2014/main" id="{48182253-5691-E049-8A00-BEA8FBB2EF9B}"/>
                </a:ext>
              </a:extLst>
            </p:cNvPr>
            <p:cNvSpPr>
              <a:spLocks/>
            </p:cNvSpPr>
            <p:nvPr/>
          </p:nvSpPr>
          <p:spPr bwMode="auto">
            <a:xfrm>
              <a:off x="16149241" y="8071036"/>
              <a:ext cx="391721" cy="719934"/>
            </a:xfrm>
            <a:custGeom>
              <a:avLst/>
              <a:gdLst>
                <a:gd name="T0" fmla="*/ 40 w 42"/>
                <a:gd name="T1" fmla="*/ 30 h 77"/>
                <a:gd name="T2" fmla="*/ 41 w 42"/>
                <a:gd name="T3" fmla="*/ 27 h 77"/>
                <a:gd name="T4" fmla="*/ 39 w 42"/>
                <a:gd name="T5" fmla="*/ 24 h 77"/>
                <a:gd name="T6" fmla="*/ 36 w 42"/>
                <a:gd name="T7" fmla="*/ 20 h 77"/>
                <a:gd name="T8" fmla="*/ 35 w 42"/>
                <a:gd name="T9" fmla="*/ 15 h 77"/>
                <a:gd name="T10" fmla="*/ 30 w 42"/>
                <a:gd name="T11" fmla="*/ 12 h 77"/>
                <a:gd name="T12" fmla="*/ 25 w 42"/>
                <a:gd name="T13" fmla="*/ 14 h 77"/>
                <a:gd name="T14" fmla="*/ 21 w 42"/>
                <a:gd name="T15" fmla="*/ 14 h 77"/>
                <a:gd name="T16" fmla="*/ 17 w 42"/>
                <a:gd name="T17" fmla="*/ 16 h 77"/>
                <a:gd name="T18" fmla="*/ 19 w 42"/>
                <a:gd name="T19" fmla="*/ 12 h 77"/>
                <a:gd name="T20" fmla="*/ 19 w 42"/>
                <a:gd name="T21" fmla="*/ 9 h 77"/>
                <a:gd name="T22" fmla="*/ 18 w 42"/>
                <a:gd name="T23" fmla="*/ 5 h 77"/>
                <a:gd name="T24" fmla="*/ 15 w 42"/>
                <a:gd name="T25" fmla="*/ 4 h 77"/>
                <a:gd name="T26" fmla="*/ 9 w 42"/>
                <a:gd name="T27" fmla="*/ 1 h 77"/>
                <a:gd name="T28" fmla="*/ 4 w 42"/>
                <a:gd name="T29" fmla="*/ 4 h 77"/>
                <a:gd name="T30" fmla="*/ 1 w 42"/>
                <a:gd name="T31" fmla="*/ 8 h 77"/>
                <a:gd name="T32" fmla="*/ 0 w 42"/>
                <a:gd name="T33" fmla="*/ 13 h 77"/>
                <a:gd name="T34" fmla="*/ 3 w 42"/>
                <a:gd name="T35" fmla="*/ 16 h 77"/>
                <a:gd name="T36" fmla="*/ 6 w 42"/>
                <a:gd name="T37" fmla="*/ 20 h 77"/>
                <a:gd name="T38" fmla="*/ 5 w 42"/>
                <a:gd name="T39" fmla="*/ 24 h 77"/>
                <a:gd name="T40" fmla="*/ 5 w 42"/>
                <a:gd name="T41" fmla="*/ 27 h 77"/>
                <a:gd name="T42" fmla="*/ 4 w 42"/>
                <a:gd name="T43" fmla="*/ 28 h 77"/>
                <a:gd name="T44" fmla="*/ 6 w 42"/>
                <a:gd name="T45" fmla="*/ 33 h 77"/>
                <a:gd name="T46" fmla="*/ 9 w 42"/>
                <a:gd name="T47" fmla="*/ 37 h 77"/>
                <a:gd name="T48" fmla="*/ 10 w 42"/>
                <a:gd name="T49" fmla="*/ 42 h 77"/>
                <a:gd name="T50" fmla="*/ 6 w 42"/>
                <a:gd name="T51" fmla="*/ 52 h 77"/>
                <a:gd name="T52" fmla="*/ 5 w 42"/>
                <a:gd name="T53" fmla="*/ 55 h 77"/>
                <a:gd name="T54" fmla="*/ 4 w 42"/>
                <a:gd name="T55" fmla="*/ 58 h 77"/>
                <a:gd name="T56" fmla="*/ 5 w 42"/>
                <a:gd name="T57" fmla="*/ 62 h 77"/>
                <a:gd name="T58" fmla="*/ 11 w 42"/>
                <a:gd name="T59" fmla="*/ 69 h 77"/>
                <a:gd name="T60" fmla="*/ 13 w 42"/>
                <a:gd name="T61" fmla="*/ 72 h 77"/>
                <a:gd name="T62" fmla="*/ 16 w 42"/>
                <a:gd name="T63" fmla="*/ 72 h 77"/>
                <a:gd name="T64" fmla="*/ 18 w 42"/>
                <a:gd name="T65" fmla="*/ 74 h 77"/>
                <a:gd name="T66" fmla="*/ 19 w 42"/>
                <a:gd name="T67" fmla="*/ 76 h 77"/>
                <a:gd name="T68" fmla="*/ 21 w 42"/>
                <a:gd name="T69" fmla="*/ 76 h 77"/>
                <a:gd name="T70" fmla="*/ 23 w 42"/>
                <a:gd name="T71" fmla="*/ 74 h 77"/>
                <a:gd name="T72" fmla="*/ 16 w 42"/>
                <a:gd name="T73" fmla="*/ 69 h 77"/>
                <a:gd name="T74" fmla="*/ 13 w 42"/>
                <a:gd name="T75" fmla="*/ 67 h 77"/>
                <a:gd name="T76" fmla="*/ 15 w 42"/>
                <a:gd name="T77" fmla="*/ 67 h 77"/>
                <a:gd name="T78" fmla="*/ 12 w 42"/>
                <a:gd name="T79" fmla="*/ 60 h 77"/>
                <a:gd name="T80" fmla="*/ 11 w 42"/>
                <a:gd name="T81" fmla="*/ 58 h 77"/>
                <a:gd name="T82" fmla="*/ 9 w 42"/>
                <a:gd name="T83" fmla="*/ 56 h 77"/>
                <a:gd name="T84" fmla="*/ 11 w 42"/>
                <a:gd name="T85" fmla="*/ 48 h 77"/>
                <a:gd name="T86" fmla="*/ 13 w 42"/>
                <a:gd name="T87" fmla="*/ 43 h 77"/>
                <a:gd name="T88" fmla="*/ 14 w 42"/>
                <a:gd name="T89" fmla="*/ 36 h 77"/>
                <a:gd name="T90" fmla="*/ 17 w 42"/>
                <a:gd name="T91" fmla="*/ 40 h 77"/>
                <a:gd name="T92" fmla="*/ 22 w 42"/>
                <a:gd name="T93" fmla="*/ 41 h 77"/>
                <a:gd name="T94" fmla="*/ 27 w 42"/>
                <a:gd name="T95" fmla="*/ 44 h 77"/>
                <a:gd name="T96" fmla="*/ 24 w 42"/>
                <a:gd name="T97" fmla="*/ 38 h 77"/>
                <a:gd name="T98" fmla="*/ 28 w 42"/>
                <a:gd name="T99" fmla="*/ 33 h 77"/>
                <a:gd name="T100" fmla="*/ 34 w 42"/>
                <a:gd name="T101" fmla="*/ 32 h 77"/>
                <a:gd name="T102" fmla="*/ 38 w 42"/>
                <a:gd name="T103" fmla="*/ 33 h 77"/>
                <a:gd name="T104" fmla="*/ 40 w 42"/>
                <a:gd name="T105" fmla="*/ 30 h 77"/>
                <a:gd name="T106" fmla="*/ 40 w 42"/>
                <a:gd name="T107" fmla="*/ 3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77">
                  <a:moveTo>
                    <a:pt x="40" y="30"/>
                  </a:moveTo>
                  <a:cubicBezTo>
                    <a:pt x="41" y="30"/>
                    <a:pt x="40" y="28"/>
                    <a:pt x="41" y="27"/>
                  </a:cubicBezTo>
                  <a:cubicBezTo>
                    <a:pt x="42" y="26"/>
                    <a:pt x="40" y="24"/>
                    <a:pt x="39" y="24"/>
                  </a:cubicBezTo>
                  <a:cubicBezTo>
                    <a:pt x="38" y="23"/>
                    <a:pt x="36" y="22"/>
                    <a:pt x="36" y="20"/>
                  </a:cubicBezTo>
                  <a:cubicBezTo>
                    <a:pt x="36" y="18"/>
                    <a:pt x="37" y="17"/>
                    <a:pt x="35" y="15"/>
                  </a:cubicBezTo>
                  <a:cubicBezTo>
                    <a:pt x="34" y="14"/>
                    <a:pt x="32" y="12"/>
                    <a:pt x="30" y="12"/>
                  </a:cubicBezTo>
                  <a:cubicBezTo>
                    <a:pt x="28" y="12"/>
                    <a:pt x="27" y="14"/>
                    <a:pt x="25" y="14"/>
                  </a:cubicBezTo>
                  <a:cubicBezTo>
                    <a:pt x="23" y="13"/>
                    <a:pt x="23" y="13"/>
                    <a:pt x="21" y="14"/>
                  </a:cubicBezTo>
                  <a:cubicBezTo>
                    <a:pt x="21" y="14"/>
                    <a:pt x="18" y="17"/>
                    <a:pt x="17" y="16"/>
                  </a:cubicBezTo>
                  <a:cubicBezTo>
                    <a:pt x="17" y="15"/>
                    <a:pt x="20" y="13"/>
                    <a:pt x="19" y="12"/>
                  </a:cubicBezTo>
                  <a:cubicBezTo>
                    <a:pt x="17" y="11"/>
                    <a:pt x="19" y="10"/>
                    <a:pt x="19" y="9"/>
                  </a:cubicBezTo>
                  <a:cubicBezTo>
                    <a:pt x="19" y="8"/>
                    <a:pt x="19" y="5"/>
                    <a:pt x="18" y="5"/>
                  </a:cubicBezTo>
                  <a:cubicBezTo>
                    <a:pt x="16" y="6"/>
                    <a:pt x="14" y="6"/>
                    <a:pt x="15" y="4"/>
                  </a:cubicBezTo>
                  <a:cubicBezTo>
                    <a:pt x="16" y="0"/>
                    <a:pt x="11" y="0"/>
                    <a:pt x="9" y="1"/>
                  </a:cubicBezTo>
                  <a:cubicBezTo>
                    <a:pt x="8" y="3"/>
                    <a:pt x="6" y="4"/>
                    <a:pt x="4" y="4"/>
                  </a:cubicBezTo>
                  <a:cubicBezTo>
                    <a:pt x="2" y="4"/>
                    <a:pt x="1" y="7"/>
                    <a:pt x="1" y="8"/>
                  </a:cubicBezTo>
                  <a:cubicBezTo>
                    <a:pt x="1" y="10"/>
                    <a:pt x="0" y="11"/>
                    <a:pt x="0" y="13"/>
                  </a:cubicBezTo>
                  <a:cubicBezTo>
                    <a:pt x="0" y="15"/>
                    <a:pt x="1" y="15"/>
                    <a:pt x="3" y="16"/>
                  </a:cubicBezTo>
                  <a:cubicBezTo>
                    <a:pt x="4" y="18"/>
                    <a:pt x="5" y="19"/>
                    <a:pt x="6" y="20"/>
                  </a:cubicBezTo>
                  <a:cubicBezTo>
                    <a:pt x="7" y="22"/>
                    <a:pt x="5" y="23"/>
                    <a:pt x="5" y="24"/>
                  </a:cubicBezTo>
                  <a:cubicBezTo>
                    <a:pt x="5" y="25"/>
                    <a:pt x="6" y="26"/>
                    <a:pt x="5" y="27"/>
                  </a:cubicBezTo>
                  <a:cubicBezTo>
                    <a:pt x="5" y="27"/>
                    <a:pt x="4" y="27"/>
                    <a:pt x="4" y="28"/>
                  </a:cubicBezTo>
                  <a:cubicBezTo>
                    <a:pt x="3" y="29"/>
                    <a:pt x="5" y="32"/>
                    <a:pt x="6" y="33"/>
                  </a:cubicBezTo>
                  <a:cubicBezTo>
                    <a:pt x="7" y="34"/>
                    <a:pt x="8" y="35"/>
                    <a:pt x="9" y="37"/>
                  </a:cubicBezTo>
                  <a:cubicBezTo>
                    <a:pt x="9" y="39"/>
                    <a:pt x="9" y="40"/>
                    <a:pt x="10" y="42"/>
                  </a:cubicBezTo>
                  <a:cubicBezTo>
                    <a:pt x="11" y="46"/>
                    <a:pt x="8" y="49"/>
                    <a:pt x="6" y="52"/>
                  </a:cubicBezTo>
                  <a:cubicBezTo>
                    <a:pt x="6" y="53"/>
                    <a:pt x="5" y="54"/>
                    <a:pt x="5" y="55"/>
                  </a:cubicBezTo>
                  <a:cubicBezTo>
                    <a:pt x="4" y="56"/>
                    <a:pt x="4" y="57"/>
                    <a:pt x="4" y="58"/>
                  </a:cubicBezTo>
                  <a:cubicBezTo>
                    <a:pt x="4" y="59"/>
                    <a:pt x="3" y="62"/>
                    <a:pt x="5" y="62"/>
                  </a:cubicBezTo>
                  <a:cubicBezTo>
                    <a:pt x="8" y="64"/>
                    <a:pt x="9" y="67"/>
                    <a:pt x="11" y="69"/>
                  </a:cubicBezTo>
                  <a:cubicBezTo>
                    <a:pt x="12" y="70"/>
                    <a:pt x="12" y="71"/>
                    <a:pt x="13" y="72"/>
                  </a:cubicBezTo>
                  <a:cubicBezTo>
                    <a:pt x="14" y="72"/>
                    <a:pt x="15" y="72"/>
                    <a:pt x="16" y="72"/>
                  </a:cubicBezTo>
                  <a:cubicBezTo>
                    <a:pt x="17" y="73"/>
                    <a:pt x="18" y="73"/>
                    <a:pt x="18" y="74"/>
                  </a:cubicBezTo>
                  <a:cubicBezTo>
                    <a:pt x="18" y="75"/>
                    <a:pt x="18" y="76"/>
                    <a:pt x="19" y="76"/>
                  </a:cubicBezTo>
                  <a:cubicBezTo>
                    <a:pt x="19" y="77"/>
                    <a:pt x="20" y="76"/>
                    <a:pt x="21" y="76"/>
                  </a:cubicBezTo>
                  <a:cubicBezTo>
                    <a:pt x="22" y="76"/>
                    <a:pt x="23" y="74"/>
                    <a:pt x="23" y="74"/>
                  </a:cubicBezTo>
                  <a:cubicBezTo>
                    <a:pt x="21" y="71"/>
                    <a:pt x="20" y="70"/>
                    <a:pt x="16" y="69"/>
                  </a:cubicBezTo>
                  <a:cubicBezTo>
                    <a:pt x="15" y="69"/>
                    <a:pt x="14" y="68"/>
                    <a:pt x="13" y="67"/>
                  </a:cubicBezTo>
                  <a:cubicBezTo>
                    <a:pt x="13" y="65"/>
                    <a:pt x="14" y="67"/>
                    <a:pt x="15" y="67"/>
                  </a:cubicBezTo>
                  <a:cubicBezTo>
                    <a:pt x="14" y="67"/>
                    <a:pt x="12" y="61"/>
                    <a:pt x="12" y="60"/>
                  </a:cubicBezTo>
                  <a:cubicBezTo>
                    <a:pt x="12" y="59"/>
                    <a:pt x="12" y="59"/>
                    <a:pt x="11" y="58"/>
                  </a:cubicBezTo>
                  <a:cubicBezTo>
                    <a:pt x="10" y="58"/>
                    <a:pt x="9" y="57"/>
                    <a:pt x="9" y="56"/>
                  </a:cubicBezTo>
                  <a:cubicBezTo>
                    <a:pt x="8" y="53"/>
                    <a:pt x="10" y="50"/>
                    <a:pt x="11" y="48"/>
                  </a:cubicBezTo>
                  <a:cubicBezTo>
                    <a:pt x="11" y="46"/>
                    <a:pt x="13" y="44"/>
                    <a:pt x="13" y="43"/>
                  </a:cubicBezTo>
                  <a:cubicBezTo>
                    <a:pt x="13" y="41"/>
                    <a:pt x="12" y="37"/>
                    <a:pt x="14" y="36"/>
                  </a:cubicBezTo>
                  <a:cubicBezTo>
                    <a:pt x="17" y="36"/>
                    <a:pt x="17" y="37"/>
                    <a:pt x="17" y="40"/>
                  </a:cubicBezTo>
                  <a:cubicBezTo>
                    <a:pt x="16" y="42"/>
                    <a:pt x="20" y="41"/>
                    <a:pt x="22" y="41"/>
                  </a:cubicBezTo>
                  <a:cubicBezTo>
                    <a:pt x="23" y="41"/>
                    <a:pt x="26" y="43"/>
                    <a:pt x="27" y="44"/>
                  </a:cubicBezTo>
                  <a:cubicBezTo>
                    <a:pt x="27" y="42"/>
                    <a:pt x="25" y="41"/>
                    <a:pt x="24" y="38"/>
                  </a:cubicBezTo>
                  <a:cubicBezTo>
                    <a:pt x="24" y="36"/>
                    <a:pt x="26" y="35"/>
                    <a:pt x="28" y="33"/>
                  </a:cubicBezTo>
                  <a:cubicBezTo>
                    <a:pt x="29" y="32"/>
                    <a:pt x="32" y="32"/>
                    <a:pt x="34" y="32"/>
                  </a:cubicBezTo>
                  <a:cubicBezTo>
                    <a:pt x="36" y="32"/>
                    <a:pt x="37" y="32"/>
                    <a:pt x="38" y="33"/>
                  </a:cubicBezTo>
                  <a:cubicBezTo>
                    <a:pt x="40" y="33"/>
                    <a:pt x="39" y="32"/>
                    <a:pt x="40" y="30"/>
                  </a:cubicBezTo>
                  <a:cubicBezTo>
                    <a:pt x="41" y="30"/>
                    <a:pt x="40" y="31"/>
                    <a:pt x="40" y="3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61" name="Freeform 705">
              <a:extLst>
                <a:ext uri="{FF2B5EF4-FFF2-40B4-BE49-F238E27FC236}">
                  <a16:creationId xmlns:a16="http://schemas.microsoft.com/office/drawing/2014/main" id="{F579D149-08C3-B24D-86DD-C1646EFCDF0F}"/>
                </a:ext>
              </a:extLst>
            </p:cNvPr>
            <p:cNvSpPr>
              <a:spLocks/>
            </p:cNvSpPr>
            <p:nvPr/>
          </p:nvSpPr>
          <p:spPr bwMode="auto">
            <a:xfrm>
              <a:off x="16362618" y="7921315"/>
              <a:ext cx="356688" cy="729492"/>
            </a:xfrm>
            <a:custGeom>
              <a:avLst/>
              <a:gdLst>
                <a:gd name="T0" fmla="*/ 37 w 38"/>
                <a:gd name="T1" fmla="*/ 55 h 78"/>
                <a:gd name="T2" fmla="*/ 36 w 38"/>
                <a:gd name="T3" fmla="*/ 49 h 78"/>
                <a:gd name="T4" fmla="*/ 32 w 38"/>
                <a:gd name="T5" fmla="*/ 41 h 78"/>
                <a:gd name="T6" fmla="*/ 28 w 38"/>
                <a:gd name="T7" fmla="*/ 37 h 78"/>
                <a:gd name="T8" fmla="*/ 22 w 38"/>
                <a:gd name="T9" fmla="*/ 31 h 78"/>
                <a:gd name="T10" fmla="*/ 18 w 38"/>
                <a:gd name="T11" fmla="*/ 26 h 78"/>
                <a:gd name="T12" fmla="*/ 19 w 38"/>
                <a:gd name="T13" fmla="*/ 20 h 78"/>
                <a:gd name="T14" fmla="*/ 23 w 38"/>
                <a:gd name="T15" fmla="*/ 15 h 78"/>
                <a:gd name="T16" fmla="*/ 29 w 38"/>
                <a:gd name="T17" fmla="*/ 11 h 78"/>
                <a:gd name="T18" fmla="*/ 23 w 38"/>
                <a:gd name="T19" fmla="*/ 7 h 78"/>
                <a:gd name="T20" fmla="*/ 24 w 38"/>
                <a:gd name="T21" fmla="*/ 4 h 78"/>
                <a:gd name="T22" fmla="*/ 19 w 38"/>
                <a:gd name="T23" fmla="*/ 3 h 78"/>
                <a:gd name="T24" fmla="*/ 14 w 38"/>
                <a:gd name="T25" fmla="*/ 3 h 78"/>
                <a:gd name="T26" fmla="*/ 11 w 38"/>
                <a:gd name="T27" fmla="*/ 5 h 78"/>
                <a:gd name="T28" fmla="*/ 8 w 38"/>
                <a:gd name="T29" fmla="*/ 5 h 78"/>
                <a:gd name="T30" fmla="*/ 5 w 38"/>
                <a:gd name="T31" fmla="*/ 5 h 78"/>
                <a:gd name="T32" fmla="*/ 3 w 38"/>
                <a:gd name="T33" fmla="*/ 5 h 78"/>
                <a:gd name="T34" fmla="*/ 0 w 38"/>
                <a:gd name="T35" fmla="*/ 6 h 78"/>
                <a:gd name="T36" fmla="*/ 4 w 38"/>
                <a:gd name="T37" fmla="*/ 9 h 78"/>
                <a:gd name="T38" fmla="*/ 5 w 38"/>
                <a:gd name="T39" fmla="*/ 13 h 78"/>
                <a:gd name="T40" fmla="*/ 9 w 38"/>
                <a:gd name="T41" fmla="*/ 14 h 78"/>
                <a:gd name="T42" fmla="*/ 12 w 38"/>
                <a:gd name="T43" fmla="*/ 17 h 78"/>
                <a:gd name="T44" fmla="*/ 13 w 38"/>
                <a:gd name="T45" fmla="*/ 21 h 78"/>
                <a:gd name="T46" fmla="*/ 10 w 38"/>
                <a:gd name="T47" fmla="*/ 22 h 78"/>
                <a:gd name="T48" fmla="*/ 14 w 38"/>
                <a:gd name="T49" fmla="*/ 25 h 78"/>
                <a:gd name="T50" fmla="*/ 19 w 38"/>
                <a:gd name="T51" fmla="*/ 31 h 78"/>
                <a:gd name="T52" fmla="*/ 23 w 38"/>
                <a:gd name="T53" fmla="*/ 35 h 78"/>
                <a:gd name="T54" fmla="*/ 26 w 38"/>
                <a:gd name="T55" fmla="*/ 39 h 78"/>
                <a:gd name="T56" fmla="*/ 28 w 38"/>
                <a:gd name="T57" fmla="*/ 43 h 78"/>
                <a:gd name="T58" fmla="*/ 27 w 38"/>
                <a:gd name="T59" fmla="*/ 48 h 78"/>
                <a:gd name="T60" fmla="*/ 28 w 38"/>
                <a:gd name="T61" fmla="*/ 52 h 78"/>
                <a:gd name="T62" fmla="*/ 28 w 38"/>
                <a:gd name="T63" fmla="*/ 57 h 78"/>
                <a:gd name="T64" fmla="*/ 23 w 38"/>
                <a:gd name="T65" fmla="*/ 60 h 78"/>
                <a:gd name="T66" fmla="*/ 20 w 38"/>
                <a:gd name="T67" fmla="*/ 62 h 78"/>
                <a:gd name="T68" fmla="*/ 20 w 38"/>
                <a:gd name="T69" fmla="*/ 65 h 78"/>
                <a:gd name="T70" fmla="*/ 18 w 38"/>
                <a:gd name="T71" fmla="*/ 66 h 78"/>
                <a:gd name="T72" fmla="*/ 14 w 38"/>
                <a:gd name="T73" fmla="*/ 67 h 78"/>
                <a:gd name="T74" fmla="*/ 15 w 38"/>
                <a:gd name="T75" fmla="*/ 70 h 78"/>
                <a:gd name="T76" fmla="*/ 14 w 38"/>
                <a:gd name="T77" fmla="*/ 74 h 78"/>
                <a:gd name="T78" fmla="*/ 14 w 38"/>
                <a:gd name="T79" fmla="*/ 77 h 78"/>
                <a:gd name="T80" fmla="*/ 18 w 38"/>
                <a:gd name="T81" fmla="*/ 75 h 78"/>
                <a:gd name="T82" fmla="*/ 19 w 38"/>
                <a:gd name="T83" fmla="*/ 71 h 78"/>
                <a:gd name="T84" fmla="*/ 22 w 38"/>
                <a:gd name="T85" fmla="*/ 72 h 78"/>
                <a:gd name="T86" fmla="*/ 21 w 38"/>
                <a:gd name="T87" fmla="*/ 70 h 78"/>
                <a:gd name="T88" fmla="*/ 23 w 38"/>
                <a:gd name="T89" fmla="*/ 71 h 78"/>
                <a:gd name="T90" fmla="*/ 24 w 38"/>
                <a:gd name="T91" fmla="*/ 67 h 78"/>
                <a:gd name="T92" fmla="*/ 26 w 38"/>
                <a:gd name="T93" fmla="*/ 68 h 78"/>
                <a:gd name="T94" fmla="*/ 30 w 38"/>
                <a:gd name="T95" fmla="*/ 66 h 78"/>
                <a:gd name="T96" fmla="*/ 36 w 38"/>
                <a:gd name="T97" fmla="*/ 61 h 78"/>
                <a:gd name="T98" fmla="*/ 36 w 38"/>
                <a:gd name="T99" fmla="*/ 57 h 78"/>
                <a:gd name="T100" fmla="*/ 37 w 38"/>
                <a:gd name="T101" fmla="*/ 55 h 78"/>
                <a:gd name="T102" fmla="*/ 37 w 38"/>
                <a:gd name="T103" fmla="*/ 5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 h="78">
                  <a:moveTo>
                    <a:pt x="37" y="55"/>
                  </a:moveTo>
                  <a:cubicBezTo>
                    <a:pt x="36" y="54"/>
                    <a:pt x="36" y="52"/>
                    <a:pt x="36" y="49"/>
                  </a:cubicBezTo>
                  <a:cubicBezTo>
                    <a:pt x="35" y="46"/>
                    <a:pt x="34" y="44"/>
                    <a:pt x="32" y="41"/>
                  </a:cubicBezTo>
                  <a:cubicBezTo>
                    <a:pt x="31" y="39"/>
                    <a:pt x="30" y="38"/>
                    <a:pt x="28" y="37"/>
                  </a:cubicBezTo>
                  <a:cubicBezTo>
                    <a:pt x="26" y="35"/>
                    <a:pt x="23" y="34"/>
                    <a:pt x="22" y="31"/>
                  </a:cubicBezTo>
                  <a:cubicBezTo>
                    <a:pt x="22" y="29"/>
                    <a:pt x="20" y="28"/>
                    <a:pt x="18" y="26"/>
                  </a:cubicBezTo>
                  <a:cubicBezTo>
                    <a:pt x="17" y="25"/>
                    <a:pt x="18" y="21"/>
                    <a:pt x="19" y="20"/>
                  </a:cubicBezTo>
                  <a:cubicBezTo>
                    <a:pt x="21" y="19"/>
                    <a:pt x="23" y="17"/>
                    <a:pt x="23" y="15"/>
                  </a:cubicBezTo>
                  <a:cubicBezTo>
                    <a:pt x="24" y="14"/>
                    <a:pt x="28" y="12"/>
                    <a:pt x="29" y="11"/>
                  </a:cubicBezTo>
                  <a:cubicBezTo>
                    <a:pt x="27" y="10"/>
                    <a:pt x="25" y="9"/>
                    <a:pt x="23" y="7"/>
                  </a:cubicBezTo>
                  <a:cubicBezTo>
                    <a:pt x="21" y="6"/>
                    <a:pt x="24" y="6"/>
                    <a:pt x="24" y="4"/>
                  </a:cubicBezTo>
                  <a:cubicBezTo>
                    <a:pt x="24" y="4"/>
                    <a:pt x="19" y="3"/>
                    <a:pt x="19" y="3"/>
                  </a:cubicBezTo>
                  <a:cubicBezTo>
                    <a:pt x="17" y="2"/>
                    <a:pt x="15" y="0"/>
                    <a:pt x="14" y="3"/>
                  </a:cubicBezTo>
                  <a:cubicBezTo>
                    <a:pt x="13" y="4"/>
                    <a:pt x="12" y="4"/>
                    <a:pt x="11" y="5"/>
                  </a:cubicBezTo>
                  <a:cubicBezTo>
                    <a:pt x="9" y="8"/>
                    <a:pt x="9" y="4"/>
                    <a:pt x="8" y="5"/>
                  </a:cubicBezTo>
                  <a:cubicBezTo>
                    <a:pt x="6" y="6"/>
                    <a:pt x="6" y="5"/>
                    <a:pt x="5" y="5"/>
                  </a:cubicBezTo>
                  <a:cubicBezTo>
                    <a:pt x="4" y="6"/>
                    <a:pt x="3" y="6"/>
                    <a:pt x="3" y="5"/>
                  </a:cubicBezTo>
                  <a:cubicBezTo>
                    <a:pt x="3" y="4"/>
                    <a:pt x="1" y="6"/>
                    <a:pt x="0" y="6"/>
                  </a:cubicBezTo>
                  <a:cubicBezTo>
                    <a:pt x="0" y="7"/>
                    <a:pt x="3" y="9"/>
                    <a:pt x="4" y="9"/>
                  </a:cubicBezTo>
                  <a:cubicBezTo>
                    <a:pt x="5" y="11"/>
                    <a:pt x="4" y="12"/>
                    <a:pt x="5" y="13"/>
                  </a:cubicBezTo>
                  <a:cubicBezTo>
                    <a:pt x="5" y="15"/>
                    <a:pt x="8" y="15"/>
                    <a:pt x="9" y="14"/>
                  </a:cubicBezTo>
                  <a:cubicBezTo>
                    <a:pt x="11" y="13"/>
                    <a:pt x="12" y="16"/>
                    <a:pt x="12" y="17"/>
                  </a:cubicBezTo>
                  <a:cubicBezTo>
                    <a:pt x="13" y="19"/>
                    <a:pt x="15" y="19"/>
                    <a:pt x="13" y="21"/>
                  </a:cubicBezTo>
                  <a:cubicBezTo>
                    <a:pt x="11" y="22"/>
                    <a:pt x="10" y="19"/>
                    <a:pt x="10" y="22"/>
                  </a:cubicBezTo>
                  <a:cubicBezTo>
                    <a:pt x="10" y="24"/>
                    <a:pt x="13" y="24"/>
                    <a:pt x="14" y="25"/>
                  </a:cubicBezTo>
                  <a:cubicBezTo>
                    <a:pt x="16" y="27"/>
                    <a:pt x="17" y="29"/>
                    <a:pt x="19" y="31"/>
                  </a:cubicBezTo>
                  <a:cubicBezTo>
                    <a:pt x="20" y="33"/>
                    <a:pt x="22" y="33"/>
                    <a:pt x="23" y="35"/>
                  </a:cubicBezTo>
                  <a:cubicBezTo>
                    <a:pt x="24" y="37"/>
                    <a:pt x="24" y="38"/>
                    <a:pt x="26" y="39"/>
                  </a:cubicBezTo>
                  <a:cubicBezTo>
                    <a:pt x="27" y="40"/>
                    <a:pt x="26" y="42"/>
                    <a:pt x="28" y="43"/>
                  </a:cubicBezTo>
                  <a:cubicBezTo>
                    <a:pt x="29" y="44"/>
                    <a:pt x="28" y="47"/>
                    <a:pt x="27" y="48"/>
                  </a:cubicBezTo>
                  <a:cubicBezTo>
                    <a:pt x="26" y="49"/>
                    <a:pt x="27" y="51"/>
                    <a:pt x="28" y="52"/>
                  </a:cubicBezTo>
                  <a:cubicBezTo>
                    <a:pt x="28" y="54"/>
                    <a:pt x="28" y="55"/>
                    <a:pt x="28" y="57"/>
                  </a:cubicBezTo>
                  <a:cubicBezTo>
                    <a:pt x="26" y="59"/>
                    <a:pt x="26" y="59"/>
                    <a:pt x="23" y="60"/>
                  </a:cubicBezTo>
                  <a:cubicBezTo>
                    <a:pt x="21" y="60"/>
                    <a:pt x="24" y="63"/>
                    <a:pt x="20" y="62"/>
                  </a:cubicBezTo>
                  <a:cubicBezTo>
                    <a:pt x="18" y="62"/>
                    <a:pt x="20" y="64"/>
                    <a:pt x="20" y="65"/>
                  </a:cubicBezTo>
                  <a:cubicBezTo>
                    <a:pt x="21" y="67"/>
                    <a:pt x="19" y="66"/>
                    <a:pt x="18" y="66"/>
                  </a:cubicBezTo>
                  <a:cubicBezTo>
                    <a:pt x="16" y="66"/>
                    <a:pt x="15" y="66"/>
                    <a:pt x="14" y="67"/>
                  </a:cubicBezTo>
                  <a:cubicBezTo>
                    <a:pt x="11" y="69"/>
                    <a:pt x="13" y="69"/>
                    <a:pt x="15" y="70"/>
                  </a:cubicBezTo>
                  <a:cubicBezTo>
                    <a:pt x="16" y="70"/>
                    <a:pt x="14" y="73"/>
                    <a:pt x="14" y="74"/>
                  </a:cubicBezTo>
                  <a:cubicBezTo>
                    <a:pt x="13" y="74"/>
                    <a:pt x="13" y="78"/>
                    <a:pt x="14" y="77"/>
                  </a:cubicBezTo>
                  <a:cubicBezTo>
                    <a:pt x="16" y="76"/>
                    <a:pt x="17" y="75"/>
                    <a:pt x="18" y="75"/>
                  </a:cubicBezTo>
                  <a:cubicBezTo>
                    <a:pt x="22" y="74"/>
                    <a:pt x="20" y="73"/>
                    <a:pt x="19" y="71"/>
                  </a:cubicBezTo>
                  <a:cubicBezTo>
                    <a:pt x="20" y="71"/>
                    <a:pt x="21" y="73"/>
                    <a:pt x="22" y="72"/>
                  </a:cubicBezTo>
                  <a:cubicBezTo>
                    <a:pt x="23" y="71"/>
                    <a:pt x="21" y="70"/>
                    <a:pt x="21" y="70"/>
                  </a:cubicBezTo>
                  <a:cubicBezTo>
                    <a:pt x="21" y="69"/>
                    <a:pt x="23" y="71"/>
                    <a:pt x="23" y="71"/>
                  </a:cubicBezTo>
                  <a:cubicBezTo>
                    <a:pt x="22" y="71"/>
                    <a:pt x="23" y="67"/>
                    <a:pt x="24" y="67"/>
                  </a:cubicBezTo>
                  <a:cubicBezTo>
                    <a:pt x="24" y="66"/>
                    <a:pt x="26" y="68"/>
                    <a:pt x="26" y="68"/>
                  </a:cubicBezTo>
                  <a:cubicBezTo>
                    <a:pt x="28" y="68"/>
                    <a:pt x="29" y="67"/>
                    <a:pt x="30" y="66"/>
                  </a:cubicBezTo>
                  <a:cubicBezTo>
                    <a:pt x="31" y="65"/>
                    <a:pt x="36" y="63"/>
                    <a:pt x="36" y="61"/>
                  </a:cubicBezTo>
                  <a:cubicBezTo>
                    <a:pt x="36" y="60"/>
                    <a:pt x="35" y="59"/>
                    <a:pt x="36" y="57"/>
                  </a:cubicBezTo>
                  <a:cubicBezTo>
                    <a:pt x="36" y="56"/>
                    <a:pt x="38" y="57"/>
                    <a:pt x="37" y="55"/>
                  </a:cubicBezTo>
                  <a:cubicBezTo>
                    <a:pt x="36" y="54"/>
                    <a:pt x="38" y="56"/>
                    <a:pt x="37" y="5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62" name="Freeform 706">
              <a:extLst>
                <a:ext uri="{FF2B5EF4-FFF2-40B4-BE49-F238E27FC236}">
                  <a16:creationId xmlns:a16="http://schemas.microsoft.com/office/drawing/2014/main" id="{70E0982A-1B54-BA41-873C-864856E51B69}"/>
                </a:ext>
              </a:extLst>
            </p:cNvPr>
            <p:cNvSpPr>
              <a:spLocks/>
            </p:cNvSpPr>
            <p:nvPr/>
          </p:nvSpPr>
          <p:spPr bwMode="auto">
            <a:xfrm>
              <a:off x="16279815" y="7978656"/>
              <a:ext cx="343950" cy="420492"/>
            </a:xfrm>
            <a:custGeom>
              <a:avLst/>
              <a:gdLst>
                <a:gd name="T0" fmla="*/ 37 w 37"/>
                <a:gd name="T1" fmla="*/ 38 h 45"/>
                <a:gd name="T2" fmla="*/ 35 w 37"/>
                <a:gd name="T3" fmla="*/ 35 h 45"/>
                <a:gd name="T4" fmla="*/ 33 w 37"/>
                <a:gd name="T5" fmla="*/ 32 h 45"/>
                <a:gd name="T6" fmla="*/ 30 w 37"/>
                <a:gd name="T7" fmla="*/ 28 h 45"/>
                <a:gd name="T8" fmla="*/ 26 w 37"/>
                <a:gd name="T9" fmla="*/ 22 h 45"/>
                <a:gd name="T10" fmla="*/ 22 w 37"/>
                <a:gd name="T11" fmla="*/ 18 h 45"/>
                <a:gd name="T12" fmla="*/ 19 w 37"/>
                <a:gd name="T13" fmla="*/ 15 h 45"/>
                <a:gd name="T14" fmla="*/ 22 w 37"/>
                <a:gd name="T15" fmla="*/ 14 h 45"/>
                <a:gd name="T16" fmla="*/ 21 w 37"/>
                <a:gd name="T17" fmla="*/ 10 h 45"/>
                <a:gd name="T18" fmla="*/ 14 w 37"/>
                <a:gd name="T19" fmla="*/ 8 h 45"/>
                <a:gd name="T20" fmla="*/ 13 w 37"/>
                <a:gd name="T21" fmla="*/ 4 h 45"/>
                <a:gd name="T22" fmla="*/ 9 w 37"/>
                <a:gd name="T23" fmla="*/ 0 h 45"/>
                <a:gd name="T24" fmla="*/ 7 w 37"/>
                <a:gd name="T25" fmla="*/ 0 h 45"/>
                <a:gd name="T26" fmla="*/ 8 w 37"/>
                <a:gd name="T27" fmla="*/ 4 h 45"/>
                <a:gd name="T28" fmla="*/ 8 w 37"/>
                <a:gd name="T29" fmla="*/ 7 h 45"/>
                <a:gd name="T30" fmla="*/ 4 w 37"/>
                <a:gd name="T31" fmla="*/ 5 h 45"/>
                <a:gd name="T32" fmla="*/ 0 w 37"/>
                <a:gd name="T33" fmla="*/ 10 h 45"/>
                <a:gd name="T34" fmla="*/ 4 w 37"/>
                <a:gd name="T35" fmla="*/ 15 h 45"/>
                <a:gd name="T36" fmla="*/ 4 w 37"/>
                <a:gd name="T37" fmla="*/ 22 h 45"/>
                <a:gd name="T38" fmla="*/ 3 w 37"/>
                <a:gd name="T39" fmla="*/ 26 h 45"/>
                <a:gd name="T40" fmla="*/ 7 w 37"/>
                <a:gd name="T41" fmla="*/ 25 h 45"/>
                <a:gd name="T42" fmla="*/ 10 w 37"/>
                <a:gd name="T43" fmla="*/ 23 h 45"/>
                <a:gd name="T44" fmla="*/ 15 w 37"/>
                <a:gd name="T45" fmla="*/ 22 h 45"/>
                <a:gd name="T46" fmla="*/ 23 w 37"/>
                <a:gd name="T47" fmla="*/ 28 h 45"/>
                <a:gd name="T48" fmla="*/ 27 w 37"/>
                <a:gd name="T49" fmla="*/ 36 h 45"/>
                <a:gd name="T50" fmla="*/ 27 w 37"/>
                <a:gd name="T51" fmla="*/ 39 h 45"/>
                <a:gd name="T52" fmla="*/ 25 w 37"/>
                <a:gd name="T53" fmla="*/ 43 h 45"/>
                <a:gd name="T54" fmla="*/ 29 w 37"/>
                <a:gd name="T55" fmla="*/ 43 h 45"/>
                <a:gd name="T56" fmla="*/ 32 w 37"/>
                <a:gd name="T57" fmla="*/ 42 h 45"/>
                <a:gd name="T58" fmla="*/ 35 w 37"/>
                <a:gd name="T59" fmla="*/ 42 h 45"/>
                <a:gd name="T60" fmla="*/ 37 w 37"/>
                <a:gd name="T61" fmla="*/ 3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45">
                  <a:moveTo>
                    <a:pt x="37" y="38"/>
                  </a:moveTo>
                  <a:cubicBezTo>
                    <a:pt x="37" y="37"/>
                    <a:pt x="36" y="37"/>
                    <a:pt x="35" y="35"/>
                  </a:cubicBezTo>
                  <a:cubicBezTo>
                    <a:pt x="35" y="33"/>
                    <a:pt x="34" y="34"/>
                    <a:pt x="33" y="32"/>
                  </a:cubicBezTo>
                  <a:cubicBezTo>
                    <a:pt x="32" y="30"/>
                    <a:pt x="32" y="29"/>
                    <a:pt x="30" y="28"/>
                  </a:cubicBezTo>
                  <a:cubicBezTo>
                    <a:pt x="28" y="26"/>
                    <a:pt x="27" y="24"/>
                    <a:pt x="26" y="22"/>
                  </a:cubicBezTo>
                  <a:cubicBezTo>
                    <a:pt x="25" y="21"/>
                    <a:pt x="23" y="19"/>
                    <a:pt x="22" y="18"/>
                  </a:cubicBezTo>
                  <a:cubicBezTo>
                    <a:pt x="20" y="17"/>
                    <a:pt x="19" y="18"/>
                    <a:pt x="19" y="15"/>
                  </a:cubicBezTo>
                  <a:cubicBezTo>
                    <a:pt x="19" y="14"/>
                    <a:pt x="21" y="16"/>
                    <a:pt x="22" y="14"/>
                  </a:cubicBezTo>
                  <a:cubicBezTo>
                    <a:pt x="24" y="13"/>
                    <a:pt x="22" y="12"/>
                    <a:pt x="21" y="10"/>
                  </a:cubicBezTo>
                  <a:cubicBezTo>
                    <a:pt x="19" y="5"/>
                    <a:pt x="16" y="11"/>
                    <a:pt x="14" y="8"/>
                  </a:cubicBezTo>
                  <a:cubicBezTo>
                    <a:pt x="13" y="7"/>
                    <a:pt x="14" y="5"/>
                    <a:pt x="13" y="4"/>
                  </a:cubicBezTo>
                  <a:cubicBezTo>
                    <a:pt x="12" y="3"/>
                    <a:pt x="10" y="2"/>
                    <a:pt x="9" y="0"/>
                  </a:cubicBezTo>
                  <a:cubicBezTo>
                    <a:pt x="9" y="0"/>
                    <a:pt x="7" y="0"/>
                    <a:pt x="7" y="0"/>
                  </a:cubicBezTo>
                  <a:cubicBezTo>
                    <a:pt x="6" y="1"/>
                    <a:pt x="8" y="3"/>
                    <a:pt x="8" y="4"/>
                  </a:cubicBezTo>
                  <a:cubicBezTo>
                    <a:pt x="8" y="5"/>
                    <a:pt x="9" y="7"/>
                    <a:pt x="8" y="7"/>
                  </a:cubicBezTo>
                  <a:cubicBezTo>
                    <a:pt x="6" y="7"/>
                    <a:pt x="6" y="5"/>
                    <a:pt x="4" y="5"/>
                  </a:cubicBezTo>
                  <a:cubicBezTo>
                    <a:pt x="3" y="4"/>
                    <a:pt x="0" y="10"/>
                    <a:pt x="0" y="10"/>
                  </a:cubicBezTo>
                  <a:cubicBezTo>
                    <a:pt x="1" y="13"/>
                    <a:pt x="0" y="17"/>
                    <a:pt x="4" y="15"/>
                  </a:cubicBezTo>
                  <a:cubicBezTo>
                    <a:pt x="6" y="14"/>
                    <a:pt x="4" y="22"/>
                    <a:pt x="4" y="22"/>
                  </a:cubicBezTo>
                  <a:cubicBezTo>
                    <a:pt x="6" y="23"/>
                    <a:pt x="4" y="24"/>
                    <a:pt x="3" y="26"/>
                  </a:cubicBezTo>
                  <a:cubicBezTo>
                    <a:pt x="3" y="27"/>
                    <a:pt x="6" y="25"/>
                    <a:pt x="7" y="25"/>
                  </a:cubicBezTo>
                  <a:cubicBezTo>
                    <a:pt x="7" y="24"/>
                    <a:pt x="9" y="23"/>
                    <a:pt x="10" y="23"/>
                  </a:cubicBezTo>
                  <a:cubicBezTo>
                    <a:pt x="12" y="24"/>
                    <a:pt x="13" y="24"/>
                    <a:pt x="15" y="22"/>
                  </a:cubicBezTo>
                  <a:cubicBezTo>
                    <a:pt x="17" y="21"/>
                    <a:pt x="24" y="25"/>
                    <a:pt x="23" y="28"/>
                  </a:cubicBezTo>
                  <a:cubicBezTo>
                    <a:pt x="21" y="32"/>
                    <a:pt x="25" y="33"/>
                    <a:pt x="27" y="36"/>
                  </a:cubicBezTo>
                  <a:cubicBezTo>
                    <a:pt x="27" y="37"/>
                    <a:pt x="27" y="38"/>
                    <a:pt x="27" y="39"/>
                  </a:cubicBezTo>
                  <a:cubicBezTo>
                    <a:pt x="27" y="40"/>
                    <a:pt x="26" y="42"/>
                    <a:pt x="25" y="43"/>
                  </a:cubicBezTo>
                  <a:cubicBezTo>
                    <a:pt x="26" y="43"/>
                    <a:pt x="29" y="45"/>
                    <a:pt x="29" y="43"/>
                  </a:cubicBezTo>
                  <a:cubicBezTo>
                    <a:pt x="29" y="42"/>
                    <a:pt x="31" y="41"/>
                    <a:pt x="32" y="42"/>
                  </a:cubicBezTo>
                  <a:cubicBezTo>
                    <a:pt x="33" y="43"/>
                    <a:pt x="34" y="43"/>
                    <a:pt x="35" y="42"/>
                  </a:cubicBezTo>
                  <a:cubicBezTo>
                    <a:pt x="37" y="42"/>
                    <a:pt x="37" y="40"/>
                    <a:pt x="37" y="3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63" name="Freeform 707">
              <a:extLst>
                <a:ext uri="{FF2B5EF4-FFF2-40B4-BE49-F238E27FC236}">
                  <a16:creationId xmlns:a16="http://schemas.microsoft.com/office/drawing/2014/main" id="{2BC6A58D-F47D-944C-8A0E-708CF2B5C5C8}"/>
                </a:ext>
              </a:extLst>
            </p:cNvPr>
            <p:cNvSpPr>
              <a:spLocks/>
            </p:cNvSpPr>
            <p:nvPr/>
          </p:nvSpPr>
          <p:spPr bwMode="auto">
            <a:xfrm>
              <a:off x="17754337" y="9119079"/>
              <a:ext cx="420383" cy="356781"/>
            </a:xfrm>
            <a:custGeom>
              <a:avLst/>
              <a:gdLst>
                <a:gd name="T0" fmla="*/ 45 w 45"/>
                <a:gd name="T1" fmla="*/ 29 h 38"/>
                <a:gd name="T2" fmla="*/ 45 w 45"/>
                <a:gd name="T3" fmla="*/ 26 h 38"/>
                <a:gd name="T4" fmla="*/ 45 w 45"/>
                <a:gd name="T5" fmla="*/ 24 h 38"/>
                <a:gd name="T6" fmla="*/ 45 w 45"/>
                <a:gd name="T7" fmla="*/ 15 h 38"/>
                <a:gd name="T8" fmla="*/ 45 w 45"/>
                <a:gd name="T9" fmla="*/ 6 h 38"/>
                <a:gd name="T10" fmla="*/ 35 w 45"/>
                <a:gd name="T11" fmla="*/ 3 h 38"/>
                <a:gd name="T12" fmla="*/ 30 w 45"/>
                <a:gd name="T13" fmla="*/ 0 h 38"/>
                <a:gd name="T14" fmla="*/ 26 w 45"/>
                <a:gd name="T15" fmla="*/ 3 h 38"/>
                <a:gd name="T16" fmla="*/ 22 w 45"/>
                <a:gd name="T17" fmla="*/ 5 h 38"/>
                <a:gd name="T18" fmla="*/ 18 w 45"/>
                <a:gd name="T19" fmla="*/ 10 h 38"/>
                <a:gd name="T20" fmla="*/ 14 w 45"/>
                <a:gd name="T21" fmla="*/ 8 h 38"/>
                <a:gd name="T22" fmla="*/ 11 w 45"/>
                <a:gd name="T23" fmla="*/ 5 h 38"/>
                <a:gd name="T24" fmla="*/ 9 w 45"/>
                <a:gd name="T25" fmla="*/ 6 h 38"/>
                <a:gd name="T26" fmla="*/ 7 w 45"/>
                <a:gd name="T27" fmla="*/ 5 h 38"/>
                <a:gd name="T28" fmla="*/ 4 w 45"/>
                <a:gd name="T29" fmla="*/ 6 h 38"/>
                <a:gd name="T30" fmla="*/ 0 w 45"/>
                <a:gd name="T31" fmla="*/ 7 h 38"/>
                <a:gd name="T32" fmla="*/ 3 w 45"/>
                <a:gd name="T33" fmla="*/ 8 h 38"/>
                <a:gd name="T34" fmla="*/ 4 w 45"/>
                <a:gd name="T35" fmla="*/ 11 h 38"/>
                <a:gd name="T36" fmla="*/ 7 w 45"/>
                <a:gd name="T37" fmla="*/ 14 h 38"/>
                <a:gd name="T38" fmla="*/ 9 w 45"/>
                <a:gd name="T39" fmla="*/ 8 h 38"/>
                <a:gd name="T40" fmla="*/ 10 w 45"/>
                <a:gd name="T41" fmla="*/ 12 h 38"/>
                <a:gd name="T42" fmla="*/ 15 w 45"/>
                <a:gd name="T43" fmla="*/ 12 h 38"/>
                <a:gd name="T44" fmla="*/ 18 w 45"/>
                <a:gd name="T45" fmla="*/ 15 h 38"/>
                <a:gd name="T46" fmla="*/ 27 w 45"/>
                <a:gd name="T47" fmla="*/ 19 h 38"/>
                <a:gd name="T48" fmla="*/ 32 w 45"/>
                <a:gd name="T49" fmla="*/ 22 h 38"/>
                <a:gd name="T50" fmla="*/ 34 w 45"/>
                <a:gd name="T51" fmla="*/ 26 h 38"/>
                <a:gd name="T52" fmla="*/ 36 w 45"/>
                <a:gd name="T53" fmla="*/ 27 h 38"/>
                <a:gd name="T54" fmla="*/ 34 w 45"/>
                <a:gd name="T55" fmla="*/ 28 h 38"/>
                <a:gd name="T56" fmla="*/ 36 w 45"/>
                <a:gd name="T57" fmla="*/ 29 h 38"/>
                <a:gd name="T58" fmla="*/ 35 w 45"/>
                <a:gd name="T59" fmla="*/ 30 h 38"/>
                <a:gd name="T60" fmla="*/ 32 w 45"/>
                <a:gd name="T61" fmla="*/ 31 h 38"/>
                <a:gd name="T62" fmla="*/ 29 w 45"/>
                <a:gd name="T63" fmla="*/ 34 h 38"/>
                <a:gd name="T64" fmla="*/ 34 w 45"/>
                <a:gd name="T65" fmla="*/ 35 h 38"/>
                <a:gd name="T66" fmla="*/ 36 w 45"/>
                <a:gd name="T67" fmla="*/ 31 h 38"/>
                <a:gd name="T68" fmla="*/ 36 w 45"/>
                <a:gd name="T69" fmla="*/ 33 h 38"/>
                <a:gd name="T70" fmla="*/ 40 w 45"/>
                <a:gd name="T71" fmla="*/ 32 h 38"/>
                <a:gd name="T72" fmla="*/ 45 w 45"/>
                <a:gd name="T73" fmla="*/ 38 h 38"/>
                <a:gd name="T74" fmla="*/ 45 w 45"/>
                <a:gd name="T75"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 h="38">
                  <a:moveTo>
                    <a:pt x="45" y="29"/>
                  </a:moveTo>
                  <a:cubicBezTo>
                    <a:pt x="45" y="28"/>
                    <a:pt x="44" y="27"/>
                    <a:pt x="45" y="26"/>
                  </a:cubicBezTo>
                  <a:cubicBezTo>
                    <a:pt x="45" y="25"/>
                    <a:pt x="45" y="25"/>
                    <a:pt x="45" y="24"/>
                  </a:cubicBezTo>
                  <a:cubicBezTo>
                    <a:pt x="45" y="21"/>
                    <a:pt x="45" y="18"/>
                    <a:pt x="45" y="15"/>
                  </a:cubicBezTo>
                  <a:cubicBezTo>
                    <a:pt x="45" y="12"/>
                    <a:pt x="45" y="9"/>
                    <a:pt x="45" y="6"/>
                  </a:cubicBezTo>
                  <a:cubicBezTo>
                    <a:pt x="45" y="6"/>
                    <a:pt x="36" y="3"/>
                    <a:pt x="35" y="3"/>
                  </a:cubicBezTo>
                  <a:cubicBezTo>
                    <a:pt x="33" y="2"/>
                    <a:pt x="32" y="1"/>
                    <a:pt x="30" y="0"/>
                  </a:cubicBezTo>
                  <a:cubicBezTo>
                    <a:pt x="27" y="0"/>
                    <a:pt x="27" y="2"/>
                    <a:pt x="26" y="3"/>
                  </a:cubicBezTo>
                  <a:cubicBezTo>
                    <a:pt x="26" y="4"/>
                    <a:pt x="23" y="4"/>
                    <a:pt x="22" y="5"/>
                  </a:cubicBezTo>
                  <a:cubicBezTo>
                    <a:pt x="21" y="7"/>
                    <a:pt x="20" y="9"/>
                    <a:pt x="18" y="10"/>
                  </a:cubicBezTo>
                  <a:cubicBezTo>
                    <a:pt x="16" y="11"/>
                    <a:pt x="14" y="10"/>
                    <a:pt x="14" y="8"/>
                  </a:cubicBezTo>
                  <a:cubicBezTo>
                    <a:pt x="13" y="6"/>
                    <a:pt x="12" y="6"/>
                    <a:pt x="11" y="5"/>
                  </a:cubicBezTo>
                  <a:cubicBezTo>
                    <a:pt x="11" y="3"/>
                    <a:pt x="10" y="5"/>
                    <a:pt x="9" y="6"/>
                  </a:cubicBezTo>
                  <a:cubicBezTo>
                    <a:pt x="8" y="6"/>
                    <a:pt x="7" y="5"/>
                    <a:pt x="7" y="5"/>
                  </a:cubicBezTo>
                  <a:cubicBezTo>
                    <a:pt x="6" y="5"/>
                    <a:pt x="5" y="6"/>
                    <a:pt x="4" y="6"/>
                  </a:cubicBezTo>
                  <a:cubicBezTo>
                    <a:pt x="4" y="7"/>
                    <a:pt x="0" y="6"/>
                    <a:pt x="0" y="7"/>
                  </a:cubicBezTo>
                  <a:cubicBezTo>
                    <a:pt x="0" y="8"/>
                    <a:pt x="2" y="8"/>
                    <a:pt x="3" y="8"/>
                  </a:cubicBezTo>
                  <a:cubicBezTo>
                    <a:pt x="4" y="9"/>
                    <a:pt x="4" y="10"/>
                    <a:pt x="4" y="11"/>
                  </a:cubicBezTo>
                  <a:cubicBezTo>
                    <a:pt x="4" y="13"/>
                    <a:pt x="7" y="13"/>
                    <a:pt x="7" y="14"/>
                  </a:cubicBezTo>
                  <a:cubicBezTo>
                    <a:pt x="7" y="12"/>
                    <a:pt x="7" y="9"/>
                    <a:pt x="9" y="8"/>
                  </a:cubicBezTo>
                  <a:cubicBezTo>
                    <a:pt x="7" y="9"/>
                    <a:pt x="8" y="11"/>
                    <a:pt x="10" y="12"/>
                  </a:cubicBezTo>
                  <a:cubicBezTo>
                    <a:pt x="12" y="13"/>
                    <a:pt x="13" y="13"/>
                    <a:pt x="15" y="12"/>
                  </a:cubicBezTo>
                  <a:cubicBezTo>
                    <a:pt x="12" y="13"/>
                    <a:pt x="17" y="15"/>
                    <a:pt x="18" y="15"/>
                  </a:cubicBezTo>
                  <a:cubicBezTo>
                    <a:pt x="21" y="16"/>
                    <a:pt x="24" y="18"/>
                    <a:pt x="27" y="19"/>
                  </a:cubicBezTo>
                  <a:cubicBezTo>
                    <a:pt x="29" y="20"/>
                    <a:pt x="31" y="21"/>
                    <a:pt x="32" y="22"/>
                  </a:cubicBezTo>
                  <a:cubicBezTo>
                    <a:pt x="32" y="24"/>
                    <a:pt x="33" y="25"/>
                    <a:pt x="34" y="26"/>
                  </a:cubicBezTo>
                  <a:cubicBezTo>
                    <a:pt x="34" y="26"/>
                    <a:pt x="36" y="27"/>
                    <a:pt x="36" y="27"/>
                  </a:cubicBezTo>
                  <a:cubicBezTo>
                    <a:pt x="36" y="27"/>
                    <a:pt x="34" y="28"/>
                    <a:pt x="34" y="28"/>
                  </a:cubicBezTo>
                  <a:cubicBezTo>
                    <a:pt x="34" y="28"/>
                    <a:pt x="36" y="28"/>
                    <a:pt x="36" y="29"/>
                  </a:cubicBezTo>
                  <a:cubicBezTo>
                    <a:pt x="36" y="28"/>
                    <a:pt x="35" y="29"/>
                    <a:pt x="35" y="30"/>
                  </a:cubicBezTo>
                  <a:cubicBezTo>
                    <a:pt x="34" y="31"/>
                    <a:pt x="33" y="30"/>
                    <a:pt x="32" y="31"/>
                  </a:cubicBezTo>
                  <a:cubicBezTo>
                    <a:pt x="31" y="31"/>
                    <a:pt x="28" y="34"/>
                    <a:pt x="29" y="34"/>
                  </a:cubicBezTo>
                  <a:cubicBezTo>
                    <a:pt x="30" y="35"/>
                    <a:pt x="32" y="35"/>
                    <a:pt x="34" y="35"/>
                  </a:cubicBezTo>
                  <a:cubicBezTo>
                    <a:pt x="34" y="34"/>
                    <a:pt x="35" y="30"/>
                    <a:pt x="36" y="31"/>
                  </a:cubicBezTo>
                  <a:cubicBezTo>
                    <a:pt x="36" y="32"/>
                    <a:pt x="33" y="33"/>
                    <a:pt x="36" y="33"/>
                  </a:cubicBezTo>
                  <a:cubicBezTo>
                    <a:pt x="38" y="34"/>
                    <a:pt x="39" y="34"/>
                    <a:pt x="40" y="32"/>
                  </a:cubicBezTo>
                  <a:cubicBezTo>
                    <a:pt x="39" y="34"/>
                    <a:pt x="44" y="37"/>
                    <a:pt x="45" y="38"/>
                  </a:cubicBezTo>
                  <a:cubicBezTo>
                    <a:pt x="45" y="35"/>
                    <a:pt x="45" y="32"/>
                    <a:pt x="45" y="2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64" name="Freeform 708">
              <a:extLst>
                <a:ext uri="{FF2B5EF4-FFF2-40B4-BE49-F238E27FC236}">
                  <a16:creationId xmlns:a16="http://schemas.microsoft.com/office/drawing/2014/main" id="{F737AB3A-164E-4D4F-A881-D01FA1A482B1}"/>
                </a:ext>
              </a:extLst>
            </p:cNvPr>
            <p:cNvSpPr>
              <a:spLocks/>
            </p:cNvSpPr>
            <p:nvPr/>
          </p:nvSpPr>
          <p:spPr bwMode="auto">
            <a:xfrm>
              <a:off x="18165166" y="9176423"/>
              <a:ext cx="477708" cy="382265"/>
            </a:xfrm>
            <a:custGeom>
              <a:avLst/>
              <a:gdLst>
                <a:gd name="T0" fmla="*/ 50 w 51"/>
                <a:gd name="T1" fmla="*/ 39 h 41"/>
                <a:gd name="T2" fmla="*/ 45 w 51"/>
                <a:gd name="T3" fmla="*/ 37 h 41"/>
                <a:gd name="T4" fmla="*/ 47 w 51"/>
                <a:gd name="T5" fmla="*/ 36 h 41"/>
                <a:gd name="T6" fmla="*/ 42 w 51"/>
                <a:gd name="T7" fmla="*/ 34 h 41"/>
                <a:gd name="T8" fmla="*/ 38 w 51"/>
                <a:gd name="T9" fmla="*/ 30 h 41"/>
                <a:gd name="T10" fmla="*/ 37 w 51"/>
                <a:gd name="T11" fmla="*/ 28 h 41"/>
                <a:gd name="T12" fmla="*/ 34 w 51"/>
                <a:gd name="T13" fmla="*/ 26 h 41"/>
                <a:gd name="T14" fmla="*/ 29 w 51"/>
                <a:gd name="T15" fmla="*/ 21 h 41"/>
                <a:gd name="T16" fmla="*/ 34 w 51"/>
                <a:gd name="T17" fmla="*/ 21 h 41"/>
                <a:gd name="T18" fmla="*/ 34 w 51"/>
                <a:gd name="T19" fmla="*/ 18 h 41"/>
                <a:gd name="T20" fmla="*/ 31 w 51"/>
                <a:gd name="T21" fmla="*/ 17 h 41"/>
                <a:gd name="T22" fmla="*/ 25 w 51"/>
                <a:gd name="T23" fmla="*/ 12 h 41"/>
                <a:gd name="T24" fmla="*/ 19 w 51"/>
                <a:gd name="T25" fmla="*/ 7 h 41"/>
                <a:gd name="T26" fmla="*/ 16 w 51"/>
                <a:gd name="T27" fmla="*/ 6 h 41"/>
                <a:gd name="T28" fmla="*/ 13 w 51"/>
                <a:gd name="T29" fmla="*/ 4 h 41"/>
                <a:gd name="T30" fmla="*/ 8 w 51"/>
                <a:gd name="T31" fmla="*/ 2 h 41"/>
                <a:gd name="T32" fmla="*/ 1 w 51"/>
                <a:gd name="T33" fmla="*/ 0 h 41"/>
                <a:gd name="T34" fmla="*/ 1 w 51"/>
                <a:gd name="T35" fmla="*/ 10 h 41"/>
                <a:gd name="T36" fmla="*/ 1 w 51"/>
                <a:gd name="T37" fmla="*/ 20 h 41"/>
                <a:gd name="T38" fmla="*/ 1 w 51"/>
                <a:gd name="T39" fmla="*/ 25 h 41"/>
                <a:gd name="T40" fmla="*/ 1 w 51"/>
                <a:gd name="T41" fmla="*/ 30 h 41"/>
                <a:gd name="T42" fmla="*/ 4 w 51"/>
                <a:gd name="T43" fmla="*/ 33 h 41"/>
                <a:gd name="T44" fmla="*/ 13 w 51"/>
                <a:gd name="T45" fmla="*/ 31 h 41"/>
                <a:gd name="T46" fmla="*/ 9 w 51"/>
                <a:gd name="T47" fmla="*/ 28 h 41"/>
                <a:gd name="T48" fmla="*/ 14 w 51"/>
                <a:gd name="T49" fmla="*/ 30 h 41"/>
                <a:gd name="T50" fmla="*/ 13 w 51"/>
                <a:gd name="T51" fmla="*/ 26 h 41"/>
                <a:gd name="T52" fmla="*/ 15 w 51"/>
                <a:gd name="T53" fmla="*/ 27 h 41"/>
                <a:gd name="T54" fmla="*/ 18 w 51"/>
                <a:gd name="T55" fmla="*/ 25 h 41"/>
                <a:gd name="T56" fmla="*/ 26 w 51"/>
                <a:gd name="T57" fmla="*/ 27 h 41"/>
                <a:gd name="T58" fmla="*/ 31 w 51"/>
                <a:gd name="T59" fmla="*/ 33 h 41"/>
                <a:gd name="T60" fmla="*/ 36 w 51"/>
                <a:gd name="T61" fmla="*/ 38 h 41"/>
                <a:gd name="T62" fmla="*/ 45 w 51"/>
                <a:gd name="T63" fmla="*/ 40 h 41"/>
                <a:gd name="T64" fmla="*/ 48 w 51"/>
                <a:gd name="T65" fmla="*/ 40 h 41"/>
                <a:gd name="T66" fmla="*/ 50 w 51"/>
                <a:gd name="T67" fmla="*/ 39 h 41"/>
                <a:gd name="T68" fmla="*/ 50 w 51"/>
                <a:gd name="T69" fmla="*/ 3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 h="41">
                  <a:moveTo>
                    <a:pt x="50" y="39"/>
                  </a:moveTo>
                  <a:cubicBezTo>
                    <a:pt x="48" y="38"/>
                    <a:pt x="46" y="38"/>
                    <a:pt x="45" y="37"/>
                  </a:cubicBezTo>
                  <a:cubicBezTo>
                    <a:pt x="44" y="36"/>
                    <a:pt x="46" y="35"/>
                    <a:pt x="47" y="36"/>
                  </a:cubicBezTo>
                  <a:cubicBezTo>
                    <a:pt x="45" y="35"/>
                    <a:pt x="42" y="36"/>
                    <a:pt x="42" y="34"/>
                  </a:cubicBezTo>
                  <a:cubicBezTo>
                    <a:pt x="42" y="32"/>
                    <a:pt x="39" y="32"/>
                    <a:pt x="38" y="30"/>
                  </a:cubicBezTo>
                  <a:cubicBezTo>
                    <a:pt x="37" y="29"/>
                    <a:pt x="38" y="29"/>
                    <a:pt x="37" y="28"/>
                  </a:cubicBezTo>
                  <a:cubicBezTo>
                    <a:pt x="36" y="27"/>
                    <a:pt x="35" y="27"/>
                    <a:pt x="34" y="26"/>
                  </a:cubicBezTo>
                  <a:cubicBezTo>
                    <a:pt x="34" y="26"/>
                    <a:pt x="30" y="21"/>
                    <a:pt x="29" y="21"/>
                  </a:cubicBezTo>
                  <a:cubicBezTo>
                    <a:pt x="30" y="20"/>
                    <a:pt x="33" y="21"/>
                    <a:pt x="34" y="21"/>
                  </a:cubicBezTo>
                  <a:cubicBezTo>
                    <a:pt x="36" y="21"/>
                    <a:pt x="35" y="20"/>
                    <a:pt x="34" y="18"/>
                  </a:cubicBezTo>
                  <a:cubicBezTo>
                    <a:pt x="34" y="17"/>
                    <a:pt x="32" y="17"/>
                    <a:pt x="31" y="17"/>
                  </a:cubicBezTo>
                  <a:cubicBezTo>
                    <a:pt x="28" y="15"/>
                    <a:pt x="26" y="14"/>
                    <a:pt x="25" y="12"/>
                  </a:cubicBezTo>
                  <a:cubicBezTo>
                    <a:pt x="24" y="10"/>
                    <a:pt x="21" y="8"/>
                    <a:pt x="19" y="7"/>
                  </a:cubicBezTo>
                  <a:cubicBezTo>
                    <a:pt x="18" y="6"/>
                    <a:pt x="17" y="6"/>
                    <a:pt x="16" y="6"/>
                  </a:cubicBezTo>
                  <a:cubicBezTo>
                    <a:pt x="15" y="6"/>
                    <a:pt x="14" y="4"/>
                    <a:pt x="13" y="4"/>
                  </a:cubicBezTo>
                  <a:cubicBezTo>
                    <a:pt x="12" y="3"/>
                    <a:pt x="10" y="3"/>
                    <a:pt x="8" y="2"/>
                  </a:cubicBezTo>
                  <a:cubicBezTo>
                    <a:pt x="6" y="2"/>
                    <a:pt x="4" y="0"/>
                    <a:pt x="1" y="0"/>
                  </a:cubicBezTo>
                  <a:cubicBezTo>
                    <a:pt x="1" y="3"/>
                    <a:pt x="1" y="7"/>
                    <a:pt x="1" y="10"/>
                  </a:cubicBezTo>
                  <a:cubicBezTo>
                    <a:pt x="1" y="13"/>
                    <a:pt x="2" y="17"/>
                    <a:pt x="1" y="20"/>
                  </a:cubicBezTo>
                  <a:cubicBezTo>
                    <a:pt x="0" y="21"/>
                    <a:pt x="1" y="23"/>
                    <a:pt x="1" y="25"/>
                  </a:cubicBezTo>
                  <a:cubicBezTo>
                    <a:pt x="1" y="27"/>
                    <a:pt x="1" y="28"/>
                    <a:pt x="1" y="30"/>
                  </a:cubicBezTo>
                  <a:cubicBezTo>
                    <a:pt x="1" y="33"/>
                    <a:pt x="2" y="33"/>
                    <a:pt x="4" y="33"/>
                  </a:cubicBezTo>
                  <a:cubicBezTo>
                    <a:pt x="7" y="33"/>
                    <a:pt x="10" y="33"/>
                    <a:pt x="13" y="31"/>
                  </a:cubicBezTo>
                  <a:cubicBezTo>
                    <a:pt x="14" y="31"/>
                    <a:pt x="9" y="28"/>
                    <a:pt x="9" y="28"/>
                  </a:cubicBezTo>
                  <a:cubicBezTo>
                    <a:pt x="10" y="28"/>
                    <a:pt x="14" y="31"/>
                    <a:pt x="14" y="30"/>
                  </a:cubicBezTo>
                  <a:cubicBezTo>
                    <a:pt x="14" y="29"/>
                    <a:pt x="13" y="28"/>
                    <a:pt x="13" y="26"/>
                  </a:cubicBezTo>
                  <a:cubicBezTo>
                    <a:pt x="13" y="26"/>
                    <a:pt x="16" y="28"/>
                    <a:pt x="15" y="27"/>
                  </a:cubicBezTo>
                  <a:cubicBezTo>
                    <a:pt x="15" y="25"/>
                    <a:pt x="17" y="25"/>
                    <a:pt x="18" y="25"/>
                  </a:cubicBezTo>
                  <a:cubicBezTo>
                    <a:pt x="19" y="25"/>
                    <a:pt x="26" y="28"/>
                    <a:pt x="26" y="27"/>
                  </a:cubicBezTo>
                  <a:cubicBezTo>
                    <a:pt x="26" y="29"/>
                    <a:pt x="30" y="31"/>
                    <a:pt x="31" y="33"/>
                  </a:cubicBezTo>
                  <a:cubicBezTo>
                    <a:pt x="32" y="35"/>
                    <a:pt x="34" y="38"/>
                    <a:pt x="36" y="38"/>
                  </a:cubicBezTo>
                  <a:cubicBezTo>
                    <a:pt x="39" y="38"/>
                    <a:pt x="42" y="39"/>
                    <a:pt x="45" y="40"/>
                  </a:cubicBezTo>
                  <a:cubicBezTo>
                    <a:pt x="46" y="40"/>
                    <a:pt x="48" y="41"/>
                    <a:pt x="48" y="40"/>
                  </a:cubicBezTo>
                  <a:cubicBezTo>
                    <a:pt x="48" y="39"/>
                    <a:pt x="51" y="39"/>
                    <a:pt x="50" y="39"/>
                  </a:cubicBezTo>
                  <a:cubicBezTo>
                    <a:pt x="49" y="38"/>
                    <a:pt x="51" y="39"/>
                    <a:pt x="50" y="3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65" name="Freeform 709">
              <a:extLst>
                <a:ext uri="{FF2B5EF4-FFF2-40B4-BE49-F238E27FC236}">
                  <a16:creationId xmlns:a16="http://schemas.microsoft.com/office/drawing/2014/main" id="{06175E92-26D3-2947-89B5-6E804FF07296}"/>
                </a:ext>
              </a:extLst>
            </p:cNvPr>
            <p:cNvSpPr>
              <a:spLocks/>
            </p:cNvSpPr>
            <p:nvPr/>
          </p:nvSpPr>
          <p:spPr bwMode="auto">
            <a:xfrm>
              <a:off x="16681089" y="8829198"/>
              <a:ext cx="477708" cy="420492"/>
            </a:xfrm>
            <a:custGeom>
              <a:avLst/>
              <a:gdLst>
                <a:gd name="T0" fmla="*/ 33 w 51"/>
                <a:gd name="T1" fmla="*/ 5 h 45"/>
                <a:gd name="T2" fmla="*/ 29 w 51"/>
                <a:gd name="T3" fmla="*/ 13 h 45"/>
                <a:gd name="T4" fmla="*/ 20 w 51"/>
                <a:gd name="T5" fmla="*/ 16 h 45"/>
                <a:gd name="T6" fmla="*/ 15 w 51"/>
                <a:gd name="T7" fmla="*/ 18 h 45"/>
                <a:gd name="T8" fmla="*/ 10 w 51"/>
                <a:gd name="T9" fmla="*/ 19 h 45"/>
                <a:gd name="T10" fmla="*/ 7 w 51"/>
                <a:gd name="T11" fmla="*/ 18 h 45"/>
                <a:gd name="T12" fmla="*/ 3 w 51"/>
                <a:gd name="T13" fmla="*/ 14 h 45"/>
                <a:gd name="T14" fmla="*/ 0 w 51"/>
                <a:gd name="T15" fmla="*/ 20 h 45"/>
                <a:gd name="T16" fmla="*/ 4 w 51"/>
                <a:gd name="T17" fmla="*/ 29 h 45"/>
                <a:gd name="T18" fmla="*/ 8 w 51"/>
                <a:gd name="T19" fmla="*/ 37 h 45"/>
                <a:gd name="T20" fmla="*/ 13 w 51"/>
                <a:gd name="T21" fmla="*/ 39 h 45"/>
                <a:gd name="T22" fmla="*/ 14 w 51"/>
                <a:gd name="T23" fmla="*/ 41 h 45"/>
                <a:gd name="T24" fmla="*/ 19 w 51"/>
                <a:gd name="T25" fmla="*/ 41 h 45"/>
                <a:gd name="T26" fmla="*/ 21 w 51"/>
                <a:gd name="T27" fmla="*/ 39 h 45"/>
                <a:gd name="T28" fmla="*/ 25 w 51"/>
                <a:gd name="T29" fmla="*/ 40 h 45"/>
                <a:gd name="T30" fmla="*/ 28 w 51"/>
                <a:gd name="T31" fmla="*/ 40 h 45"/>
                <a:gd name="T32" fmla="*/ 31 w 51"/>
                <a:gd name="T33" fmla="*/ 43 h 45"/>
                <a:gd name="T34" fmla="*/ 34 w 51"/>
                <a:gd name="T35" fmla="*/ 42 h 45"/>
                <a:gd name="T36" fmla="*/ 36 w 51"/>
                <a:gd name="T37" fmla="*/ 43 h 45"/>
                <a:gd name="T38" fmla="*/ 37 w 51"/>
                <a:gd name="T39" fmla="*/ 37 h 45"/>
                <a:gd name="T40" fmla="*/ 37 w 51"/>
                <a:gd name="T41" fmla="*/ 33 h 45"/>
                <a:gd name="T42" fmla="*/ 39 w 51"/>
                <a:gd name="T43" fmla="*/ 30 h 45"/>
                <a:gd name="T44" fmla="*/ 42 w 51"/>
                <a:gd name="T45" fmla="*/ 24 h 45"/>
                <a:gd name="T46" fmla="*/ 47 w 51"/>
                <a:gd name="T47" fmla="*/ 19 h 45"/>
                <a:gd name="T48" fmla="*/ 49 w 51"/>
                <a:gd name="T49" fmla="*/ 18 h 45"/>
                <a:gd name="T50" fmla="*/ 45 w 51"/>
                <a:gd name="T51" fmla="*/ 13 h 45"/>
                <a:gd name="T52" fmla="*/ 42 w 51"/>
                <a:gd name="T53" fmla="*/ 7 h 45"/>
                <a:gd name="T54" fmla="*/ 44 w 51"/>
                <a:gd name="T55" fmla="*/ 6 h 45"/>
                <a:gd name="T56" fmla="*/ 44 w 51"/>
                <a:gd name="T57" fmla="*/ 3 h 45"/>
                <a:gd name="T58" fmla="*/ 33 w 51"/>
                <a:gd name="T59" fmla="*/ 5 h 45"/>
                <a:gd name="T60" fmla="*/ 33 w 51"/>
                <a:gd name="T61" fmla="*/ 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 h="45">
                  <a:moveTo>
                    <a:pt x="33" y="5"/>
                  </a:moveTo>
                  <a:cubicBezTo>
                    <a:pt x="32" y="8"/>
                    <a:pt x="31" y="10"/>
                    <a:pt x="29" y="13"/>
                  </a:cubicBezTo>
                  <a:cubicBezTo>
                    <a:pt x="28" y="17"/>
                    <a:pt x="23" y="17"/>
                    <a:pt x="20" y="16"/>
                  </a:cubicBezTo>
                  <a:cubicBezTo>
                    <a:pt x="18" y="15"/>
                    <a:pt x="16" y="17"/>
                    <a:pt x="15" y="18"/>
                  </a:cubicBezTo>
                  <a:cubicBezTo>
                    <a:pt x="14" y="19"/>
                    <a:pt x="11" y="18"/>
                    <a:pt x="10" y="19"/>
                  </a:cubicBezTo>
                  <a:cubicBezTo>
                    <a:pt x="8" y="20"/>
                    <a:pt x="8" y="20"/>
                    <a:pt x="7" y="18"/>
                  </a:cubicBezTo>
                  <a:cubicBezTo>
                    <a:pt x="5" y="17"/>
                    <a:pt x="4" y="16"/>
                    <a:pt x="3" y="14"/>
                  </a:cubicBezTo>
                  <a:cubicBezTo>
                    <a:pt x="2" y="13"/>
                    <a:pt x="0" y="19"/>
                    <a:pt x="0" y="20"/>
                  </a:cubicBezTo>
                  <a:cubicBezTo>
                    <a:pt x="0" y="23"/>
                    <a:pt x="3" y="26"/>
                    <a:pt x="4" y="29"/>
                  </a:cubicBezTo>
                  <a:cubicBezTo>
                    <a:pt x="6" y="32"/>
                    <a:pt x="5" y="35"/>
                    <a:pt x="8" y="37"/>
                  </a:cubicBezTo>
                  <a:cubicBezTo>
                    <a:pt x="10" y="38"/>
                    <a:pt x="12" y="39"/>
                    <a:pt x="13" y="39"/>
                  </a:cubicBezTo>
                  <a:cubicBezTo>
                    <a:pt x="16" y="38"/>
                    <a:pt x="13" y="40"/>
                    <a:pt x="14" y="41"/>
                  </a:cubicBezTo>
                  <a:cubicBezTo>
                    <a:pt x="15" y="41"/>
                    <a:pt x="18" y="41"/>
                    <a:pt x="19" y="41"/>
                  </a:cubicBezTo>
                  <a:cubicBezTo>
                    <a:pt x="20" y="40"/>
                    <a:pt x="20" y="38"/>
                    <a:pt x="21" y="39"/>
                  </a:cubicBezTo>
                  <a:cubicBezTo>
                    <a:pt x="22" y="40"/>
                    <a:pt x="24" y="41"/>
                    <a:pt x="25" y="40"/>
                  </a:cubicBezTo>
                  <a:cubicBezTo>
                    <a:pt x="26" y="40"/>
                    <a:pt x="28" y="39"/>
                    <a:pt x="28" y="40"/>
                  </a:cubicBezTo>
                  <a:cubicBezTo>
                    <a:pt x="29" y="43"/>
                    <a:pt x="27" y="45"/>
                    <a:pt x="31" y="43"/>
                  </a:cubicBezTo>
                  <a:cubicBezTo>
                    <a:pt x="32" y="43"/>
                    <a:pt x="33" y="42"/>
                    <a:pt x="34" y="42"/>
                  </a:cubicBezTo>
                  <a:cubicBezTo>
                    <a:pt x="35" y="42"/>
                    <a:pt x="36" y="43"/>
                    <a:pt x="36" y="43"/>
                  </a:cubicBezTo>
                  <a:cubicBezTo>
                    <a:pt x="37" y="41"/>
                    <a:pt x="35" y="39"/>
                    <a:pt x="37" y="37"/>
                  </a:cubicBezTo>
                  <a:cubicBezTo>
                    <a:pt x="38" y="36"/>
                    <a:pt x="37" y="35"/>
                    <a:pt x="37" y="33"/>
                  </a:cubicBezTo>
                  <a:cubicBezTo>
                    <a:pt x="37" y="32"/>
                    <a:pt x="38" y="31"/>
                    <a:pt x="39" y="30"/>
                  </a:cubicBezTo>
                  <a:cubicBezTo>
                    <a:pt x="41" y="28"/>
                    <a:pt x="43" y="27"/>
                    <a:pt x="42" y="24"/>
                  </a:cubicBezTo>
                  <a:cubicBezTo>
                    <a:pt x="42" y="22"/>
                    <a:pt x="45" y="18"/>
                    <a:pt x="47" y="19"/>
                  </a:cubicBezTo>
                  <a:cubicBezTo>
                    <a:pt x="48" y="20"/>
                    <a:pt x="51" y="19"/>
                    <a:pt x="49" y="18"/>
                  </a:cubicBezTo>
                  <a:cubicBezTo>
                    <a:pt x="48" y="16"/>
                    <a:pt x="45" y="15"/>
                    <a:pt x="45" y="13"/>
                  </a:cubicBezTo>
                  <a:cubicBezTo>
                    <a:pt x="45" y="11"/>
                    <a:pt x="43" y="9"/>
                    <a:pt x="42" y="7"/>
                  </a:cubicBezTo>
                  <a:cubicBezTo>
                    <a:pt x="41" y="4"/>
                    <a:pt x="44" y="7"/>
                    <a:pt x="44" y="6"/>
                  </a:cubicBezTo>
                  <a:cubicBezTo>
                    <a:pt x="45" y="5"/>
                    <a:pt x="41" y="4"/>
                    <a:pt x="44" y="3"/>
                  </a:cubicBezTo>
                  <a:cubicBezTo>
                    <a:pt x="40" y="2"/>
                    <a:pt x="34" y="0"/>
                    <a:pt x="33" y="5"/>
                  </a:cubicBezTo>
                  <a:cubicBezTo>
                    <a:pt x="32" y="7"/>
                    <a:pt x="34" y="3"/>
                    <a:pt x="33"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66" name="Freeform 710">
              <a:extLst>
                <a:ext uri="{FF2B5EF4-FFF2-40B4-BE49-F238E27FC236}">
                  <a16:creationId xmlns:a16="http://schemas.microsoft.com/office/drawing/2014/main" id="{F83913E3-339B-784F-8C73-F978965E5791}"/>
                </a:ext>
              </a:extLst>
            </p:cNvPr>
            <p:cNvSpPr>
              <a:spLocks/>
            </p:cNvSpPr>
            <p:nvPr/>
          </p:nvSpPr>
          <p:spPr bwMode="auto">
            <a:xfrm>
              <a:off x="16709750" y="8717701"/>
              <a:ext cx="458600" cy="299442"/>
            </a:xfrm>
            <a:custGeom>
              <a:avLst/>
              <a:gdLst>
                <a:gd name="T0" fmla="*/ 45 w 49"/>
                <a:gd name="T1" fmla="*/ 10 h 32"/>
                <a:gd name="T2" fmla="*/ 47 w 49"/>
                <a:gd name="T3" fmla="*/ 8 h 32"/>
                <a:gd name="T4" fmla="*/ 43 w 49"/>
                <a:gd name="T5" fmla="*/ 7 h 32"/>
                <a:gd name="T6" fmla="*/ 42 w 49"/>
                <a:gd name="T7" fmla="*/ 6 h 32"/>
                <a:gd name="T8" fmla="*/ 41 w 49"/>
                <a:gd name="T9" fmla="*/ 6 h 32"/>
                <a:gd name="T10" fmla="*/ 41 w 49"/>
                <a:gd name="T11" fmla="*/ 4 h 32"/>
                <a:gd name="T12" fmla="*/ 39 w 49"/>
                <a:gd name="T13" fmla="*/ 2 h 32"/>
                <a:gd name="T14" fmla="*/ 37 w 49"/>
                <a:gd name="T15" fmla="*/ 2 h 32"/>
                <a:gd name="T16" fmla="*/ 36 w 49"/>
                <a:gd name="T17" fmla="*/ 1 h 32"/>
                <a:gd name="T18" fmla="*/ 32 w 49"/>
                <a:gd name="T19" fmla="*/ 6 h 32"/>
                <a:gd name="T20" fmla="*/ 30 w 49"/>
                <a:gd name="T21" fmla="*/ 8 h 32"/>
                <a:gd name="T22" fmla="*/ 29 w 49"/>
                <a:gd name="T23" fmla="*/ 9 h 32"/>
                <a:gd name="T24" fmla="*/ 29 w 49"/>
                <a:gd name="T25" fmla="*/ 10 h 32"/>
                <a:gd name="T26" fmla="*/ 25 w 49"/>
                <a:gd name="T27" fmla="*/ 12 h 32"/>
                <a:gd name="T28" fmla="*/ 25 w 49"/>
                <a:gd name="T29" fmla="*/ 15 h 32"/>
                <a:gd name="T30" fmla="*/ 27 w 49"/>
                <a:gd name="T31" fmla="*/ 14 h 32"/>
                <a:gd name="T32" fmla="*/ 29 w 49"/>
                <a:gd name="T33" fmla="*/ 13 h 32"/>
                <a:gd name="T34" fmla="*/ 28 w 49"/>
                <a:gd name="T35" fmla="*/ 11 h 32"/>
                <a:gd name="T36" fmla="*/ 29 w 49"/>
                <a:gd name="T37" fmla="*/ 13 h 32"/>
                <a:gd name="T38" fmla="*/ 26 w 49"/>
                <a:gd name="T39" fmla="*/ 14 h 32"/>
                <a:gd name="T40" fmla="*/ 23 w 49"/>
                <a:gd name="T41" fmla="*/ 13 h 32"/>
                <a:gd name="T42" fmla="*/ 14 w 49"/>
                <a:gd name="T43" fmla="*/ 20 h 32"/>
                <a:gd name="T44" fmla="*/ 9 w 49"/>
                <a:gd name="T45" fmla="*/ 23 h 32"/>
                <a:gd name="T46" fmla="*/ 7 w 49"/>
                <a:gd name="T47" fmla="*/ 26 h 32"/>
                <a:gd name="T48" fmla="*/ 9 w 49"/>
                <a:gd name="T49" fmla="*/ 28 h 32"/>
                <a:gd name="T50" fmla="*/ 0 w 49"/>
                <a:gd name="T51" fmla="*/ 26 h 32"/>
                <a:gd name="T52" fmla="*/ 5 w 49"/>
                <a:gd name="T53" fmla="*/ 32 h 32"/>
                <a:gd name="T54" fmla="*/ 7 w 49"/>
                <a:gd name="T55" fmla="*/ 31 h 32"/>
                <a:gd name="T56" fmla="*/ 12 w 49"/>
                <a:gd name="T57" fmla="*/ 30 h 32"/>
                <a:gd name="T58" fmla="*/ 20 w 49"/>
                <a:gd name="T59" fmla="*/ 29 h 32"/>
                <a:gd name="T60" fmla="*/ 27 w 49"/>
                <a:gd name="T61" fmla="*/ 24 h 32"/>
                <a:gd name="T62" fmla="*/ 30 w 49"/>
                <a:gd name="T63" fmla="*/ 18 h 32"/>
                <a:gd name="T64" fmla="*/ 34 w 49"/>
                <a:gd name="T65" fmla="*/ 14 h 32"/>
                <a:gd name="T66" fmla="*/ 43 w 49"/>
                <a:gd name="T67" fmla="*/ 14 h 32"/>
                <a:gd name="T68" fmla="*/ 45 w 49"/>
                <a:gd name="T6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 h="32">
                  <a:moveTo>
                    <a:pt x="45" y="10"/>
                  </a:moveTo>
                  <a:cubicBezTo>
                    <a:pt x="48" y="10"/>
                    <a:pt x="49" y="9"/>
                    <a:pt x="47" y="8"/>
                  </a:cubicBezTo>
                  <a:cubicBezTo>
                    <a:pt x="45" y="7"/>
                    <a:pt x="45" y="6"/>
                    <a:pt x="43" y="7"/>
                  </a:cubicBezTo>
                  <a:cubicBezTo>
                    <a:pt x="42" y="8"/>
                    <a:pt x="43" y="7"/>
                    <a:pt x="42" y="6"/>
                  </a:cubicBezTo>
                  <a:cubicBezTo>
                    <a:pt x="42" y="6"/>
                    <a:pt x="41" y="6"/>
                    <a:pt x="41" y="6"/>
                  </a:cubicBezTo>
                  <a:cubicBezTo>
                    <a:pt x="41" y="6"/>
                    <a:pt x="41" y="4"/>
                    <a:pt x="41" y="4"/>
                  </a:cubicBezTo>
                  <a:cubicBezTo>
                    <a:pt x="40" y="3"/>
                    <a:pt x="39" y="2"/>
                    <a:pt x="39" y="2"/>
                  </a:cubicBezTo>
                  <a:cubicBezTo>
                    <a:pt x="37" y="0"/>
                    <a:pt x="38" y="1"/>
                    <a:pt x="37" y="2"/>
                  </a:cubicBezTo>
                  <a:cubicBezTo>
                    <a:pt x="36" y="3"/>
                    <a:pt x="36" y="1"/>
                    <a:pt x="36" y="1"/>
                  </a:cubicBezTo>
                  <a:cubicBezTo>
                    <a:pt x="35" y="1"/>
                    <a:pt x="32" y="5"/>
                    <a:pt x="32" y="6"/>
                  </a:cubicBezTo>
                  <a:cubicBezTo>
                    <a:pt x="31" y="6"/>
                    <a:pt x="30" y="7"/>
                    <a:pt x="30" y="8"/>
                  </a:cubicBezTo>
                  <a:cubicBezTo>
                    <a:pt x="29" y="8"/>
                    <a:pt x="29" y="9"/>
                    <a:pt x="29" y="9"/>
                  </a:cubicBezTo>
                  <a:cubicBezTo>
                    <a:pt x="29" y="10"/>
                    <a:pt x="29" y="10"/>
                    <a:pt x="29" y="10"/>
                  </a:cubicBezTo>
                  <a:cubicBezTo>
                    <a:pt x="29" y="11"/>
                    <a:pt x="26" y="11"/>
                    <a:pt x="25" y="12"/>
                  </a:cubicBezTo>
                  <a:cubicBezTo>
                    <a:pt x="22" y="12"/>
                    <a:pt x="23" y="14"/>
                    <a:pt x="25" y="15"/>
                  </a:cubicBezTo>
                  <a:cubicBezTo>
                    <a:pt x="27" y="17"/>
                    <a:pt x="26" y="15"/>
                    <a:pt x="27" y="14"/>
                  </a:cubicBezTo>
                  <a:cubicBezTo>
                    <a:pt x="27" y="13"/>
                    <a:pt x="29" y="13"/>
                    <a:pt x="29" y="13"/>
                  </a:cubicBezTo>
                  <a:cubicBezTo>
                    <a:pt x="29" y="13"/>
                    <a:pt x="28" y="12"/>
                    <a:pt x="28" y="11"/>
                  </a:cubicBezTo>
                  <a:cubicBezTo>
                    <a:pt x="28" y="12"/>
                    <a:pt x="29" y="13"/>
                    <a:pt x="29" y="13"/>
                  </a:cubicBezTo>
                  <a:cubicBezTo>
                    <a:pt x="29" y="13"/>
                    <a:pt x="27" y="13"/>
                    <a:pt x="26" y="14"/>
                  </a:cubicBezTo>
                  <a:cubicBezTo>
                    <a:pt x="26" y="17"/>
                    <a:pt x="24" y="14"/>
                    <a:pt x="23" y="13"/>
                  </a:cubicBezTo>
                  <a:cubicBezTo>
                    <a:pt x="20" y="16"/>
                    <a:pt x="18" y="19"/>
                    <a:pt x="14" y="20"/>
                  </a:cubicBezTo>
                  <a:cubicBezTo>
                    <a:pt x="12" y="21"/>
                    <a:pt x="10" y="21"/>
                    <a:pt x="9" y="23"/>
                  </a:cubicBezTo>
                  <a:cubicBezTo>
                    <a:pt x="8" y="24"/>
                    <a:pt x="8" y="25"/>
                    <a:pt x="7" y="26"/>
                  </a:cubicBezTo>
                  <a:cubicBezTo>
                    <a:pt x="7" y="27"/>
                    <a:pt x="9" y="28"/>
                    <a:pt x="9" y="28"/>
                  </a:cubicBezTo>
                  <a:cubicBezTo>
                    <a:pt x="8" y="29"/>
                    <a:pt x="1" y="26"/>
                    <a:pt x="0" y="26"/>
                  </a:cubicBezTo>
                  <a:cubicBezTo>
                    <a:pt x="1" y="28"/>
                    <a:pt x="3" y="31"/>
                    <a:pt x="5" y="32"/>
                  </a:cubicBezTo>
                  <a:cubicBezTo>
                    <a:pt x="6" y="32"/>
                    <a:pt x="7" y="31"/>
                    <a:pt x="7" y="31"/>
                  </a:cubicBezTo>
                  <a:cubicBezTo>
                    <a:pt x="9" y="30"/>
                    <a:pt x="12" y="31"/>
                    <a:pt x="12" y="30"/>
                  </a:cubicBezTo>
                  <a:cubicBezTo>
                    <a:pt x="15" y="27"/>
                    <a:pt x="17" y="28"/>
                    <a:pt x="20" y="29"/>
                  </a:cubicBezTo>
                  <a:cubicBezTo>
                    <a:pt x="23" y="29"/>
                    <a:pt x="26" y="27"/>
                    <a:pt x="27" y="24"/>
                  </a:cubicBezTo>
                  <a:cubicBezTo>
                    <a:pt x="28" y="22"/>
                    <a:pt x="29" y="20"/>
                    <a:pt x="30" y="18"/>
                  </a:cubicBezTo>
                  <a:cubicBezTo>
                    <a:pt x="30" y="15"/>
                    <a:pt x="31" y="14"/>
                    <a:pt x="34" y="14"/>
                  </a:cubicBezTo>
                  <a:cubicBezTo>
                    <a:pt x="37" y="14"/>
                    <a:pt x="40" y="15"/>
                    <a:pt x="43" y="14"/>
                  </a:cubicBezTo>
                  <a:cubicBezTo>
                    <a:pt x="47" y="13"/>
                    <a:pt x="40" y="10"/>
                    <a:pt x="45"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67" name="Freeform 711">
              <a:extLst>
                <a:ext uri="{FF2B5EF4-FFF2-40B4-BE49-F238E27FC236}">
                  <a16:creationId xmlns:a16="http://schemas.microsoft.com/office/drawing/2014/main" id="{A82EEDF8-D307-D74A-A4A5-05B0125E4349}"/>
                </a:ext>
              </a:extLst>
            </p:cNvPr>
            <p:cNvSpPr>
              <a:spLocks/>
            </p:cNvSpPr>
            <p:nvPr/>
          </p:nvSpPr>
          <p:spPr bwMode="auto">
            <a:xfrm>
              <a:off x="15776631" y="7679214"/>
              <a:ext cx="159235" cy="92380"/>
            </a:xfrm>
            <a:custGeom>
              <a:avLst/>
              <a:gdLst>
                <a:gd name="T0" fmla="*/ 2 w 17"/>
                <a:gd name="T1" fmla="*/ 8 h 10"/>
                <a:gd name="T2" fmla="*/ 7 w 17"/>
                <a:gd name="T3" fmla="*/ 9 h 10"/>
                <a:gd name="T4" fmla="*/ 12 w 17"/>
                <a:gd name="T5" fmla="*/ 9 h 10"/>
                <a:gd name="T6" fmla="*/ 16 w 17"/>
                <a:gd name="T7" fmla="*/ 8 h 10"/>
                <a:gd name="T8" fmla="*/ 15 w 17"/>
                <a:gd name="T9" fmla="*/ 3 h 10"/>
                <a:gd name="T10" fmla="*/ 10 w 17"/>
                <a:gd name="T11" fmla="*/ 3 h 10"/>
                <a:gd name="T12" fmla="*/ 6 w 17"/>
                <a:gd name="T13" fmla="*/ 1 h 10"/>
                <a:gd name="T14" fmla="*/ 2 w 17"/>
                <a:gd name="T15" fmla="*/ 8 h 10"/>
                <a:gd name="T16" fmla="*/ 2 w 17"/>
                <a:gd name="T1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2" y="8"/>
                  </a:moveTo>
                  <a:cubicBezTo>
                    <a:pt x="3" y="9"/>
                    <a:pt x="6" y="10"/>
                    <a:pt x="7" y="9"/>
                  </a:cubicBezTo>
                  <a:cubicBezTo>
                    <a:pt x="9" y="8"/>
                    <a:pt x="10" y="10"/>
                    <a:pt x="12" y="9"/>
                  </a:cubicBezTo>
                  <a:cubicBezTo>
                    <a:pt x="13" y="9"/>
                    <a:pt x="17" y="9"/>
                    <a:pt x="16" y="8"/>
                  </a:cubicBezTo>
                  <a:cubicBezTo>
                    <a:pt x="15" y="6"/>
                    <a:pt x="14" y="5"/>
                    <a:pt x="15" y="3"/>
                  </a:cubicBezTo>
                  <a:cubicBezTo>
                    <a:pt x="13" y="2"/>
                    <a:pt x="11" y="4"/>
                    <a:pt x="10" y="3"/>
                  </a:cubicBezTo>
                  <a:cubicBezTo>
                    <a:pt x="9" y="2"/>
                    <a:pt x="7" y="0"/>
                    <a:pt x="6" y="1"/>
                  </a:cubicBezTo>
                  <a:cubicBezTo>
                    <a:pt x="4" y="3"/>
                    <a:pt x="0" y="6"/>
                    <a:pt x="2" y="8"/>
                  </a:cubicBezTo>
                  <a:cubicBezTo>
                    <a:pt x="3" y="9"/>
                    <a:pt x="1" y="7"/>
                    <a:pt x="2" y="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68" name="Freeform 712">
              <a:extLst>
                <a:ext uri="{FF2B5EF4-FFF2-40B4-BE49-F238E27FC236}">
                  <a16:creationId xmlns:a16="http://schemas.microsoft.com/office/drawing/2014/main" id="{79C91147-C9D7-3541-A66F-FA7E4562B147}"/>
                </a:ext>
              </a:extLst>
            </p:cNvPr>
            <p:cNvSpPr>
              <a:spLocks/>
            </p:cNvSpPr>
            <p:nvPr/>
          </p:nvSpPr>
          <p:spPr bwMode="auto">
            <a:xfrm>
              <a:off x="15410388" y="7574093"/>
              <a:ext cx="347132" cy="216615"/>
            </a:xfrm>
            <a:custGeom>
              <a:avLst/>
              <a:gdLst>
                <a:gd name="T0" fmla="*/ 1 w 37"/>
                <a:gd name="T1" fmla="*/ 3 h 23"/>
                <a:gd name="T2" fmla="*/ 0 w 37"/>
                <a:gd name="T3" fmla="*/ 9 h 23"/>
                <a:gd name="T4" fmla="*/ 5 w 37"/>
                <a:gd name="T5" fmla="*/ 13 h 23"/>
                <a:gd name="T6" fmla="*/ 7 w 37"/>
                <a:gd name="T7" fmla="*/ 14 h 23"/>
                <a:gd name="T8" fmla="*/ 12 w 37"/>
                <a:gd name="T9" fmla="*/ 15 h 23"/>
                <a:gd name="T10" fmla="*/ 15 w 37"/>
                <a:gd name="T11" fmla="*/ 16 h 23"/>
                <a:gd name="T12" fmla="*/ 19 w 37"/>
                <a:gd name="T13" fmla="*/ 16 h 23"/>
                <a:gd name="T14" fmla="*/ 22 w 37"/>
                <a:gd name="T15" fmla="*/ 19 h 23"/>
                <a:gd name="T16" fmla="*/ 26 w 37"/>
                <a:gd name="T17" fmla="*/ 20 h 23"/>
                <a:gd name="T18" fmla="*/ 29 w 37"/>
                <a:gd name="T19" fmla="*/ 22 h 23"/>
                <a:gd name="T20" fmla="*/ 32 w 37"/>
                <a:gd name="T21" fmla="*/ 20 h 23"/>
                <a:gd name="T22" fmla="*/ 35 w 37"/>
                <a:gd name="T23" fmla="*/ 22 h 23"/>
                <a:gd name="T24" fmla="*/ 37 w 37"/>
                <a:gd name="T25" fmla="*/ 21 h 23"/>
                <a:gd name="T26" fmla="*/ 37 w 37"/>
                <a:gd name="T27" fmla="*/ 18 h 23"/>
                <a:gd name="T28" fmla="*/ 37 w 37"/>
                <a:gd name="T29" fmla="*/ 14 h 23"/>
                <a:gd name="T30" fmla="*/ 32 w 37"/>
                <a:gd name="T31" fmla="*/ 14 h 23"/>
                <a:gd name="T32" fmla="*/ 31 w 37"/>
                <a:gd name="T33" fmla="*/ 13 h 23"/>
                <a:gd name="T34" fmla="*/ 28 w 37"/>
                <a:gd name="T35" fmla="*/ 13 h 23"/>
                <a:gd name="T36" fmla="*/ 26 w 37"/>
                <a:gd name="T37" fmla="*/ 12 h 23"/>
                <a:gd name="T38" fmla="*/ 24 w 37"/>
                <a:gd name="T39" fmla="*/ 12 h 23"/>
                <a:gd name="T40" fmla="*/ 20 w 37"/>
                <a:gd name="T41" fmla="*/ 10 h 23"/>
                <a:gd name="T42" fmla="*/ 18 w 37"/>
                <a:gd name="T43" fmla="*/ 8 h 23"/>
                <a:gd name="T44" fmla="*/ 16 w 37"/>
                <a:gd name="T45" fmla="*/ 7 h 23"/>
                <a:gd name="T46" fmla="*/ 10 w 37"/>
                <a:gd name="T47" fmla="*/ 2 h 23"/>
                <a:gd name="T48" fmla="*/ 8 w 37"/>
                <a:gd name="T49" fmla="*/ 0 h 23"/>
                <a:gd name="T50" fmla="*/ 5 w 37"/>
                <a:gd name="T51" fmla="*/ 2 h 23"/>
                <a:gd name="T52" fmla="*/ 4 w 37"/>
                <a:gd name="T53" fmla="*/ 2 h 23"/>
                <a:gd name="T54" fmla="*/ 1 w 37"/>
                <a:gd name="T55" fmla="*/ 3 h 23"/>
                <a:gd name="T56" fmla="*/ 1 w 37"/>
                <a:gd name="T57" fmla="*/ 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23">
                  <a:moveTo>
                    <a:pt x="1" y="3"/>
                  </a:moveTo>
                  <a:cubicBezTo>
                    <a:pt x="0" y="4"/>
                    <a:pt x="0" y="8"/>
                    <a:pt x="0" y="9"/>
                  </a:cubicBezTo>
                  <a:cubicBezTo>
                    <a:pt x="1" y="10"/>
                    <a:pt x="4" y="11"/>
                    <a:pt x="5" y="13"/>
                  </a:cubicBezTo>
                  <a:cubicBezTo>
                    <a:pt x="6" y="13"/>
                    <a:pt x="7" y="14"/>
                    <a:pt x="7" y="14"/>
                  </a:cubicBezTo>
                  <a:cubicBezTo>
                    <a:pt x="9" y="15"/>
                    <a:pt x="10" y="14"/>
                    <a:pt x="12" y="15"/>
                  </a:cubicBezTo>
                  <a:cubicBezTo>
                    <a:pt x="13" y="15"/>
                    <a:pt x="14" y="16"/>
                    <a:pt x="15" y="16"/>
                  </a:cubicBezTo>
                  <a:cubicBezTo>
                    <a:pt x="16" y="16"/>
                    <a:pt x="18" y="16"/>
                    <a:pt x="19" y="16"/>
                  </a:cubicBezTo>
                  <a:cubicBezTo>
                    <a:pt x="20" y="17"/>
                    <a:pt x="21" y="18"/>
                    <a:pt x="22" y="19"/>
                  </a:cubicBezTo>
                  <a:cubicBezTo>
                    <a:pt x="23" y="19"/>
                    <a:pt x="25" y="19"/>
                    <a:pt x="26" y="20"/>
                  </a:cubicBezTo>
                  <a:cubicBezTo>
                    <a:pt x="27" y="20"/>
                    <a:pt x="28" y="22"/>
                    <a:pt x="29" y="22"/>
                  </a:cubicBezTo>
                  <a:cubicBezTo>
                    <a:pt x="30" y="22"/>
                    <a:pt x="31" y="20"/>
                    <a:pt x="32" y="20"/>
                  </a:cubicBezTo>
                  <a:cubicBezTo>
                    <a:pt x="33" y="21"/>
                    <a:pt x="33" y="23"/>
                    <a:pt x="35" y="22"/>
                  </a:cubicBezTo>
                  <a:cubicBezTo>
                    <a:pt x="35" y="22"/>
                    <a:pt x="37" y="21"/>
                    <a:pt x="37" y="21"/>
                  </a:cubicBezTo>
                  <a:cubicBezTo>
                    <a:pt x="37" y="20"/>
                    <a:pt x="37" y="19"/>
                    <a:pt x="37" y="18"/>
                  </a:cubicBezTo>
                  <a:cubicBezTo>
                    <a:pt x="36" y="17"/>
                    <a:pt x="37" y="16"/>
                    <a:pt x="37" y="14"/>
                  </a:cubicBezTo>
                  <a:cubicBezTo>
                    <a:pt x="35" y="14"/>
                    <a:pt x="34" y="15"/>
                    <a:pt x="32" y="14"/>
                  </a:cubicBezTo>
                  <a:cubicBezTo>
                    <a:pt x="32" y="14"/>
                    <a:pt x="31" y="13"/>
                    <a:pt x="31" y="13"/>
                  </a:cubicBezTo>
                  <a:cubicBezTo>
                    <a:pt x="30" y="13"/>
                    <a:pt x="29" y="14"/>
                    <a:pt x="28" y="13"/>
                  </a:cubicBezTo>
                  <a:cubicBezTo>
                    <a:pt x="28" y="13"/>
                    <a:pt x="27" y="12"/>
                    <a:pt x="26" y="12"/>
                  </a:cubicBezTo>
                  <a:cubicBezTo>
                    <a:pt x="25" y="12"/>
                    <a:pt x="24" y="14"/>
                    <a:pt x="24" y="12"/>
                  </a:cubicBezTo>
                  <a:cubicBezTo>
                    <a:pt x="22" y="10"/>
                    <a:pt x="21" y="11"/>
                    <a:pt x="20" y="10"/>
                  </a:cubicBezTo>
                  <a:cubicBezTo>
                    <a:pt x="19" y="9"/>
                    <a:pt x="19" y="8"/>
                    <a:pt x="18" y="8"/>
                  </a:cubicBezTo>
                  <a:cubicBezTo>
                    <a:pt x="17" y="7"/>
                    <a:pt x="16" y="7"/>
                    <a:pt x="16" y="7"/>
                  </a:cubicBezTo>
                  <a:cubicBezTo>
                    <a:pt x="14" y="6"/>
                    <a:pt x="11" y="4"/>
                    <a:pt x="10" y="2"/>
                  </a:cubicBezTo>
                  <a:cubicBezTo>
                    <a:pt x="10" y="1"/>
                    <a:pt x="9" y="0"/>
                    <a:pt x="8" y="0"/>
                  </a:cubicBezTo>
                  <a:cubicBezTo>
                    <a:pt x="6" y="0"/>
                    <a:pt x="6" y="1"/>
                    <a:pt x="5" y="2"/>
                  </a:cubicBezTo>
                  <a:cubicBezTo>
                    <a:pt x="5" y="3"/>
                    <a:pt x="4" y="2"/>
                    <a:pt x="4" y="2"/>
                  </a:cubicBezTo>
                  <a:cubicBezTo>
                    <a:pt x="3" y="3"/>
                    <a:pt x="2" y="3"/>
                    <a:pt x="1" y="3"/>
                  </a:cubicBezTo>
                  <a:cubicBezTo>
                    <a:pt x="0" y="4"/>
                    <a:pt x="2" y="3"/>
                    <a:pt x="1"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69" name="Freeform 713">
              <a:extLst>
                <a:ext uri="{FF2B5EF4-FFF2-40B4-BE49-F238E27FC236}">
                  <a16:creationId xmlns:a16="http://schemas.microsoft.com/office/drawing/2014/main" id="{B6834B00-ED45-B94B-8F16-EAE1D5DFBBF2}"/>
                </a:ext>
              </a:extLst>
            </p:cNvPr>
            <p:cNvSpPr>
              <a:spLocks/>
            </p:cNvSpPr>
            <p:nvPr/>
          </p:nvSpPr>
          <p:spPr bwMode="auto">
            <a:xfrm>
              <a:off x="16372171" y="8360921"/>
              <a:ext cx="261145" cy="216615"/>
            </a:xfrm>
            <a:custGeom>
              <a:avLst/>
              <a:gdLst>
                <a:gd name="T0" fmla="*/ 14 w 28"/>
                <a:gd name="T1" fmla="*/ 19 h 23"/>
                <a:gd name="T2" fmla="*/ 19 w 28"/>
                <a:gd name="T3" fmla="*/ 18 h 23"/>
                <a:gd name="T4" fmla="*/ 19 w 28"/>
                <a:gd name="T5" fmla="*/ 15 h 23"/>
                <a:gd name="T6" fmla="*/ 21 w 28"/>
                <a:gd name="T7" fmla="*/ 14 h 23"/>
                <a:gd name="T8" fmla="*/ 24 w 28"/>
                <a:gd name="T9" fmla="*/ 12 h 23"/>
                <a:gd name="T10" fmla="*/ 27 w 28"/>
                <a:gd name="T11" fmla="*/ 9 h 23"/>
                <a:gd name="T12" fmla="*/ 26 w 28"/>
                <a:gd name="T13" fmla="*/ 1 h 23"/>
                <a:gd name="T14" fmla="*/ 22 w 28"/>
                <a:gd name="T15" fmla="*/ 1 h 23"/>
                <a:gd name="T16" fmla="*/ 19 w 28"/>
                <a:gd name="T17" fmla="*/ 2 h 23"/>
                <a:gd name="T18" fmla="*/ 17 w 28"/>
                <a:gd name="T19" fmla="*/ 2 h 23"/>
                <a:gd name="T20" fmla="*/ 3 w 28"/>
                <a:gd name="T21" fmla="*/ 3 h 23"/>
                <a:gd name="T22" fmla="*/ 0 w 28"/>
                <a:gd name="T23" fmla="*/ 7 h 23"/>
                <a:gd name="T24" fmla="*/ 1 w 28"/>
                <a:gd name="T25" fmla="*/ 10 h 23"/>
                <a:gd name="T26" fmla="*/ 3 w 28"/>
                <a:gd name="T27" fmla="*/ 14 h 23"/>
                <a:gd name="T28" fmla="*/ 5 w 28"/>
                <a:gd name="T29" fmla="*/ 18 h 23"/>
                <a:gd name="T30" fmla="*/ 6 w 28"/>
                <a:gd name="T31" fmla="*/ 19 h 23"/>
                <a:gd name="T32" fmla="*/ 7 w 28"/>
                <a:gd name="T33" fmla="*/ 21 h 23"/>
                <a:gd name="T34" fmla="*/ 8 w 28"/>
                <a:gd name="T35" fmla="*/ 23 h 23"/>
                <a:gd name="T36" fmla="*/ 14 w 28"/>
                <a:gd name="T37" fmla="*/ 19 h 23"/>
                <a:gd name="T38" fmla="*/ 14 w 28"/>
                <a:gd name="T3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23">
                  <a:moveTo>
                    <a:pt x="14" y="19"/>
                  </a:moveTo>
                  <a:cubicBezTo>
                    <a:pt x="14" y="18"/>
                    <a:pt x="20" y="20"/>
                    <a:pt x="19" y="18"/>
                  </a:cubicBezTo>
                  <a:cubicBezTo>
                    <a:pt x="19" y="18"/>
                    <a:pt x="18" y="15"/>
                    <a:pt x="19" y="15"/>
                  </a:cubicBezTo>
                  <a:cubicBezTo>
                    <a:pt x="20" y="15"/>
                    <a:pt x="21" y="16"/>
                    <a:pt x="21" y="14"/>
                  </a:cubicBezTo>
                  <a:cubicBezTo>
                    <a:pt x="21" y="12"/>
                    <a:pt x="23" y="13"/>
                    <a:pt x="24" y="12"/>
                  </a:cubicBezTo>
                  <a:cubicBezTo>
                    <a:pt x="26" y="12"/>
                    <a:pt x="26" y="10"/>
                    <a:pt x="27" y="9"/>
                  </a:cubicBezTo>
                  <a:cubicBezTo>
                    <a:pt x="28" y="7"/>
                    <a:pt x="25" y="2"/>
                    <a:pt x="26" y="1"/>
                  </a:cubicBezTo>
                  <a:cubicBezTo>
                    <a:pt x="24" y="2"/>
                    <a:pt x="24" y="2"/>
                    <a:pt x="22" y="1"/>
                  </a:cubicBezTo>
                  <a:cubicBezTo>
                    <a:pt x="21" y="0"/>
                    <a:pt x="19" y="2"/>
                    <a:pt x="19" y="2"/>
                  </a:cubicBezTo>
                  <a:cubicBezTo>
                    <a:pt x="19" y="4"/>
                    <a:pt x="17" y="2"/>
                    <a:pt x="17" y="2"/>
                  </a:cubicBezTo>
                  <a:cubicBezTo>
                    <a:pt x="13" y="1"/>
                    <a:pt x="6" y="0"/>
                    <a:pt x="3" y="3"/>
                  </a:cubicBezTo>
                  <a:cubicBezTo>
                    <a:pt x="2" y="4"/>
                    <a:pt x="0" y="5"/>
                    <a:pt x="0" y="7"/>
                  </a:cubicBezTo>
                  <a:cubicBezTo>
                    <a:pt x="0" y="8"/>
                    <a:pt x="1" y="9"/>
                    <a:pt x="1" y="10"/>
                  </a:cubicBezTo>
                  <a:cubicBezTo>
                    <a:pt x="3" y="11"/>
                    <a:pt x="3" y="13"/>
                    <a:pt x="3" y="14"/>
                  </a:cubicBezTo>
                  <a:cubicBezTo>
                    <a:pt x="4" y="16"/>
                    <a:pt x="4" y="17"/>
                    <a:pt x="5" y="18"/>
                  </a:cubicBezTo>
                  <a:cubicBezTo>
                    <a:pt x="5" y="19"/>
                    <a:pt x="6" y="18"/>
                    <a:pt x="6" y="19"/>
                  </a:cubicBezTo>
                  <a:cubicBezTo>
                    <a:pt x="7" y="19"/>
                    <a:pt x="6" y="20"/>
                    <a:pt x="7" y="21"/>
                  </a:cubicBezTo>
                  <a:cubicBezTo>
                    <a:pt x="9" y="21"/>
                    <a:pt x="8" y="22"/>
                    <a:pt x="8" y="23"/>
                  </a:cubicBezTo>
                  <a:cubicBezTo>
                    <a:pt x="8" y="22"/>
                    <a:pt x="14" y="20"/>
                    <a:pt x="14" y="19"/>
                  </a:cubicBezTo>
                  <a:cubicBezTo>
                    <a:pt x="14" y="19"/>
                    <a:pt x="14" y="20"/>
                    <a:pt x="14" y="1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70" name="Freeform 714">
              <a:extLst>
                <a:ext uri="{FF2B5EF4-FFF2-40B4-BE49-F238E27FC236}">
                  <a16:creationId xmlns:a16="http://schemas.microsoft.com/office/drawing/2014/main" id="{D326D7FB-AC11-C742-85DB-C78F80666D44}"/>
                </a:ext>
              </a:extLst>
            </p:cNvPr>
            <p:cNvSpPr>
              <a:spLocks/>
            </p:cNvSpPr>
            <p:nvPr/>
          </p:nvSpPr>
          <p:spPr bwMode="auto">
            <a:xfrm>
              <a:off x="16270259" y="8743185"/>
              <a:ext cx="207006" cy="245289"/>
            </a:xfrm>
            <a:custGeom>
              <a:avLst/>
              <a:gdLst>
                <a:gd name="T0" fmla="*/ 10 w 22"/>
                <a:gd name="T1" fmla="*/ 3 h 26"/>
                <a:gd name="T2" fmla="*/ 7 w 22"/>
                <a:gd name="T3" fmla="*/ 4 h 26"/>
                <a:gd name="T4" fmla="*/ 6 w 22"/>
                <a:gd name="T5" fmla="*/ 4 h 26"/>
                <a:gd name="T6" fmla="*/ 5 w 22"/>
                <a:gd name="T7" fmla="*/ 1 h 26"/>
                <a:gd name="T8" fmla="*/ 0 w 22"/>
                <a:gd name="T9" fmla="*/ 0 h 26"/>
                <a:gd name="T10" fmla="*/ 1 w 22"/>
                <a:gd name="T11" fmla="*/ 6 h 26"/>
                <a:gd name="T12" fmla="*/ 4 w 22"/>
                <a:gd name="T13" fmla="*/ 14 h 26"/>
                <a:gd name="T14" fmla="*/ 9 w 22"/>
                <a:gd name="T15" fmla="*/ 21 h 26"/>
                <a:gd name="T16" fmla="*/ 19 w 22"/>
                <a:gd name="T17" fmla="*/ 26 h 26"/>
                <a:gd name="T18" fmla="*/ 20 w 22"/>
                <a:gd name="T19" fmla="*/ 23 h 26"/>
                <a:gd name="T20" fmla="*/ 16 w 22"/>
                <a:gd name="T21" fmla="*/ 14 h 26"/>
                <a:gd name="T22" fmla="*/ 16 w 22"/>
                <a:gd name="T23" fmla="*/ 6 h 26"/>
                <a:gd name="T24" fmla="*/ 10 w 22"/>
                <a:gd name="T25" fmla="*/ 3 h 26"/>
                <a:gd name="T26" fmla="*/ 10 w 22"/>
                <a:gd name="T2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6">
                  <a:moveTo>
                    <a:pt x="10" y="3"/>
                  </a:moveTo>
                  <a:cubicBezTo>
                    <a:pt x="9" y="3"/>
                    <a:pt x="8" y="4"/>
                    <a:pt x="7" y="4"/>
                  </a:cubicBezTo>
                  <a:cubicBezTo>
                    <a:pt x="7" y="3"/>
                    <a:pt x="6" y="4"/>
                    <a:pt x="6" y="4"/>
                  </a:cubicBezTo>
                  <a:cubicBezTo>
                    <a:pt x="5" y="4"/>
                    <a:pt x="5" y="2"/>
                    <a:pt x="5" y="1"/>
                  </a:cubicBezTo>
                  <a:cubicBezTo>
                    <a:pt x="4" y="0"/>
                    <a:pt x="2" y="0"/>
                    <a:pt x="0" y="0"/>
                  </a:cubicBezTo>
                  <a:cubicBezTo>
                    <a:pt x="1" y="1"/>
                    <a:pt x="1" y="4"/>
                    <a:pt x="1" y="6"/>
                  </a:cubicBezTo>
                  <a:cubicBezTo>
                    <a:pt x="2" y="8"/>
                    <a:pt x="3" y="11"/>
                    <a:pt x="4" y="14"/>
                  </a:cubicBezTo>
                  <a:cubicBezTo>
                    <a:pt x="6" y="16"/>
                    <a:pt x="7" y="19"/>
                    <a:pt x="9" y="21"/>
                  </a:cubicBezTo>
                  <a:cubicBezTo>
                    <a:pt x="12" y="22"/>
                    <a:pt x="15" y="26"/>
                    <a:pt x="19" y="26"/>
                  </a:cubicBezTo>
                  <a:cubicBezTo>
                    <a:pt x="22" y="26"/>
                    <a:pt x="21" y="25"/>
                    <a:pt x="20" y="23"/>
                  </a:cubicBezTo>
                  <a:cubicBezTo>
                    <a:pt x="18" y="20"/>
                    <a:pt x="16" y="18"/>
                    <a:pt x="16" y="14"/>
                  </a:cubicBezTo>
                  <a:cubicBezTo>
                    <a:pt x="16" y="11"/>
                    <a:pt x="18" y="9"/>
                    <a:pt x="16" y="6"/>
                  </a:cubicBezTo>
                  <a:cubicBezTo>
                    <a:pt x="15" y="5"/>
                    <a:pt x="11" y="0"/>
                    <a:pt x="10" y="3"/>
                  </a:cubicBezTo>
                  <a:cubicBezTo>
                    <a:pt x="9" y="4"/>
                    <a:pt x="10" y="2"/>
                    <a:pt x="10"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71" name="Freeform 715">
              <a:extLst>
                <a:ext uri="{FF2B5EF4-FFF2-40B4-BE49-F238E27FC236}">
                  <a16:creationId xmlns:a16="http://schemas.microsoft.com/office/drawing/2014/main" id="{DE9BC50E-E6BE-F646-93F5-448C2574DB9B}"/>
                </a:ext>
              </a:extLst>
            </p:cNvPr>
            <p:cNvSpPr>
              <a:spLocks/>
            </p:cNvSpPr>
            <p:nvPr/>
          </p:nvSpPr>
          <p:spPr bwMode="auto">
            <a:xfrm>
              <a:off x="15104655" y="6264832"/>
              <a:ext cx="2799367" cy="1825318"/>
            </a:xfrm>
            <a:custGeom>
              <a:avLst/>
              <a:gdLst>
                <a:gd name="T0" fmla="*/ 279 w 300"/>
                <a:gd name="T1" fmla="*/ 37 h 195"/>
                <a:gd name="T2" fmla="*/ 244 w 300"/>
                <a:gd name="T3" fmla="*/ 1 h 195"/>
                <a:gd name="T4" fmla="*/ 223 w 300"/>
                <a:gd name="T5" fmla="*/ 18 h 195"/>
                <a:gd name="T6" fmla="*/ 214 w 300"/>
                <a:gd name="T7" fmla="*/ 27 h 195"/>
                <a:gd name="T8" fmla="*/ 205 w 300"/>
                <a:gd name="T9" fmla="*/ 39 h 195"/>
                <a:gd name="T10" fmla="*/ 224 w 300"/>
                <a:gd name="T11" fmla="*/ 46 h 195"/>
                <a:gd name="T12" fmla="*/ 197 w 300"/>
                <a:gd name="T13" fmla="*/ 55 h 195"/>
                <a:gd name="T14" fmla="*/ 180 w 300"/>
                <a:gd name="T15" fmla="*/ 66 h 195"/>
                <a:gd name="T16" fmla="*/ 146 w 300"/>
                <a:gd name="T17" fmla="*/ 75 h 195"/>
                <a:gd name="T18" fmla="*/ 121 w 300"/>
                <a:gd name="T19" fmla="*/ 70 h 195"/>
                <a:gd name="T20" fmla="*/ 94 w 300"/>
                <a:gd name="T21" fmla="*/ 56 h 195"/>
                <a:gd name="T22" fmla="*/ 66 w 300"/>
                <a:gd name="T23" fmla="*/ 30 h 195"/>
                <a:gd name="T24" fmla="*/ 56 w 300"/>
                <a:gd name="T25" fmla="*/ 44 h 195"/>
                <a:gd name="T26" fmla="*/ 44 w 300"/>
                <a:gd name="T27" fmla="*/ 51 h 195"/>
                <a:gd name="T28" fmla="*/ 34 w 300"/>
                <a:gd name="T29" fmla="*/ 63 h 195"/>
                <a:gd name="T30" fmla="*/ 28 w 300"/>
                <a:gd name="T31" fmla="*/ 76 h 195"/>
                <a:gd name="T32" fmla="*/ 11 w 300"/>
                <a:gd name="T33" fmla="*/ 84 h 195"/>
                <a:gd name="T34" fmla="*/ 1 w 300"/>
                <a:gd name="T35" fmla="*/ 91 h 195"/>
                <a:gd name="T36" fmla="*/ 7 w 300"/>
                <a:gd name="T37" fmla="*/ 103 h 195"/>
                <a:gd name="T38" fmla="*/ 23 w 300"/>
                <a:gd name="T39" fmla="*/ 111 h 195"/>
                <a:gd name="T40" fmla="*/ 27 w 300"/>
                <a:gd name="T41" fmla="*/ 121 h 195"/>
                <a:gd name="T42" fmla="*/ 27 w 300"/>
                <a:gd name="T43" fmla="*/ 135 h 195"/>
                <a:gd name="T44" fmla="*/ 40 w 300"/>
                <a:gd name="T45" fmla="*/ 140 h 195"/>
                <a:gd name="T46" fmla="*/ 62 w 300"/>
                <a:gd name="T47" fmla="*/ 154 h 195"/>
                <a:gd name="T48" fmla="*/ 74 w 300"/>
                <a:gd name="T49" fmla="*/ 156 h 195"/>
                <a:gd name="T50" fmla="*/ 92 w 300"/>
                <a:gd name="T51" fmla="*/ 151 h 195"/>
                <a:gd name="T52" fmla="*/ 106 w 300"/>
                <a:gd name="T53" fmla="*/ 146 h 195"/>
                <a:gd name="T54" fmla="*/ 116 w 300"/>
                <a:gd name="T55" fmla="*/ 155 h 195"/>
                <a:gd name="T56" fmla="*/ 117 w 300"/>
                <a:gd name="T57" fmla="*/ 166 h 195"/>
                <a:gd name="T58" fmla="*/ 119 w 300"/>
                <a:gd name="T59" fmla="*/ 178 h 195"/>
                <a:gd name="T60" fmla="*/ 125 w 300"/>
                <a:gd name="T61" fmla="*/ 187 h 195"/>
                <a:gd name="T62" fmla="*/ 134 w 300"/>
                <a:gd name="T63" fmla="*/ 186 h 195"/>
                <a:gd name="T64" fmla="*/ 143 w 300"/>
                <a:gd name="T65" fmla="*/ 182 h 195"/>
                <a:gd name="T66" fmla="*/ 155 w 300"/>
                <a:gd name="T67" fmla="*/ 180 h 195"/>
                <a:gd name="T68" fmla="*/ 168 w 300"/>
                <a:gd name="T69" fmla="*/ 186 h 195"/>
                <a:gd name="T70" fmla="*/ 175 w 300"/>
                <a:gd name="T71" fmla="*/ 195 h 195"/>
                <a:gd name="T72" fmla="*/ 189 w 300"/>
                <a:gd name="T73" fmla="*/ 186 h 195"/>
                <a:gd name="T74" fmla="*/ 202 w 300"/>
                <a:gd name="T75" fmla="*/ 182 h 195"/>
                <a:gd name="T76" fmla="*/ 215 w 300"/>
                <a:gd name="T77" fmla="*/ 173 h 195"/>
                <a:gd name="T78" fmla="*/ 221 w 300"/>
                <a:gd name="T79" fmla="*/ 164 h 195"/>
                <a:gd name="T80" fmla="*/ 228 w 300"/>
                <a:gd name="T81" fmla="*/ 156 h 195"/>
                <a:gd name="T82" fmla="*/ 232 w 300"/>
                <a:gd name="T83" fmla="*/ 149 h 195"/>
                <a:gd name="T84" fmla="*/ 236 w 300"/>
                <a:gd name="T85" fmla="*/ 143 h 195"/>
                <a:gd name="T86" fmla="*/ 231 w 300"/>
                <a:gd name="T87" fmla="*/ 139 h 195"/>
                <a:gd name="T88" fmla="*/ 229 w 300"/>
                <a:gd name="T89" fmla="*/ 132 h 195"/>
                <a:gd name="T90" fmla="*/ 221 w 300"/>
                <a:gd name="T91" fmla="*/ 115 h 195"/>
                <a:gd name="T92" fmla="*/ 229 w 300"/>
                <a:gd name="T93" fmla="*/ 106 h 195"/>
                <a:gd name="T94" fmla="*/ 238 w 300"/>
                <a:gd name="T95" fmla="*/ 102 h 195"/>
                <a:gd name="T96" fmla="*/ 220 w 300"/>
                <a:gd name="T97" fmla="*/ 102 h 195"/>
                <a:gd name="T98" fmla="*/ 221 w 300"/>
                <a:gd name="T99" fmla="*/ 90 h 195"/>
                <a:gd name="T100" fmla="*/ 234 w 300"/>
                <a:gd name="T101" fmla="*/ 87 h 195"/>
                <a:gd name="T102" fmla="*/ 238 w 300"/>
                <a:gd name="T103" fmla="*/ 89 h 195"/>
                <a:gd name="T104" fmla="*/ 259 w 300"/>
                <a:gd name="T105" fmla="*/ 77 h 195"/>
                <a:gd name="T106" fmla="*/ 271 w 300"/>
                <a:gd name="T107" fmla="*/ 72 h 195"/>
                <a:gd name="T108" fmla="*/ 281 w 300"/>
                <a:gd name="T109" fmla="*/ 60 h 195"/>
                <a:gd name="T110" fmla="*/ 295 w 300"/>
                <a:gd name="T111" fmla="*/ 47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0" h="195">
                  <a:moveTo>
                    <a:pt x="298" y="37"/>
                  </a:moveTo>
                  <a:cubicBezTo>
                    <a:pt x="298" y="35"/>
                    <a:pt x="294" y="36"/>
                    <a:pt x="293" y="37"/>
                  </a:cubicBezTo>
                  <a:cubicBezTo>
                    <a:pt x="291" y="37"/>
                    <a:pt x="290" y="38"/>
                    <a:pt x="288" y="39"/>
                  </a:cubicBezTo>
                  <a:cubicBezTo>
                    <a:pt x="286" y="40"/>
                    <a:pt x="279" y="40"/>
                    <a:pt x="279" y="37"/>
                  </a:cubicBezTo>
                  <a:cubicBezTo>
                    <a:pt x="277" y="33"/>
                    <a:pt x="276" y="31"/>
                    <a:pt x="272" y="29"/>
                  </a:cubicBezTo>
                  <a:cubicBezTo>
                    <a:pt x="269" y="28"/>
                    <a:pt x="263" y="28"/>
                    <a:pt x="262" y="24"/>
                  </a:cubicBezTo>
                  <a:cubicBezTo>
                    <a:pt x="261" y="18"/>
                    <a:pt x="259" y="11"/>
                    <a:pt x="255" y="6"/>
                  </a:cubicBezTo>
                  <a:cubicBezTo>
                    <a:pt x="252" y="3"/>
                    <a:pt x="248" y="3"/>
                    <a:pt x="244" y="1"/>
                  </a:cubicBezTo>
                  <a:cubicBezTo>
                    <a:pt x="240" y="0"/>
                    <a:pt x="233" y="1"/>
                    <a:pt x="229" y="3"/>
                  </a:cubicBezTo>
                  <a:cubicBezTo>
                    <a:pt x="228" y="4"/>
                    <a:pt x="226" y="5"/>
                    <a:pt x="225" y="6"/>
                  </a:cubicBezTo>
                  <a:cubicBezTo>
                    <a:pt x="225" y="7"/>
                    <a:pt x="228" y="7"/>
                    <a:pt x="228" y="8"/>
                  </a:cubicBezTo>
                  <a:cubicBezTo>
                    <a:pt x="229" y="12"/>
                    <a:pt x="224" y="15"/>
                    <a:pt x="223" y="18"/>
                  </a:cubicBezTo>
                  <a:cubicBezTo>
                    <a:pt x="222" y="19"/>
                    <a:pt x="222" y="20"/>
                    <a:pt x="222" y="21"/>
                  </a:cubicBezTo>
                  <a:cubicBezTo>
                    <a:pt x="222" y="22"/>
                    <a:pt x="222" y="22"/>
                    <a:pt x="222" y="23"/>
                  </a:cubicBezTo>
                  <a:cubicBezTo>
                    <a:pt x="222" y="25"/>
                    <a:pt x="219" y="25"/>
                    <a:pt x="217" y="26"/>
                  </a:cubicBezTo>
                  <a:cubicBezTo>
                    <a:pt x="216" y="26"/>
                    <a:pt x="215" y="27"/>
                    <a:pt x="214" y="27"/>
                  </a:cubicBezTo>
                  <a:cubicBezTo>
                    <a:pt x="213" y="27"/>
                    <a:pt x="208" y="25"/>
                    <a:pt x="208" y="25"/>
                  </a:cubicBezTo>
                  <a:cubicBezTo>
                    <a:pt x="207" y="27"/>
                    <a:pt x="206" y="30"/>
                    <a:pt x="205" y="32"/>
                  </a:cubicBezTo>
                  <a:cubicBezTo>
                    <a:pt x="205" y="33"/>
                    <a:pt x="204" y="34"/>
                    <a:pt x="204" y="35"/>
                  </a:cubicBezTo>
                  <a:cubicBezTo>
                    <a:pt x="204" y="35"/>
                    <a:pt x="202" y="41"/>
                    <a:pt x="205" y="39"/>
                  </a:cubicBezTo>
                  <a:cubicBezTo>
                    <a:pt x="206" y="38"/>
                    <a:pt x="206" y="38"/>
                    <a:pt x="208" y="38"/>
                  </a:cubicBezTo>
                  <a:cubicBezTo>
                    <a:pt x="209" y="38"/>
                    <a:pt x="211" y="40"/>
                    <a:pt x="212" y="39"/>
                  </a:cubicBezTo>
                  <a:cubicBezTo>
                    <a:pt x="216" y="36"/>
                    <a:pt x="219" y="38"/>
                    <a:pt x="222" y="42"/>
                  </a:cubicBezTo>
                  <a:cubicBezTo>
                    <a:pt x="223" y="43"/>
                    <a:pt x="225" y="45"/>
                    <a:pt x="224" y="46"/>
                  </a:cubicBezTo>
                  <a:cubicBezTo>
                    <a:pt x="224" y="46"/>
                    <a:pt x="220" y="45"/>
                    <a:pt x="219" y="45"/>
                  </a:cubicBezTo>
                  <a:cubicBezTo>
                    <a:pt x="216" y="46"/>
                    <a:pt x="212" y="46"/>
                    <a:pt x="209" y="47"/>
                  </a:cubicBezTo>
                  <a:cubicBezTo>
                    <a:pt x="206" y="48"/>
                    <a:pt x="206" y="54"/>
                    <a:pt x="202" y="54"/>
                  </a:cubicBezTo>
                  <a:cubicBezTo>
                    <a:pt x="200" y="54"/>
                    <a:pt x="198" y="53"/>
                    <a:pt x="197" y="55"/>
                  </a:cubicBezTo>
                  <a:cubicBezTo>
                    <a:pt x="196" y="56"/>
                    <a:pt x="194" y="58"/>
                    <a:pt x="192" y="58"/>
                  </a:cubicBezTo>
                  <a:cubicBezTo>
                    <a:pt x="189" y="57"/>
                    <a:pt x="183" y="53"/>
                    <a:pt x="182" y="59"/>
                  </a:cubicBezTo>
                  <a:cubicBezTo>
                    <a:pt x="182" y="61"/>
                    <a:pt x="184" y="62"/>
                    <a:pt x="184" y="63"/>
                  </a:cubicBezTo>
                  <a:cubicBezTo>
                    <a:pt x="184" y="65"/>
                    <a:pt x="181" y="65"/>
                    <a:pt x="180" y="66"/>
                  </a:cubicBezTo>
                  <a:cubicBezTo>
                    <a:pt x="177" y="69"/>
                    <a:pt x="176" y="72"/>
                    <a:pt x="172" y="72"/>
                  </a:cubicBezTo>
                  <a:cubicBezTo>
                    <a:pt x="167" y="72"/>
                    <a:pt x="162" y="72"/>
                    <a:pt x="157" y="73"/>
                  </a:cubicBezTo>
                  <a:cubicBezTo>
                    <a:pt x="155" y="74"/>
                    <a:pt x="151" y="78"/>
                    <a:pt x="150" y="77"/>
                  </a:cubicBezTo>
                  <a:cubicBezTo>
                    <a:pt x="148" y="77"/>
                    <a:pt x="147" y="75"/>
                    <a:pt x="146" y="75"/>
                  </a:cubicBezTo>
                  <a:cubicBezTo>
                    <a:pt x="144" y="75"/>
                    <a:pt x="143" y="75"/>
                    <a:pt x="141" y="75"/>
                  </a:cubicBezTo>
                  <a:cubicBezTo>
                    <a:pt x="139" y="74"/>
                    <a:pt x="137" y="74"/>
                    <a:pt x="135" y="72"/>
                  </a:cubicBezTo>
                  <a:cubicBezTo>
                    <a:pt x="133" y="71"/>
                    <a:pt x="132" y="71"/>
                    <a:pt x="131" y="70"/>
                  </a:cubicBezTo>
                  <a:cubicBezTo>
                    <a:pt x="127" y="70"/>
                    <a:pt x="125" y="70"/>
                    <a:pt x="121" y="70"/>
                  </a:cubicBezTo>
                  <a:cubicBezTo>
                    <a:pt x="118" y="70"/>
                    <a:pt x="113" y="71"/>
                    <a:pt x="109" y="70"/>
                  </a:cubicBezTo>
                  <a:cubicBezTo>
                    <a:pt x="108" y="70"/>
                    <a:pt x="107" y="68"/>
                    <a:pt x="107" y="67"/>
                  </a:cubicBezTo>
                  <a:cubicBezTo>
                    <a:pt x="105" y="65"/>
                    <a:pt x="104" y="63"/>
                    <a:pt x="102" y="61"/>
                  </a:cubicBezTo>
                  <a:cubicBezTo>
                    <a:pt x="99" y="59"/>
                    <a:pt x="97" y="56"/>
                    <a:pt x="94" y="56"/>
                  </a:cubicBezTo>
                  <a:cubicBezTo>
                    <a:pt x="92" y="56"/>
                    <a:pt x="81" y="56"/>
                    <a:pt x="83" y="52"/>
                  </a:cubicBezTo>
                  <a:cubicBezTo>
                    <a:pt x="85" y="48"/>
                    <a:pt x="84" y="41"/>
                    <a:pt x="79" y="38"/>
                  </a:cubicBezTo>
                  <a:cubicBezTo>
                    <a:pt x="75" y="35"/>
                    <a:pt x="70" y="35"/>
                    <a:pt x="69" y="29"/>
                  </a:cubicBezTo>
                  <a:cubicBezTo>
                    <a:pt x="68" y="30"/>
                    <a:pt x="67" y="29"/>
                    <a:pt x="66" y="30"/>
                  </a:cubicBezTo>
                  <a:cubicBezTo>
                    <a:pt x="65" y="31"/>
                    <a:pt x="65" y="31"/>
                    <a:pt x="65" y="32"/>
                  </a:cubicBezTo>
                  <a:cubicBezTo>
                    <a:pt x="63" y="35"/>
                    <a:pt x="60" y="34"/>
                    <a:pt x="59" y="37"/>
                  </a:cubicBezTo>
                  <a:cubicBezTo>
                    <a:pt x="59" y="39"/>
                    <a:pt x="61" y="41"/>
                    <a:pt x="60" y="42"/>
                  </a:cubicBezTo>
                  <a:cubicBezTo>
                    <a:pt x="59" y="43"/>
                    <a:pt x="57" y="44"/>
                    <a:pt x="56" y="44"/>
                  </a:cubicBezTo>
                  <a:cubicBezTo>
                    <a:pt x="55" y="45"/>
                    <a:pt x="54" y="43"/>
                    <a:pt x="53" y="44"/>
                  </a:cubicBezTo>
                  <a:cubicBezTo>
                    <a:pt x="51" y="44"/>
                    <a:pt x="50" y="43"/>
                    <a:pt x="48" y="42"/>
                  </a:cubicBezTo>
                  <a:cubicBezTo>
                    <a:pt x="47" y="41"/>
                    <a:pt x="46" y="46"/>
                    <a:pt x="45" y="47"/>
                  </a:cubicBezTo>
                  <a:cubicBezTo>
                    <a:pt x="45" y="48"/>
                    <a:pt x="44" y="50"/>
                    <a:pt x="44" y="51"/>
                  </a:cubicBezTo>
                  <a:cubicBezTo>
                    <a:pt x="44" y="53"/>
                    <a:pt x="45" y="53"/>
                    <a:pt x="45" y="54"/>
                  </a:cubicBezTo>
                  <a:cubicBezTo>
                    <a:pt x="45" y="56"/>
                    <a:pt x="39" y="54"/>
                    <a:pt x="39" y="54"/>
                  </a:cubicBezTo>
                  <a:cubicBezTo>
                    <a:pt x="37" y="55"/>
                    <a:pt x="33" y="55"/>
                    <a:pt x="32" y="56"/>
                  </a:cubicBezTo>
                  <a:cubicBezTo>
                    <a:pt x="33" y="55"/>
                    <a:pt x="34" y="62"/>
                    <a:pt x="34" y="63"/>
                  </a:cubicBezTo>
                  <a:cubicBezTo>
                    <a:pt x="35" y="64"/>
                    <a:pt x="36" y="65"/>
                    <a:pt x="37" y="66"/>
                  </a:cubicBezTo>
                  <a:cubicBezTo>
                    <a:pt x="37" y="67"/>
                    <a:pt x="34" y="69"/>
                    <a:pt x="33" y="70"/>
                  </a:cubicBezTo>
                  <a:cubicBezTo>
                    <a:pt x="32" y="71"/>
                    <a:pt x="33" y="74"/>
                    <a:pt x="32" y="74"/>
                  </a:cubicBezTo>
                  <a:cubicBezTo>
                    <a:pt x="31" y="75"/>
                    <a:pt x="29" y="75"/>
                    <a:pt x="28" y="76"/>
                  </a:cubicBezTo>
                  <a:cubicBezTo>
                    <a:pt x="26" y="77"/>
                    <a:pt x="25" y="78"/>
                    <a:pt x="24" y="79"/>
                  </a:cubicBezTo>
                  <a:cubicBezTo>
                    <a:pt x="22" y="79"/>
                    <a:pt x="21" y="79"/>
                    <a:pt x="19" y="80"/>
                  </a:cubicBezTo>
                  <a:cubicBezTo>
                    <a:pt x="17" y="80"/>
                    <a:pt x="16" y="81"/>
                    <a:pt x="15" y="83"/>
                  </a:cubicBezTo>
                  <a:cubicBezTo>
                    <a:pt x="15" y="83"/>
                    <a:pt x="11" y="84"/>
                    <a:pt x="11" y="84"/>
                  </a:cubicBezTo>
                  <a:cubicBezTo>
                    <a:pt x="11" y="84"/>
                    <a:pt x="11" y="83"/>
                    <a:pt x="11" y="83"/>
                  </a:cubicBezTo>
                  <a:cubicBezTo>
                    <a:pt x="10" y="83"/>
                    <a:pt x="9" y="83"/>
                    <a:pt x="7" y="83"/>
                  </a:cubicBezTo>
                  <a:cubicBezTo>
                    <a:pt x="6" y="83"/>
                    <a:pt x="3" y="85"/>
                    <a:pt x="3" y="86"/>
                  </a:cubicBezTo>
                  <a:cubicBezTo>
                    <a:pt x="2" y="88"/>
                    <a:pt x="1" y="90"/>
                    <a:pt x="1" y="91"/>
                  </a:cubicBezTo>
                  <a:cubicBezTo>
                    <a:pt x="0" y="93"/>
                    <a:pt x="3" y="95"/>
                    <a:pt x="4" y="95"/>
                  </a:cubicBezTo>
                  <a:cubicBezTo>
                    <a:pt x="7" y="95"/>
                    <a:pt x="6" y="95"/>
                    <a:pt x="7" y="98"/>
                  </a:cubicBezTo>
                  <a:cubicBezTo>
                    <a:pt x="7" y="99"/>
                    <a:pt x="8" y="99"/>
                    <a:pt x="8" y="101"/>
                  </a:cubicBezTo>
                  <a:cubicBezTo>
                    <a:pt x="8" y="101"/>
                    <a:pt x="7" y="103"/>
                    <a:pt x="7" y="103"/>
                  </a:cubicBezTo>
                  <a:cubicBezTo>
                    <a:pt x="9" y="104"/>
                    <a:pt x="10" y="104"/>
                    <a:pt x="11" y="105"/>
                  </a:cubicBezTo>
                  <a:cubicBezTo>
                    <a:pt x="13" y="107"/>
                    <a:pt x="12" y="109"/>
                    <a:pt x="14" y="110"/>
                  </a:cubicBezTo>
                  <a:cubicBezTo>
                    <a:pt x="16" y="111"/>
                    <a:pt x="18" y="112"/>
                    <a:pt x="20" y="113"/>
                  </a:cubicBezTo>
                  <a:cubicBezTo>
                    <a:pt x="21" y="113"/>
                    <a:pt x="22" y="112"/>
                    <a:pt x="23" y="111"/>
                  </a:cubicBezTo>
                  <a:cubicBezTo>
                    <a:pt x="26" y="109"/>
                    <a:pt x="31" y="110"/>
                    <a:pt x="33" y="113"/>
                  </a:cubicBezTo>
                  <a:cubicBezTo>
                    <a:pt x="34" y="115"/>
                    <a:pt x="32" y="116"/>
                    <a:pt x="31" y="117"/>
                  </a:cubicBezTo>
                  <a:cubicBezTo>
                    <a:pt x="30" y="118"/>
                    <a:pt x="30" y="118"/>
                    <a:pt x="30" y="119"/>
                  </a:cubicBezTo>
                  <a:cubicBezTo>
                    <a:pt x="29" y="121"/>
                    <a:pt x="28" y="121"/>
                    <a:pt x="27" y="121"/>
                  </a:cubicBezTo>
                  <a:cubicBezTo>
                    <a:pt x="24" y="123"/>
                    <a:pt x="32" y="126"/>
                    <a:pt x="29" y="128"/>
                  </a:cubicBezTo>
                  <a:cubicBezTo>
                    <a:pt x="28" y="130"/>
                    <a:pt x="27" y="129"/>
                    <a:pt x="25" y="129"/>
                  </a:cubicBezTo>
                  <a:cubicBezTo>
                    <a:pt x="21" y="128"/>
                    <a:pt x="26" y="132"/>
                    <a:pt x="26" y="132"/>
                  </a:cubicBezTo>
                  <a:cubicBezTo>
                    <a:pt x="26" y="134"/>
                    <a:pt x="25" y="135"/>
                    <a:pt x="27" y="135"/>
                  </a:cubicBezTo>
                  <a:cubicBezTo>
                    <a:pt x="29" y="136"/>
                    <a:pt x="29" y="137"/>
                    <a:pt x="31" y="138"/>
                  </a:cubicBezTo>
                  <a:cubicBezTo>
                    <a:pt x="33" y="138"/>
                    <a:pt x="34" y="140"/>
                    <a:pt x="36" y="141"/>
                  </a:cubicBezTo>
                  <a:cubicBezTo>
                    <a:pt x="36" y="141"/>
                    <a:pt x="37" y="142"/>
                    <a:pt x="38" y="142"/>
                  </a:cubicBezTo>
                  <a:cubicBezTo>
                    <a:pt x="39" y="142"/>
                    <a:pt x="38" y="140"/>
                    <a:pt x="40" y="140"/>
                  </a:cubicBezTo>
                  <a:cubicBezTo>
                    <a:pt x="44" y="140"/>
                    <a:pt x="46" y="147"/>
                    <a:pt x="50" y="147"/>
                  </a:cubicBezTo>
                  <a:cubicBezTo>
                    <a:pt x="52" y="147"/>
                    <a:pt x="52" y="150"/>
                    <a:pt x="54" y="150"/>
                  </a:cubicBezTo>
                  <a:cubicBezTo>
                    <a:pt x="56" y="151"/>
                    <a:pt x="57" y="153"/>
                    <a:pt x="58" y="153"/>
                  </a:cubicBezTo>
                  <a:cubicBezTo>
                    <a:pt x="60" y="151"/>
                    <a:pt x="60" y="154"/>
                    <a:pt x="62" y="154"/>
                  </a:cubicBezTo>
                  <a:cubicBezTo>
                    <a:pt x="63" y="154"/>
                    <a:pt x="63" y="153"/>
                    <a:pt x="64" y="153"/>
                  </a:cubicBezTo>
                  <a:cubicBezTo>
                    <a:pt x="65" y="153"/>
                    <a:pt x="65" y="154"/>
                    <a:pt x="66" y="155"/>
                  </a:cubicBezTo>
                  <a:cubicBezTo>
                    <a:pt x="68" y="155"/>
                    <a:pt x="70" y="155"/>
                    <a:pt x="72" y="154"/>
                  </a:cubicBezTo>
                  <a:cubicBezTo>
                    <a:pt x="75" y="153"/>
                    <a:pt x="73" y="155"/>
                    <a:pt x="74" y="156"/>
                  </a:cubicBezTo>
                  <a:cubicBezTo>
                    <a:pt x="74" y="156"/>
                    <a:pt x="76" y="153"/>
                    <a:pt x="77" y="153"/>
                  </a:cubicBezTo>
                  <a:cubicBezTo>
                    <a:pt x="78" y="152"/>
                    <a:pt x="80" y="152"/>
                    <a:pt x="81" y="153"/>
                  </a:cubicBezTo>
                  <a:cubicBezTo>
                    <a:pt x="83" y="155"/>
                    <a:pt x="85" y="153"/>
                    <a:pt x="87" y="154"/>
                  </a:cubicBezTo>
                  <a:cubicBezTo>
                    <a:pt x="89" y="155"/>
                    <a:pt x="91" y="153"/>
                    <a:pt x="92" y="151"/>
                  </a:cubicBezTo>
                  <a:cubicBezTo>
                    <a:pt x="93" y="151"/>
                    <a:pt x="93" y="150"/>
                    <a:pt x="94" y="150"/>
                  </a:cubicBezTo>
                  <a:cubicBezTo>
                    <a:pt x="95" y="149"/>
                    <a:pt x="96" y="150"/>
                    <a:pt x="97" y="149"/>
                  </a:cubicBezTo>
                  <a:cubicBezTo>
                    <a:pt x="98" y="148"/>
                    <a:pt x="99" y="146"/>
                    <a:pt x="101" y="147"/>
                  </a:cubicBezTo>
                  <a:cubicBezTo>
                    <a:pt x="103" y="148"/>
                    <a:pt x="103" y="148"/>
                    <a:pt x="106" y="146"/>
                  </a:cubicBezTo>
                  <a:cubicBezTo>
                    <a:pt x="107" y="145"/>
                    <a:pt x="109" y="148"/>
                    <a:pt x="109" y="149"/>
                  </a:cubicBezTo>
                  <a:cubicBezTo>
                    <a:pt x="108" y="151"/>
                    <a:pt x="106" y="152"/>
                    <a:pt x="108" y="152"/>
                  </a:cubicBezTo>
                  <a:cubicBezTo>
                    <a:pt x="111" y="152"/>
                    <a:pt x="111" y="152"/>
                    <a:pt x="114" y="151"/>
                  </a:cubicBezTo>
                  <a:cubicBezTo>
                    <a:pt x="115" y="151"/>
                    <a:pt x="116" y="154"/>
                    <a:pt x="116" y="155"/>
                  </a:cubicBezTo>
                  <a:cubicBezTo>
                    <a:pt x="116" y="155"/>
                    <a:pt x="116" y="157"/>
                    <a:pt x="117" y="156"/>
                  </a:cubicBezTo>
                  <a:cubicBezTo>
                    <a:pt x="117" y="156"/>
                    <a:pt x="119" y="156"/>
                    <a:pt x="119" y="157"/>
                  </a:cubicBezTo>
                  <a:cubicBezTo>
                    <a:pt x="119" y="158"/>
                    <a:pt x="117" y="159"/>
                    <a:pt x="118" y="160"/>
                  </a:cubicBezTo>
                  <a:cubicBezTo>
                    <a:pt x="119" y="162"/>
                    <a:pt x="118" y="165"/>
                    <a:pt x="117" y="166"/>
                  </a:cubicBezTo>
                  <a:cubicBezTo>
                    <a:pt x="116" y="168"/>
                    <a:pt x="114" y="169"/>
                    <a:pt x="113" y="170"/>
                  </a:cubicBezTo>
                  <a:cubicBezTo>
                    <a:pt x="113" y="171"/>
                    <a:pt x="113" y="176"/>
                    <a:pt x="112" y="175"/>
                  </a:cubicBezTo>
                  <a:cubicBezTo>
                    <a:pt x="113" y="176"/>
                    <a:pt x="119" y="173"/>
                    <a:pt x="120" y="175"/>
                  </a:cubicBezTo>
                  <a:cubicBezTo>
                    <a:pt x="120" y="175"/>
                    <a:pt x="118" y="176"/>
                    <a:pt x="119" y="178"/>
                  </a:cubicBezTo>
                  <a:cubicBezTo>
                    <a:pt x="120" y="180"/>
                    <a:pt x="123" y="180"/>
                    <a:pt x="122" y="181"/>
                  </a:cubicBezTo>
                  <a:cubicBezTo>
                    <a:pt x="122" y="182"/>
                    <a:pt x="121" y="184"/>
                    <a:pt x="121" y="185"/>
                  </a:cubicBezTo>
                  <a:cubicBezTo>
                    <a:pt x="122" y="186"/>
                    <a:pt x="125" y="185"/>
                    <a:pt x="125" y="186"/>
                  </a:cubicBezTo>
                  <a:cubicBezTo>
                    <a:pt x="125" y="186"/>
                    <a:pt x="125" y="187"/>
                    <a:pt x="125" y="187"/>
                  </a:cubicBezTo>
                  <a:cubicBezTo>
                    <a:pt x="125" y="189"/>
                    <a:pt x="126" y="188"/>
                    <a:pt x="127" y="188"/>
                  </a:cubicBezTo>
                  <a:cubicBezTo>
                    <a:pt x="128" y="188"/>
                    <a:pt x="129" y="187"/>
                    <a:pt x="130" y="188"/>
                  </a:cubicBezTo>
                  <a:cubicBezTo>
                    <a:pt x="131" y="188"/>
                    <a:pt x="132" y="189"/>
                    <a:pt x="133" y="190"/>
                  </a:cubicBezTo>
                  <a:cubicBezTo>
                    <a:pt x="135" y="191"/>
                    <a:pt x="134" y="187"/>
                    <a:pt x="134" y="186"/>
                  </a:cubicBezTo>
                  <a:cubicBezTo>
                    <a:pt x="132" y="182"/>
                    <a:pt x="134" y="184"/>
                    <a:pt x="136" y="182"/>
                  </a:cubicBezTo>
                  <a:cubicBezTo>
                    <a:pt x="138" y="181"/>
                    <a:pt x="137" y="182"/>
                    <a:pt x="139" y="183"/>
                  </a:cubicBezTo>
                  <a:cubicBezTo>
                    <a:pt x="139" y="183"/>
                    <a:pt x="141" y="182"/>
                    <a:pt x="141" y="182"/>
                  </a:cubicBezTo>
                  <a:cubicBezTo>
                    <a:pt x="141" y="183"/>
                    <a:pt x="143" y="181"/>
                    <a:pt x="143" y="182"/>
                  </a:cubicBezTo>
                  <a:cubicBezTo>
                    <a:pt x="144" y="183"/>
                    <a:pt x="144" y="184"/>
                    <a:pt x="146" y="182"/>
                  </a:cubicBezTo>
                  <a:cubicBezTo>
                    <a:pt x="147" y="181"/>
                    <a:pt x="147" y="182"/>
                    <a:pt x="148" y="181"/>
                  </a:cubicBezTo>
                  <a:cubicBezTo>
                    <a:pt x="149" y="180"/>
                    <a:pt x="149" y="178"/>
                    <a:pt x="151" y="178"/>
                  </a:cubicBezTo>
                  <a:cubicBezTo>
                    <a:pt x="152" y="178"/>
                    <a:pt x="153" y="180"/>
                    <a:pt x="155" y="180"/>
                  </a:cubicBezTo>
                  <a:cubicBezTo>
                    <a:pt x="155" y="180"/>
                    <a:pt x="159" y="181"/>
                    <a:pt x="159" y="181"/>
                  </a:cubicBezTo>
                  <a:cubicBezTo>
                    <a:pt x="159" y="182"/>
                    <a:pt x="157" y="183"/>
                    <a:pt x="157" y="184"/>
                  </a:cubicBezTo>
                  <a:cubicBezTo>
                    <a:pt x="158" y="185"/>
                    <a:pt x="160" y="186"/>
                    <a:pt x="161" y="187"/>
                  </a:cubicBezTo>
                  <a:cubicBezTo>
                    <a:pt x="163" y="188"/>
                    <a:pt x="167" y="189"/>
                    <a:pt x="168" y="186"/>
                  </a:cubicBezTo>
                  <a:cubicBezTo>
                    <a:pt x="168" y="186"/>
                    <a:pt x="170" y="188"/>
                    <a:pt x="170" y="188"/>
                  </a:cubicBezTo>
                  <a:cubicBezTo>
                    <a:pt x="171" y="189"/>
                    <a:pt x="172" y="187"/>
                    <a:pt x="174" y="188"/>
                  </a:cubicBezTo>
                  <a:cubicBezTo>
                    <a:pt x="175" y="189"/>
                    <a:pt x="173" y="190"/>
                    <a:pt x="173" y="191"/>
                  </a:cubicBezTo>
                  <a:cubicBezTo>
                    <a:pt x="173" y="192"/>
                    <a:pt x="175" y="194"/>
                    <a:pt x="175" y="195"/>
                  </a:cubicBezTo>
                  <a:cubicBezTo>
                    <a:pt x="176" y="195"/>
                    <a:pt x="177" y="194"/>
                    <a:pt x="178" y="194"/>
                  </a:cubicBezTo>
                  <a:cubicBezTo>
                    <a:pt x="178" y="193"/>
                    <a:pt x="175" y="192"/>
                    <a:pt x="176" y="191"/>
                  </a:cubicBezTo>
                  <a:cubicBezTo>
                    <a:pt x="178" y="188"/>
                    <a:pt x="180" y="188"/>
                    <a:pt x="183" y="187"/>
                  </a:cubicBezTo>
                  <a:cubicBezTo>
                    <a:pt x="185" y="186"/>
                    <a:pt x="187" y="186"/>
                    <a:pt x="189" y="186"/>
                  </a:cubicBezTo>
                  <a:cubicBezTo>
                    <a:pt x="190" y="186"/>
                    <a:pt x="190" y="184"/>
                    <a:pt x="191" y="184"/>
                  </a:cubicBezTo>
                  <a:cubicBezTo>
                    <a:pt x="193" y="184"/>
                    <a:pt x="192" y="183"/>
                    <a:pt x="192" y="182"/>
                  </a:cubicBezTo>
                  <a:cubicBezTo>
                    <a:pt x="192" y="183"/>
                    <a:pt x="196" y="182"/>
                    <a:pt x="196" y="182"/>
                  </a:cubicBezTo>
                  <a:cubicBezTo>
                    <a:pt x="198" y="181"/>
                    <a:pt x="200" y="182"/>
                    <a:pt x="202" y="182"/>
                  </a:cubicBezTo>
                  <a:cubicBezTo>
                    <a:pt x="204" y="182"/>
                    <a:pt x="205" y="181"/>
                    <a:pt x="207" y="180"/>
                  </a:cubicBezTo>
                  <a:cubicBezTo>
                    <a:pt x="208" y="180"/>
                    <a:pt x="208" y="177"/>
                    <a:pt x="209" y="177"/>
                  </a:cubicBezTo>
                  <a:cubicBezTo>
                    <a:pt x="211" y="177"/>
                    <a:pt x="212" y="176"/>
                    <a:pt x="213" y="175"/>
                  </a:cubicBezTo>
                  <a:cubicBezTo>
                    <a:pt x="214" y="175"/>
                    <a:pt x="215" y="174"/>
                    <a:pt x="215" y="173"/>
                  </a:cubicBezTo>
                  <a:cubicBezTo>
                    <a:pt x="214" y="173"/>
                    <a:pt x="218" y="172"/>
                    <a:pt x="218" y="172"/>
                  </a:cubicBezTo>
                  <a:cubicBezTo>
                    <a:pt x="219" y="171"/>
                    <a:pt x="220" y="169"/>
                    <a:pt x="221" y="168"/>
                  </a:cubicBezTo>
                  <a:cubicBezTo>
                    <a:pt x="222" y="167"/>
                    <a:pt x="222" y="167"/>
                    <a:pt x="222" y="166"/>
                  </a:cubicBezTo>
                  <a:cubicBezTo>
                    <a:pt x="223" y="164"/>
                    <a:pt x="221" y="165"/>
                    <a:pt x="221" y="164"/>
                  </a:cubicBezTo>
                  <a:cubicBezTo>
                    <a:pt x="221" y="164"/>
                    <a:pt x="226" y="164"/>
                    <a:pt x="223" y="162"/>
                  </a:cubicBezTo>
                  <a:cubicBezTo>
                    <a:pt x="222" y="161"/>
                    <a:pt x="223" y="161"/>
                    <a:pt x="224" y="161"/>
                  </a:cubicBezTo>
                  <a:cubicBezTo>
                    <a:pt x="225" y="161"/>
                    <a:pt x="225" y="160"/>
                    <a:pt x="226" y="159"/>
                  </a:cubicBezTo>
                  <a:cubicBezTo>
                    <a:pt x="227" y="158"/>
                    <a:pt x="227" y="157"/>
                    <a:pt x="228" y="156"/>
                  </a:cubicBezTo>
                  <a:cubicBezTo>
                    <a:pt x="228" y="156"/>
                    <a:pt x="228" y="154"/>
                    <a:pt x="228" y="154"/>
                  </a:cubicBezTo>
                  <a:cubicBezTo>
                    <a:pt x="229" y="153"/>
                    <a:pt x="230" y="153"/>
                    <a:pt x="231" y="152"/>
                  </a:cubicBezTo>
                  <a:cubicBezTo>
                    <a:pt x="232" y="151"/>
                    <a:pt x="231" y="150"/>
                    <a:pt x="231" y="150"/>
                  </a:cubicBezTo>
                  <a:cubicBezTo>
                    <a:pt x="231" y="149"/>
                    <a:pt x="232" y="149"/>
                    <a:pt x="232" y="149"/>
                  </a:cubicBezTo>
                  <a:cubicBezTo>
                    <a:pt x="233" y="149"/>
                    <a:pt x="232" y="147"/>
                    <a:pt x="232" y="147"/>
                  </a:cubicBezTo>
                  <a:cubicBezTo>
                    <a:pt x="232" y="147"/>
                    <a:pt x="234" y="148"/>
                    <a:pt x="234" y="147"/>
                  </a:cubicBezTo>
                  <a:cubicBezTo>
                    <a:pt x="236" y="146"/>
                    <a:pt x="234" y="146"/>
                    <a:pt x="233" y="145"/>
                  </a:cubicBezTo>
                  <a:cubicBezTo>
                    <a:pt x="233" y="145"/>
                    <a:pt x="236" y="143"/>
                    <a:pt x="236" y="143"/>
                  </a:cubicBezTo>
                  <a:cubicBezTo>
                    <a:pt x="235" y="145"/>
                    <a:pt x="232" y="142"/>
                    <a:pt x="231" y="141"/>
                  </a:cubicBezTo>
                  <a:cubicBezTo>
                    <a:pt x="231" y="141"/>
                    <a:pt x="230" y="142"/>
                    <a:pt x="229" y="142"/>
                  </a:cubicBezTo>
                  <a:cubicBezTo>
                    <a:pt x="228" y="143"/>
                    <a:pt x="227" y="141"/>
                    <a:pt x="226" y="142"/>
                  </a:cubicBezTo>
                  <a:cubicBezTo>
                    <a:pt x="228" y="141"/>
                    <a:pt x="230" y="140"/>
                    <a:pt x="231" y="139"/>
                  </a:cubicBezTo>
                  <a:cubicBezTo>
                    <a:pt x="232" y="138"/>
                    <a:pt x="235" y="138"/>
                    <a:pt x="233" y="136"/>
                  </a:cubicBezTo>
                  <a:cubicBezTo>
                    <a:pt x="231" y="135"/>
                    <a:pt x="230" y="134"/>
                    <a:pt x="228" y="132"/>
                  </a:cubicBezTo>
                  <a:cubicBezTo>
                    <a:pt x="228" y="131"/>
                    <a:pt x="223" y="133"/>
                    <a:pt x="223" y="130"/>
                  </a:cubicBezTo>
                  <a:cubicBezTo>
                    <a:pt x="223" y="132"/>
                    <a:pt x="228" y="132"/>
                    <a:pt x="229" y="132"/>
                  </a:cubicBezTo>
                  <a:cubicBezTo>
                    <a:pt x="230" y="132"/>
                    <a:pt x="233" y="135"/>
                    <a:pt x="234" y="133"/>
                  </a:cubicBezTo>
                  <a:cubicBezTo>
                    <a:pt x="235" y="131"/>
                    <a:pt x="229" y="129"/>
                    <a:pt x="229" y="127"/>
                  </a:cubicBezTo>
                  <a:cubicBezTo>
                    <a:pt x="228" y="125"/>
                    <a:pt x="228" y="121"/>
                    <a:pt x="226" y="120"/>
                  </a:cubicBezTo>
                  <a:cubicBezTo>
                    <a:pt x="225" y="118"/>
                    <a:pt x="219" y="118"/>
                    <a:pt x="221" y="115"/>
                  </a:cubicBezTo>
                  <a:cubicBezTo>
                    <a:pt x="222" y="113"/>
                    <a:pt x="223" y="112"/>
                    <a:pt x="224" y="111"/>
                  </a:cubicBezTo>
                  <a:cubicBezTo>
                    <a:pt x="226" y="109"/>
                    <a:pt x="224" y="110"/>
                    <a:pt x="225" y="109"/>
                  </a:cubicBezTo>
                  <a:cubicBezTo>
                    <a:pt x="225" y="108"/>
                    <a:pt x="228" y="109"/>
                    <a:pt x="228" y="109"/>
                  </a:cubicBezTo>
                  <a:cubicBezTo>
                    <a:pt x="229" y="108"/>
                    <a:pt x="227" y="107"/>
                    <a:pt x="229" y="106"/>
                  </a:cubicBezTo>
                  <a:cubicBezTo>
                    <a:pt x="231" y="106"/>
                    <a:pt x="232" y="105"/>
                    <a:pt x="233" y="104"/>
                  </a:cubicBezTo>
                  <a:cubicBezTo>
                    <a:pt x="234" y="104"/>
                    <a:pt x="235" y="104"/>
                    <a:pt x="235" y="104"/>
                  </a:cubicBezTo>
                  <a:cubicBezTo>
                    <a:pt x="236" y="104"/>
                    <a:pt x="235" y="105"/>
                    <a:pt x="236" y="105"/>
                  </a:cubicBezTo>
                  <a:cubicBezTo>
                    <a:pt x="237" y="106"/>
                    <a:pt x="238" y="103"/>
                    <a:pt x="238" y="102"/>
                  </a:cubicBezTo>
                  <a:cubicBezTo>
                    <a:pt x="236" y="100"/>
                    <a:pt x="234" y="101"/>
                    <a:pt x="233" y="101"/>
                  </a:cubicBezTo>
                  <a:cubicBezTo>
                    <a:pt x="231" y="101"/>
                    <a:pt x="230" y="99"/>
                    <a:pt x="228" y="100"/>
                  </a:cubicBezTo>
                  <a:cubicBezTo>
                    <a:pt x="227" y="100"/>
                    <a:pt x="226" y="102"/>
                    <a:pt x="224" y="102"/>
                  </a:cubicBezTo>
                  <a:cubicBezTo>
                    <a:pt x="223" y="103"/>
                    <a:pt x="221" y="103"/>
                    <a:pt x="220" y="102"/>
                  </a:cubicBezTo>
                  <a:cubicBezTo>
                    <a:pt x="219" y="101"/>
                    <a:pt x="221" y="99"/>
                    <a:pt x="220" y="98"/>
                  </a:cubicBezTo>
                  <a:cubicBezTo>
                    <a:pt x="218" y="97"/>
                    <a:pt x="210" y="97"/>
                    <a:pt x="213" y="92"/>
                  </a:cubicBezTo>
                  <a:cubicBezTo>
                    <a:pt x="214" y="91"/>
                    <a:pt x="215" y="92"/>
                    <a:pt x="217" y="92"/>
                  </a:cubicBezTo>
                  <a:cubicBezTo>
                    <a:pt x="218" y="92"/>
                    <a:pt x="220" y="91"/>
                    <a:pt x="221" y="90"/>
                  </a:cubicBezTo>
                  <a:cubicBezTo>
                    <a:pt x="223" y="87"/>
                    <a:pt x="226" y="85"/>
                    <a:pt x="229" y="83"/>
                  </a:cubicBezTo>
                  <a:cubicBezTo>
                    <a:pt x="230" y="81"/>
                    <a:pt x="231" y="81"/>
                    <a:pt x="233" y="81"/>
                  </a:cubicBezTo>
                  <a:cubicBezTo>
                    <a:pt x="233" y="82"/>
                    <a:pt x="236" y="82"/>
                    <a:pt x="236" y="83"/>
                  </a:cubicBezTo>
                  <a:cubicBezTo>
                    <a:pt x="235" y="84"/>
                    <a:pt x="235" y="86"/>
                    <a:pt x="234" y="87"/>
                  </a:cubicBezTo>
                  <a:cubicBezTo>
                    <a:pt x="233" y="87"/>
                    <a:pt x="231" y="88"/>
                    <a:pt x="231" y="89"/>
                  </a:cubicBezTo>
                  <a:cubicBezTo>
                    <a:pt x="231" y="90"/>
                    <a:pt x="234" y="90"/>
                    <a:pt x="234" y="90"/>
                  </a:cubicBezTo>
                  <a:cubicBezTo>
                    <a:pt x="234" y="90"/>
                    <a:pt x="230" y="93"/>
                    <a:pt x="231" y="93"/>
                  </a:cubicBezTo>
                  <a:cubicBezTo>
                    <a:pt x="232" y="94"/>
                    <a:pt x="237" y="89"/>
                    <a:pt x="238" y="89"/>
                  </a:cubicBezTo>
                  <a:cubicBezTo>
                    <a:pt x="240" y="88"/>
                    <a:pt x="242" y="87"/>
                    <a:pt x="244" y="87"/>
                  </a:cubicBezTo>
                  <a:cubicBezTo>
                    <a:pt x="246" y="87"/>
                    <a:pt x="246" y="87"/>
                    <a:pt x="247" y="85"/>
                  </a:cubicBezTo>
                  <a:cubicBezTo>
                    <a:pt x="249" y="84"/>
                    <a:pt x="252" y="83"/>
                    <a:pt x="254" y="81"/>
                  </a:cubicBezTo>
                  <a:cubicBezTo>
                    <a:pt x="255" y="80"/>
                    <a:pt x="257" y="77"/>
                    <a:pt x="259" y="77"/>
                  </a:cubicBezTo>
                  <a:cubicBezTo>
                    <a:pt x="260" y="76"/>
                    <a:pt x="266" y="80"/>
                    <a:pt x="266" y="77"/>
                  </a:cubicBezTo>
                  <a:cubicBezTo>
                    <a:pt x="266" y="76"/>
                    <a:pt x="265" y="75"/>
                    <a:pt x="266" y="74"/>
                  </a:cubicBezTo>
                  <a:cubicBezTo>
                    <a:pt x="267" y="74"/>
                    <a:pt x="268" y="74"/>
                    <a:pt x="269" y="74"/>
                  </a:cubicBezTo>
                  <a:cubicBezTo>
                    <a:pt x="271" y="74"/>
                    <a:pt x="270" y="73"/>
                    <a:pt x="271" y="72"/>
                  </a:cubicBezTo>
                  <a:cubicBezTo>
                    <a:pt x="273" y="71"/>
                    <a:pt x="274" y="72"/>
                    <a:pt x="274" y="70"/>
                  </a:cubicBezTo>
                  <a:cubicBezTo>
                    <a:pt x="274" y="67"/>
                    <a:pt x="277" y="70"/>
                    <a:pt x="278" y="71"/>
                  </a:cubicBezTo>
                  <a:cubicBezTo>
                    <a:pt x="278" y="69"/>
                    <a:pt x="281" y="69"/>
                    <a:pt x="281" y="67"/>
                  </a:cubicBezTo>
                  <a:cubicBezTo>
                    <a:pt x="281" y="65"/>
                    <a:pt x="282" y="62"/>
                    <a:pt x="281" y="60"/>
                  </a:cubicBezTo>
                  <a:cubicBezTo>
                    <a:pt x="279" y="57"/>
                    <a:pt x="280" y="58"/>
                    <a:pt x="282" y="56"/>
                  </a:cubicBezTo>
                  <a:cubicBezTo>
                    <a:pt x="284" y="55"/>
                    <a:pt x="285" y="54"/>
                    <a:pt x="287" y="55"/>
                  </a:cubicBezTo>
                  <a:cubicBezTo>
                    <a:pt x="290" y="56"/>
                    <a:pt x="290" y="56"/>
                    <a:pt x="291" y="53"/>
                  </a:cubicBezTo>
                  <a:cubicBezTo>
                    <a:pt x="292" y="51"/>
                    <a:pt x="294" y="50"/>
                    <a:pt x="295" y="47"/>
                  </a:cubicBezTo>
                  <a:cubicBezTo>
                    <a:pt x="295" y="45"/>
                    <a:pt x="296" y="43"/>
                    <a:pt x="298" y="41"/>
                  </a:cubicBezTo>
                  <a:cubicBezTo>
                    <a:pt x="300" y="39"/>
                    <a:pt x="298" y="39"/>
                    <a:pt x="298" y="3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72" name="Freeform 716">
              <a:extLst>
                <a:ext uri="{FF2B5EF4-FFF2-40B4-BE49-F238E27FC236}">
                  <a16:creationId xmlns:a16="http://schemas.microsoft.com/office/drawing/2014/main" id="{B3EBABA1-6766-0D48-B1F2-2058B5EEFB74}"/>
                </a:ext>
              </a:extLst>
            </p:cNvPr>
            <p:cNvSpPr>
              <a:spLocks/>
            </p:cNvSpPr>
            <p:nvPr/>
          </p:nvSpPr>
          <p:spPr bwMode="auto">
            <a:xfrm>
              <a:off x="15747967" y="6357215"/>
              <a:ext cx="1464969" cy="637107"/>
            </a:xfrm>
            <a:custGeom>
              <a:avLst/>
              <a:gdLst>
                <a:gd name="T0" fmla="*/ 0 w 157"/>
                <a:gd name="T1" fmla="*/ 19 h 68"/>
                <a:gd name="T2" fmla="*/ 7 w 157"/>
                <a:gd name="T3" fmla="*/ 26 h 68"/>
                <a:gd name="T4" fmla="*/ 12 w 157"/>
                <a:gd name="T5" fmla="*/ 29 h 68"/>
                <a:gd name="T6" fmla="*/ 15 w 157"/>
                <a:gd name="T7" fmla="*/ 36 h 68"/>
                <a:gd name="T8" fmla="*/ 15 w 157"/>
                <a:gd name="T9" fmla="*/ 38 h 68"/>
                <a:gd name="T10" fmla="*/ 15 w 157"/>
                <a:gd name="T11" fmla="*/ 40 h 68"/>
                <a:gd name="T12" fmla="*/ 16 w 157"/>
                <a:gd name="T13" fmla="*/ 45 h 68"/>
                <a:gd name="T14" fmla="*/ 28 w 157"/>
                <a:gd name="T15" fmla="*/ 47 h 68"/>
                <a:gd name="T16" fmla="*/ 36 w 157"/>
                <a:gd name="T17" fmla="*/ 54 h 68"/>
                <a:gd name="T18" fmla="*/ 39 w 157"/>
                <a:gd name="T19" fmla="*/ 59 h 68"/>
                <a:gd name="T20" fmla="*/ 44 w 157"/>
                <a:gd name="T21" fmla="*/ 60 h 68"/>
                <a:gd name="T22" fmla="*/ 56 w 157"/>
                <a:gd name="T23" fmla="*/ 60 h 68"/>
                <a:gd name="T24" fmla="*/ 64 w 157"/>
                <a:gd name="T25" fmla="*/ 61 h 68"/>
                <a:gd name="T26" fmla="*/ 69 w 157"/>
                <a:gd name="T27" fmla="*/ 64 h 68"/>
                <a:gd name="T28" fmla="*/ 76 w 157"/>
                <a:gd name="T29" fmla="*/ 66 h 68"/>
                <a:gd name="T30" fmla="*/ 81 w 157"/>
                <a:gd name="T31" fmla="*/ 67 h 68"/>
                <a:gd name="T32" fmla="*/ 93 w 157"/>
                <a:gd name="T33" fmla="*/ 62 h 68"/>
                <a:gd name="T34" fmla="*/ 106 w 157"/>
                <a:gd name="T35" fmla="*/ 61 h 68"/>
                <a:gd name="T36" fmla="*/ 113 w 157"/>
                <a:gd name="T37" fmla="*/ 55 h 68"/>
                <a:gd name="T38" fmla="*/ 114 w 157"/>
                <a:gd name="T39" fmla="*/ 51 h 68"/>
                <a:gd name="T40" fmla="*/ 115 w 157"/>
                <a:gd name="T41" fmla="*/ 47 h 68"/>
                <a:gd name="T42" fmla="*/ 126 w 157"/>
                <a:gd name="T43" fmla="*/ 46 h 68"/>
                <a:gd name="T44" fmla="*/ 130 w 157"/>
                <a:gd name="T45" fmla="*/ 44 h 68"/>
                <a:gd name="T46" fmla="*/ 137 w 157"/>
                <a:gd name="T47" fmla="*/ 42 h 68"/>
                <a:gd name="T48" fmla="*/ 139 w 157"/>
                <a:gd name="T49" fmla="*/ 38 h 68"/>
                <a:gd name="T50" fmla="*/ 143 w 157"/>
                <a:gd name="T51" fmla="*/ 37 h 68"/>
                <a:gd name="T52" fmla="*/ 154 w 157"/>
                <a:gd name="T53" fmla="*/ 36 h 68"/>
                <a:gd name="T54" fmla="*/ 150 w 157"/>
                <a:gd name="T55" fmla="*/ 29 h 68"/>
                <a:gd name="T56" fmla="*/ 145 w 157"/>
                <a:gd name="T57" fmla="*/ 28 h 68"/>
                <a:gd name="T58" fmla="*/ 141 w 157"/>
                <a:gd name="T59" fmla="*/ 29 h 68"/>
                <a:gd name="T60" fmla="*/ 136 w 157"/>
                <a:gd name="T61" fmla="*/ 28 h 68"/>
                <a:gd name="T62" fmla="*/ 134 w 157"/>
                <a:gd name="T63" fmla="*/ 27 h 68"/>
                <a:gd name="T64" fmla="*/ 137 w 157"/>
                <a:gd name="T65" fmla="*/ 19 h 68"/>
                <a:gd name="T66" fmla="*/ 137 w 157"/>
                <a:gd name="T67" fmla="*/ 14 h 68"/>
                <a:gd name="T68" fmla="*/ 131 w 157"/>
                <a:gd name="T69" fmla="*/ 14 h 68"/>
                <a:gd name="T70" fmla="*/ 124 w 157"/>
                <a:gd name="T71" fmla="*/ 15 h 68"/>
                <a:gd name="T72" fmla="*/ 114 w 157"/>
                <a:gd name="T73" fmla="*/ 19 h 68"/>
                <a:gd name="T74" fmla="*/ 103 w 157"/>
                <a:gd name="T75" fmla="*/ 19 h 68"/>
                <a:gd name="T76" fmla="*/ 98 w 157"/>
                <a:gd name="T77" fmla="*/ 17 h 68"/>
                <a:gd name="T78" fmla="*/ 94 w 157"/>
                <a:gd name="T79" fmla="*/ 15 h 68"/>
                <a:gd name="T80" fmla="*/ 83 w 157"/>
                <a:gd name="T81" fmla="*/ 11 h 68"/>
                <a:gd name="T82" fmla="*/ 77 w 157"/>
                <a:gd name="T83" fmla="*/ 13 h 68"/>
                <a:gd name="T84" fmla="*/ 71 w 157"/>
                <a:gd name="T85" fmla="*/ 12 h 68"/>
                <a:gd name="T86" fmla="*/ 68 w 157"/>
                <a:gd name="T87" fmla="*/ 8 h 68"/>
                <a:gd name="T88" fmla="*/ 64 w 157"/>
                <a:gd name="T89" fmla="*/ 5 h 68"/>
                <a:gd name="T90" fmla="*/ 58 w 157"/>
                <a:gd name="T91" fmla="*/ 3 h 68"/>
                <a:gd name="T92" fmla="*/ 52 w 157"/>
                <a:gd name="T93" fmla="*/ 1 h 68"/>
                <a:gd name="T94" fmla="*/ 45 w 157"/>
                <a:gd name="T95" fmla="*/ 7 h 68"/>
                <a:gd name="T96" fmla="*/ 47 w 157"/>
                <a:gd name="T97" fmla="*/ 13 h 68"/>
                <a:gd name="T98" fmla="*/ 41 w 157"/>
                <a:gd name="T99" fmla="*/ 15 h 68"/>
                <a:gd name="T100" fmla="*/ 37 w 157"/>
                <a:gd name="T101" fmla="*/ 14 h 68"/>
                <a:gd name="T102" fmla="*/ 34 w 157"/>
                <a:gd name="T103" fmla="*/ 14 h 68"/>
                <a:gd name="T104" fmla="*/ 28 w 157"/>
                <a:gd name="T105" fmla="*/ 10 h 68"/>
                <a:gd name="T106" fmla="*/ 21 w 157"/>
                <a:gd name="T107" fmla="*/ 9 h 68"/>
                <a:gd name="T108" fmla="*/ 13 w 157"/>
                <a:gd name="T109" fmla="*/ 13 h 68"/>
                <a:gd name="T110" fmla="*/ 7 w 157"/>
                <a:gd name="T111" fmla="*/ 17 h 68"/>
                <a:gd name="T112" fmla="*/ 0 w 157"/>
                <a:gd name="T113"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 h="68">
                  <a:moveTo>
                    <a:pt x="0" y="19"/>
                  </a:moveTo>
                  <a:cubicBezTo>
                    <a:pt x="1" y="23"/>
                    <a:pt x="3" y="25"/>
                    <a:pt x="7" y="26"/>
                  </a:cubicBezTo>
                  <a:cubicBezTo>
                    <a:pt x="9" y="27"/>
                    <a:pt x="10" y="28"/>
                    <a:pt x="12" y="29"/>
                  </a:cubicBezTo>
                  <a:cubicBezTo>
                    <a:pt x="13" y="31"/>
                    <a:pt x="14" y="34"/>
                    <a:pt x="15" y="36"/>
                  </a:cubicBezTo>
                  <a:cubicBezTo>
                    <a:pt x="16" y="37"/>
                    <a:pt x="15" y="37"/>
                    <a:pt x="15" y="38"/>
                  </a:cubicBezTo>
                  <a:cubicBezTo>
                    <a:pt x="14" y="38"/>
                    <a:pt x="15" y="39"/>
                    <a:pt x="15" y="40"/>
                  </a:cubicBezTo>
                  <a:cubicBezTo>
                    <a:pt x="14" y="43"/>
                    <a:pt x="13" y="43"/>
                    <a:pt x="16" y="45"/>
                  </a:cubicBezTo>
                  <a:cubicBezTo>
                    <a:pt x="20" y="46"/>
                    <a:pt x="24" y="45"/>
                    <a:pt x="28" y="47"/>
                  </a:cubicBezTo>
                  <a:cubicBezTo>
                    <a:pt x="30" y="49"/>
                    <a:pt x="34" y="52"/>
                    <a:pt x="36" y="54"/>
                  </a:cubicBezTo>
                  <a:cubicBezTo>
                    <a:pt x="37" y="55"/>
                    <a:pt x="38" y="57"/>
                    <a:pt x="39" y="59"/>
                  </a:cubicBezTo>
                  <a:cubicBezTo>
                    <a:pt x="40" y="61"/>
                    <a:pt x="43" y="60"/>
                    <a:pt x="44" y="60"/>
                  </a:cubicBezTo>
                  <a:cubicBezTo>
                    <a:pt x="48" y="60"/>
                    <a:pt x="52" y="60"/>
                    <a:pt x="56" y="60"/>
                  </a:cubicBezTo>
                  <a:cubicBezTo>
                    <a:pt x="58" y="60"/>
                    <a:pt x="62" y="60"/>
                    <a:pt x="64" y="61"/>
                  </a:cubicBezTo>
                  <a:cubicBezTo>
                    <a:pt x="66" y="62"/>
                    <a:pt x="67" y="64"/>
                    <a:pt x="69" y="64"/>
                  </a:cubicBezTo>
                  <a:cubicBezTo>
                    <a:pt x="71" y="65"/>
                    <a:pt x="74" y="66"/>
                    <a:pt x="76" y="66"/>
                  </a:cubicBezTo>
                  <a:cubicBezTo>
                    <a:pt x="78" y="65"/>
                    <a:pt x="80" y="68"/>
                    <a:pt x="81" y="67"/>
                  </a:cubicBezTo>
                  <a:cubicBezTo>
                    <a:pt x="85" y="65"/>
                    <a:pt x="88" y="63"/>
                    <a:pt x="93" y="62"/>
                  </a:cubicBezTo>
                  <a:cubicBezTo>
                    <a:pt x="97" y="62"/>
                    <a:pt x="103" y="63"/>
                    <a:pt x="106" y="61"/>
                  </a:cubicBezTo>
                  <a:cubicBezTo>
                    <a:pt x="109" y="59"/>
                    <a:pt x="110" y="56"/>
                    <a:pt x="113" y="55"/>
                  </a:cubicBezTo>
                  <a:cubicBezTo>
                    <a:pt x="116" y="54"/>
                    <a:pt x="116" y="53"/>
                    <a:pt x="114" y="51"/>
                  </a:cubicBezTo>
                  <a:cubicBezTo>
                    <a:pt x="113" y="50"/>
                    <a:pt x="113" y="48"/>
                    <a:pt x="115" y="47"/>
                  </a:cubicBezTo>
                  <a:cubicBezTo>
                    <a:pt x="118" y="44"/>
                    <a:pt x="122" y="50"/>
                    <a:pt x="126" y="46"/>
                  </a:cubicBezTo>
                  <a:cubicBezTo>
                    <a:pt x="127" y="45"/>
                    <a:pt x="128" y="44"/>
                    <a:pt x="130" y="44"/>
                  </a:cubicBezTo>
                  <a:cubicBezTo>
                    <a:pt x="133" y="43"/>
                    <a:pt x="134" y="44"/>
                    <a:pt x="137" y="42"/>
                  </a:cubicBezTo>
                  <a:cubicBezTo>
                    <a:pt x="138" y="41"/>
                    <a:pt x="138" y="38"/>
                    <a:pt x="139" y="38"/>
                  </a:cubicBezTo>
                  <a:cubicBezTo>
                    <a:pt x="141" y="37"/>
                    <a:pt x="142" y="37"/>
                    <a:pt x="143" y="37"/>
                  </a:cubicBezTo>
                  <a:cubicBezTo>
                    <a:pt x="147" y="36"/>
                    <a:pt x="150" y="35"/>
                    <a:pt x="154" y="36"/>
                  </a:cubicBezTo>
                  <a:cubicBezTo>
                    <a:pt x="157" y="36"/>
                    <a:pt x="151" y="29"/>
                    <a:pt x="150" y="29"/>
                  </a:cubicBezTo>
                  <a:cubicBezTo>
                    <a:pt x="149" y="28"/>
                    <a:pt x="147" y="27"/>
                    <a:pt x="145" y="28"/>
                  </a:cubicBezTo>
                  <a:cubicBezTo>
                    <a:pt x="143" y="28"/>
                    <a:pt x="143" y="30"/>
                    <a:pt x="141" y="29"/>
                  </a:cubicBezTo>
                  <a:cubicBezTo>
                    <a:pt x="140" y="28"/>
                    <a:pt x="137" y="27"/>
                    <a:pt x="136" y="28"/>
                  </a:cubicBezTo>
                  <a:cubicBezTo>
                    <a:pt x="135" y="30"/>
                    <a:pt x="134" y="29"/>
                    <a:pt x="134" y="27"/>
                  </a:cubicBezTo>
                  <a:cubicBezTo>
                    <a:pt x="134" y="25"/>
                    <a:pt x="137" y="21"/>
                    <a:pt x="137" y="19"/>
                  </a:cubicBezTo>
                  <a:cubicBezTo>
                    <a:pt x="138" y="17"/>
                    <a:pt x="141" y="14"/>
                    <a:pt x="137" y="14"/>
                  </a:cubicBezTo>
                  <a:cubicBezTo>
                    <a:pt x="134" y="14"/>
                    <a:pt x="134" y="15"/>
                    <a:pt x="131" y="14"/>
                  </a:cubicBezTo>
                  <a:cubicBezTo>
                    <a:pt x="128" y="13"/>
                    <a:pt x="127" y="13"/>
                    <a:pt x="124" y="15"/>
                  </a:cubicBezTo>
                  <a:cubicBezTo>
                    <a:pt x="121" y="17"/>
                    <a:pt x="117" y="18"/>
                    <a:pt x="114" y="19"/>
                  </a:cubicBezTo>
                  <a:cubicBezTo>
                    <a:pt x="109" y="20"/>
                    <a:pt x="107" y="19"/>
                    <a:pt x="103" y="19"/>
                  </a:cubicBezTo>
                  <a:cubicBezTo>
                    <a:pt x="101" y="18"/>
                    <a:pt x="100" y="18"/>
                    <a:pt x="98" y="17"/>
                  </a:cubicBezTo>
                  <a:cubicBezTo>
                    <a:pt x="97" y="17"/>
                    <a:pt x="96" y="15"/>
                    <a:pt x="94" y="15"/>
                  </a:cubicBezTo>
                  <a:cubicBezTo>
                    <a:pt x="90" y="14"/>
                    <a:pt x="88" y="12"/>
                    <a:pt x="83" y="11"/>
                  </a:cubicBezTo>
                  <a:cubicBezTo>
                    <a:pt x="81" y="11"/>
                    <a:pt x="79" y="12"/>
                    <a:pt x="77" y="13"/>
                  </a:cubicBezTo>
                  <a:cubicBezTo>
                    <a:pt x="75" y="14"/>
                    <a:pt x="73" y="13"/>
                    <a:pt x="71" y="12"/>
                  </a:cubicBezTo>
                  <a:cubicBezTo>
                    <a:pt x="69" y="11"/>
                    <a:pt x="68" y="11"/>
                    <a:pt x="68" y="8"/>
                  </a:cubicBezTo>
                  <a:cubicBezTo>
                    <a:pt x="67" y="6"/>
                    <a:pt x="67" y="6"/>
                    <a:pt x="64" y="5"/>
                  </a:cubicBezTo>
                  <a:cubicBezTo>
                    <a:pt x="62" y="4"/>
                    <a:pt x="60" y="3"/>
                    <a:pt x="58" y="3"/>
                  </a:cubicBezTo>
                  <a:cubicBezTo>
                    <a:pt x="56" y="3"/>
                    <a:pt x="53" y="0"/>
                    <a:pt x="52" y="1"/>
                  </a:cubicBezTo>
                  <a:cubicBezTo>
                    <a:pt x="50" y="1"/>
                    <a:pt x="46" y="5"/>
                    <a:pt x="45" y="7"/>
                  </a:cubicBezTo>
                  <a:cubicBezTo>
                    <a:pt x="45" y="9"/>
                    <a:pt x="48" y="11"/>
                    <a:pt x="47" y="13"/>
                  </a:cubicBezTo>
                  <a:cubicBezTo>
                    <a:pt x="46" y="15"/>
                    <a:pt x="43" y="17"/>
                    <a:pt x="41" y="15"/>
                  </a:cubicBezTo>
                  <a:cubicBezTo>
                    <a:pt x="39" y="15"/>
                    <a:pt x="38" y="14"/>
                    <a:pt x="37" y="14"/>
                  </a:cubicBezTo>
                  <a:cubicBezTo>
                    <a:pt x="36" y="14"/>
                    <a:pt x="35" y="14"/>
                    <a:pt x="34" y="14"/>
                  </a:cubicBezTo>
                  <a:cubicBezTo>
                    <a:pt x="31" y="13"/>
                    <a:pt x="31" y="11"/>
                    <a:pt x="28" y="10"/>
                  </a:cubicBezTo>
                  <a:cubicBezTo>
                    <a:pt x="26" y="9"/>
                    <a:pt x="23" y="8"/>
                    <a:pt x="21" y="9"/>
                  </a:cubicBezTo>
                  <a:cubicBezTo>
                    <a:pt x="18" y="10"/>
                    <a:pt x="16" y="12"/>
                    <a:pt x="13" y="13"/>
                  </a:cubicBezTo>
                  <a:cubicBezTo>
                    <a:pt x="11" y="14"/>
                    <a:pt x="9" y="16"/>
                    <a:pt x="7" y="17"/>
                  </a:cubicBezTo>
                  <a:cubicBezTo>
                    <a:pt x="4" y="17"/>
                    <a:pt x="2" y="19"/>
                    <a:pt x="0" y="1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73" name="Freeform 717">
              <a:extLst>
                <a:ext uri="{FF2B5EF4-FFF2-40B4-BE49-F238E27FC236}">
                  <a16:creationId xmlns:a16="http://schemas.microsoft.com/office/drawing/2014/main" id="{1FAB08F5-1F4C-FA41-9FEE-4503D4C36122}"/>
                </a:ext>
              </a:extLst>
            </p:cNvPr>
            <p:cNvSpPr>
              <a:spLocks/>
            </p:cNvSpPr>
            <p:nvPr/>
          </p:nvSpPr>
          <p:spPr bwMode="auto">
            <a:xfrm>
              <a:off x="12219302" y="5133964"/>
              <a:ext cx="585987" cy="1009821"/>
            </a:xfrm>
            <a:custGeom>
              <a:avLst/>
              <a:gdLst>
                <a:gd name="T0" fmla="*/ 61 w 63"/>
                <a:gd name="T1" fmla="*/ 25 h 108"/>
                <a:gd name="T2" fmla="*/ 61 w 63"/>
                <a:gd name="T3" fmla="*/ 20 h 108"/>
                <a:gd name="T4" fmla="*/ 61 w 63"/>
                <a:gd name="T5" fmla="*/ 16 h 108"/>
                <a:gd name="T6" fmla="*/ 60 w 63"/>
                <a:gd name="T7" fmla="*/ 13 h 108"/>
                <a:gd name="T8" fmla="*/ 60 w 63"/>
                <a:gd name="T9" fmla="*/ 11 h 108"/>
                <a:gd name="T10" fmla="*/ 57 w 63"/>
                <a:gd name="T11" fmla="*/ 7 h 108"/>
                <a:gd name="T12" fmla="*/ 51 w 63"/>
                <a:gd name="T13" fmla="*/ 5 h 108"/>
                <a:gd name="T14" fmla="*/ 44 w 63"/>
                <a:gd name="T15" fmla="*/ 1 h 108"/>
                <a:gd name="T16" fmla="*/ 44 w 63"/>
                <a:gd name="T17" fmla="*/ 5 h 108"/>
                <a:gd name="T18" fmla="*/ 34 w 63"/>
                <a:gd name="T19" fmla="*/ 5 h 108"/>
                <a:gd name="T20" fmla="*/ 34 w 63"/>
                <a:gd name="T21" fmla="*/ 10 h 108"/>
                <a:gd name="T22" fmla="*/ 29 w 63"/>
                <a:gd name="T23" fmla="*/ 10 h 108"/>
                <a:gd name="T24" fmla="*/ 27 w 63"/>
                <a:gd name="T25" fmla="*/ 12 h 108"/>
                <a:gd name="T26" fmla="*/ 25 w 63"/>
                <a:gd name="T27" fmla="*/ 15 h 108"/>
                <a:gd name="T28" fmla="*/ 25 w 63"/>
                <a:gd name="T29" fmla="*/ 18 h 108"/>
                <a:gd name="T30" fmla="*/ 24 w 63"/>
                <a:gd name="T31" fmla="*/ 20 h 108"/>
                <a:gd name="T32" fmla="*/ 20 w 63"/>
                <a:gd name="T33" fmla="*/ 25 h 108"/>
                <a:gd name="T34" fmla="*/ 17 w 63"/>
                <a:gd name="T35" fmla="*/ 27 h 108"/>
                <a:gd name="T36" fmla="*/ 16 w 63"/>
                <a:gd name="T37" fmla="*/ 33 h 108"/>
                <a:gd name="T38" fmla="*/ 13 w 63"/>
                <a:gd name="T39" fmla="*/ 38 h 108"/>
                <a:gd name="T40" fmla="*/ 15 w 63"/>
                <a:gd name="T41" fmla="*/ 42 h 108"/>
                <a:gd name="T42" fmla="*/ 9 w 63"/>
                <a:gd name="T43" fmla="*/ 44 h 108"/>
                <a:gd name="T44" fmla="*/ 5 w 63"/>
                <a:gd name="T45" fmla="*/ 51 h 108"/>
                <a:gd name="T46" fmla="*/ 6 w 63"/>
                <a:gd name="T47" fmla="*/ 57 h 108"/>
                <a:gd name="T48" fmla="*/ 8 w 63"/>
                <a:gd name="T49" fmla="*/ 63 h 108"/>
                <a:gd name="T50" fmla="*/ 7 w 63"/>
                <a:gd name="T51" fmla="*/ 67 h 108"/>
                <a:gd name="T52" fmla="*/ 7 w 63"/>
                <a:gd name="T53" fmla="*/ 74 h 108"/>
                <a:gd name="T54" fmla="*/ 4 w 63"/>
                <a:gd name="T55" fmla="*/ 78 h 108"/>
                <a:gd name="T56" fmla="*/ 3 w 63"/>
                <a:gd name="T57" fmla="*/ 83 h 108"/>
                <a:gd name="T58" fmla="*/ 0 w 63"/>
                <a:gd name="T59" fmla="*/ 82 h 108"/>
                <a:gd name="T60" fmla="*/ 4 w 63"/>
                <a:gd name="T61" fmla="*/ 90 h 108"/>
                <a:gd name="T62" fmla="*/ 7 w 63"/>
                <a:gd name="T63" fmla="*/ 97 h 108"/>
                <a:gd name="T64" fmla="*/ 8 w 63"/>
                <a:gd name="T65" fmla="*/ 102 h 108"/>
                <a:gd name="T66" fmla="*/ 10 w 63"/>
                <a:gd name="T67" fmla="*/ 107 h 108"/>
                <a:gd name="T68" fmla="*/ 14 w 63"/>
                <a:gd name="T69" fmla="*/ 108 h 108"/>
                <a:gd name="T70" fmla="*/ 15 w 63"/>
                <a:gd name="T71" fmla="*/ 105 h 108"/>
                <a:gd name="T72" fmla="*/ 24 w 63"/>
                <a:gd name="T73" fmla="*/ 101 h 108"/>
                <a:gd name="T74" fmla="*/ 27 w 63"/>
                <a:gd name="T75" fmla="*/ 92 h 108"/>
                <a:gd name="T76" fmla="*/ 26 w 63"/>
                <a:gd name="T77" fmla="*/ 87 h 108"/>
                <a:gd name="T78" fmla="*/ 28 w 63"/>
                <a:gd name="T79" fmla="*/ 84 h 108"/>
                <a:gd name="T80" fmla="*/ 32 w 63"/>
                <a:gd name="T81" fmla="*/ 82 h 108"/>
                <a:gd name="T82" fmla="*/ 32 w 63"/>
                <a:gd name="T83" fmla="*/ 81 h 108"/>
                <a:gd name="T84" fmla="*/ 35 w 63"/>
                <a:gd name="T85" fmla="*/ 80 h 108"/>
                <a:gd name="T86" fmla="*/ 34 w 63"/>
                <a:gd name="T87" fmla="*/ 78 h 108"/>
                <a:gd name="T88" fmla="*/ 36 w 63"/>
                <a:gd name="T89" fmla="*/ 77 h 108"/>
                <a:gd name="T90" fmla="*/ 35 w 63"/>
                <a:gd name="T91" fmla="*/ 73 h 108"/>
                <a:gd name="T92" fmla="*/ 29 w 63"/>
                <a:gd name="T93" fmla="*/ 66 h 108"/>
                <a:gd name="T94" fmla="*/ 30 w 63"/>
                <a:gd name="T95" fmla="*/ 60 h 108"/>
                <a:gd name="T96" fmla="*/ 30 w 63"/>
                <a:gd name="T97" fmla="*/ 56 h 108"/>
                <a:gd name="T98" fmla="*/ 33 w 63"/>
                <a:gd name="T99" fmla="*/ 53 h 108"/>
                <a:gd name="T100" fmla="*/ 39 w 63"/>
                <a:gd name="T101" fmla="*/ 48 h 108"/>
                <a:gd name="T102" fmla="*/ 49 w 63"/>
                <a:gd name="T103" fmla="*/ 41 h 108"/>
                <a:gd name="T104" fmla="*/ 50 w 63"/>
                <a:gd name="T105" fmla="*/ 35 h 108"/>
                <a:gd name="T106" fmla="*/ 50 w 63"/>
                <a:gd name="T107" fmla="*/ 32 h 108"/>
                <a:gd name="T108" fmla="*/ 54 w 63"/>
                <a:gd name="T109" fmla="*/ 30 h 108"/>
                <a:gd name="T110" fmla="*/ 58 w 63"/>
                <a:gd name="T111" fmla="*/ 29 h 108"/>
                <a:gd name="T112" fmla="*/ 60 w 63"/>
                <a:gd name="T113" fmla="*/ 28 h 108"/>
                <a:gd name="T114" fmla="*/ 63 w 63"/>
                <a:gd name="T115" fmla="*/ 28 h 108"/>
                <a:gd name="T116" fmla="*/ 61 w 63"/>
                <a:gd name="T117" fmla="*/ 25 h 108"/>
                <a:gd name="T118" fmla="*/ 61 w 63"/>
                <a:gd name="T119" fmla="*/ 2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 h="108">
                  <a:moveTo>
                    <a:pt x="61" y="25"/>
                  </a:moveTo>
                  <a:cubicBezTo>
                    <a:pt x="60" y="24"/>
                    <a:pt x="62" y="22"/>
                    <a:pt x="61" y="20"/>
                  </a:cubicBezTo>
                  <a:cubicBezTo>
                    <a:pt x="60" y="18"/>
                    <a:pt x="61" y="18"/>
                    <a:pt x="61" y="16"/>
                  </a:cubicBezTo>
                  <a:cubicBezTo>
                    <a:pt x="61" y="15"/>
                    <a:pt x="60" y="14"/>
                    <a:pt x="60" y="13"/>
                  </a:cubicBezTo>
                  <a:cubicBezTo>
                    <a:pt x="59" y="12"/>
                    <a:pt x="60" y="12"/>
                    <a:pt x="60" y="11"/>
                  </a:cubicBezTo>
                  <a:cubicBezTo>
                    <a:pt x="59" y="9"/>
                    <a:pt x="59" y="8"/>
                    <a:pt x="57" y="7"/>
                  </a:cubicBezTo>
                  <a:cubicBezTo>
                    <a:pt x="55" y="6"/>
                    <a:pt x="53" y="6"/>
                    <a:pt x="51" y="5"/>
                  </a:cubicBezTo>
                  <a:cubicBezTo>
                    <a:pt x="49" y="3"/>
                    <a:pt x="47" y="0"/>
                    <a:pt x="44" y="1"/>
                  </a:cubicBezTo>
                  <a:cubicBezTo>
                    <a:pt x="43" y="1"/>
                    <a:pt x="44" y="4"/>
                    <a:pt x="44" y="5"/>
                  </a:cubicBezTo>
                  <a:cubicBezTo>
                    <a:pt x="43" y="8"/>
                    <a:pt x="37" y="6"/>
                    <a:pt x="34" y="5"/>
                  </a:cubicBezTo>
                  <a:cubicBezTo>
                    <a:pt x="34" y="7"/>
                    <a:pt x="34" y="8"/>
                    <a:pt x="34" y="10"/>
                  </a:cubicBezTo>
                  <a:cubicBezTo>
                    <a:pt x="33" y="10"/>
                    <a:pt x="31" y="9"/>
                    <a:pt x="29" y="10"/>
                  </a:cubicBezTo>
                  <a:cubicBezTo>
                    <a:pt x="28" y="10"/>
                    <a:pt x="28" y="11"/>
                    <a:pt x="27" y="12"/>
                  </a:cubicBezTo>
                  <a:cubicBezTo>
                    <a:pt x="27" y="13"/>
                    <a:pt x="25" y="14"/>
                    <a:pt x="25" y="15"/>
                  </a:cubicBezTo>
                  <a:cubicBezTo>
                    <a:pt x="24" y="16"/>
                    <a:pt x="26" y="18"/>
                    <a:pt x="25" y="18"/>
                  </a:cubicBezTo>
                  <a:cubicBezTo>
                    <a:pt x="25" y="19"/>
                    <a:pt x="24" y="19"/>
                    <a:pt x="24" y="20"/>
                  </a:cubicBezTo>
                  <a:cubicBezTo>
                    <a:pt x="22" y="21"/>
                    <a:pt x="20" y="23"/>
                    <a:pt x="20" y="25"/>
                  </a:cubicBezTo>
                  <a:cubicBezTo>
                    <a:pt x="20" y="27"/>
                    <a:pt x="18" y="25"/>
                    <a:pt x="17" y="27"/>
                  </a:cubicBezTo>
                  <a:cubicBezTo>
                    <a:pt x="17" y="29"/>
                    <a:pt x="17" y="31"/>
                    <a:pt x="16" y="33"/>
                  </a:cubicBezTo>
                  <a:cubicBezTo>
                    <a:pt x="16" y="35"/>
                    <a:pt x="13" y="36"/>
                    <a:pt x="13" y="38"/>
                  </a:cubicBezTo>
                  <a:cubicBezTo>
                    <a:pt x="13" y="39"/>
                    <a:pt x="16" y="41"/>
                    <a:pt x="15" y="42"/>
                  </a:cubicBezTo>
                  <a:cubicBezTo>
                    <a:pt x="13" y="44"/>
                    <a:pt x="11" y="43"/>
                    <a:pt x="9" y="44"/>
                  </a:cubicBezTo>
                  <a:cubicBezTo>
                    <a:pt x="6" y="45"/>
                    <a:pt x="5" y="48"/>
                    <a:pt x="5" y="51"/>
                  </a:cubicBezTo>
                  <a:cubicBezTo>
                    <a:pt x="6" y="53"/>
                    <a:pt x="6" y="55"/>
                    <a:pt x="6" y="57"/>
                  </a:cubicBezTo>
                  <a:cubicBezTo>
                    <a:pt x="6" y="60"/>
                    <a:pt x="4" y="61"/>
                    <a:pt x="8" y="63"/>
                  </a:cubicBezTo>
                  <a:cubicBezTo>
                    <a:pt x="10" y="65"/>
                    <a:pt x="9" y="66"/>
                    <a:pt x="7" y="67"/>
                  </a:cubicBezTo>
                  <a:cubicBezTo>
                    <a:pt x="6" y="68"/>
                    <a:pt x="8" y="72"/>
                    <a:pt x="7" y="74"/>
                  </a:cubicBezTo>
                  <a:cubicBezTo>
                    <a:pt x="7" y="76"/>
                    <a:pt x="4" y="76"/>
                    <a:pt x="4" y="78"/>
                  </a:cubicBezTo>
                  <a:cubicBezTo>
                    <a:pt x="4" y="79"/>
                    <a:pt x="4" y="83"/>
                    <a:pt x="3" y="83"/>
                  </a:cubicBezTo>
                  <a:cubicBezTo>
                    <a:pt x="3" y="83"/>
                    <a:pt x="1" y="82"/>
                    <a:pt x="0" y="82"/>
                  </a:cubicBezTo>
                  <a:cubicBezTo>
                    <a:pt x="0" y="86"/>
                    <a:pt x="4" y="87"/>
                    <a:pt x="4" y="90"/>
                  </a:cubicBezTo>
                  <a:cubicBezTo>
                    <a:pt x="3" y="91"/>
                    <a:pt x="6" y="96"/>
                    <a:pt x="7" y="97"/>
                  </a:cubicBezTo>
                  <a:cubicBezTo>
                    <a:pt x="9" y="99"/>
                    <a:pt x="8" y="100"/>
                    <a:pt x="8" y="102"/>
                  </a:cubicBezTo>
                  <a:cubicBezTo>
                    <a:pt x="8" y="103"/>
                    <a:pt x="10" y="105"/>
                    <a:pt x="10" y="107"/>
                  </a:cubicBezTo>
                  <a:cubicBezTo>
                    <a:pt x="9" y="108"/>
                    <a:pt x="13" y="107"/>
                    <a:pt x="14" y="108"/>
                  </a:cubicBezTo>
                  <a:cubicBezTo>
                    <a:pt x="16" y="108"/>
                    <a:pt x="15" y="107"/>
                    <a:pt x="15" y="105"/>
                  </a:cubicBezTo>
                  <a:cubicBezTo>
                    <a:pt x="15" y="100"/>
                    <a:pt x="23" y="104"/>
                    <a:pt x="24" y="101"/>
                  </a:cubicBezTo>
                  <a:cubicBezTo>
                    <a:pt x="25" y="98"/>
                    <a:pt x="26" y="95"/>
                    <a:pt x="27" y="92"/>
                  </a:cubicBezTo>
                  <a:cubicBezTo>
                    <a:pt x="27" y="90"/>
                    <a:pt x="27" y="88"/>
                    <a:pt x="26" y="87"/>
                  </a:cubicBezTo>
                  <a:cubicBezTo>
                    <a:pt x="25" y="85"/>
                    <a:pt x="26" y="85"/>
                    <a:pt x="28" y="84"/>
                  </a:cubicBezTo>
                  <a:cubicBezTo>
                    <a:pt x="29" y="84"/>
                    <a:pt x="32" y="83"/>
                    <a:pt x="32" y="82"/>
                  </a:cubicBezTo>
                  <a:cubicBezTo>
                    <a:pt x="32" y="82"/>
                    <a:pt x="32" y="81"/>
                    <a:pt x="32" y="81"/>
                  </a:cubicBezTo>
                  <a:cubicBezTo>
                    <a:pt x="33" y="81"/>
                    <a:pt x="35" y="81"/>
                    <a:pt x="35" y="80"/>
                  </a:cubicBezTo>
                  <a:cubicBezTo>
                    <a:pt x="35" y="79"/>
                    <a:pt x="34" y="79"/>
                    <a:pt x="34" y="78"/>
                  </a:cubicBezTo>
                  <a:cubicBezTo>
                    <a:pt x="35" y="78"/>
                    <a:pt x="36" y="77"/>
                    <a:pt x="36" y="77"/>
                  </a:cubicBezTo>
                  <a:cubicBezTo>
                    <a:pt x="38" y="75"/>
                    <a:pt x="37" y="74"/>
                    <a:pt x="35" y="73"/>
                  </a:cubicBezTo>
                  <a:cubicBezTo>
                    <a:pt x="33" y="71"/>
                    <a:pt x="29" y="70"/>
                    <a:pt x="29" y="66"/>
                  </a:cubicBezTo>
                  <a:cubicBezTo>
                    <a:pt x="29" y="64"/>
                    <a:pt x="29" y="62"/>
                    <a:pt x="30" y="60"/>
                  </a:cubicBezTo>
                  <a:cubicBezTo>
                    <a:pt x="31" y="58"/>
                    <a:pt x="31" y="58"/>
                    <a:pt x="30" y="56"/>
                  </a:cubicBezTo>
                  <a:cubicBezTo>
                    <a:pt x="29" y="56"/>
                    <a:pt x="33" y="53"/>
                    <a:pt x="33" y="53"/>
                  </a:cubicBezTo>
                  <a:cubicBezTo>
                    <a:pt x="35" y="51"/>
                    <a:pt x="36" y="49"/>
                    <a:pt x="39" y="48"/>
                  </a:cubicBezTo>
                  <a:cubicBezTo>
                    <a:pt x="42" y="47"/>
                    <a:pt x="47" y="44"/>
                    <a:pt x="49" y="41"/>
                  </a:cubicBezTo>
                  <a:cubicBezTo>
                    <a:pt x="51" y="38"/>
                    <a:pt x="46" y="36"/>
                    <a:pt x="50" y="35"/>
                  </a:cubicBezTo>
                  <a:cubicBezTo>
                    <a:pt x="52" y="34"/>
                    <a:pt x="51" y="34"/>
                    <a:pt x="50" y="32"/>
                  </a:cubicBezTo>
                  <a:cubicBezTo>
                    <a:pt x="50" y="31"/>
                    <a:pt x="53" y="30"/>
                    <a:pt x="54" y="30"/>
                  </a:cubicBezTo>
                  <a:cubicBezTo>
                    <a:pt x="56" y="28"/>
                    <a:pt x="57" y="27"/>
                    <a:pt x="58" y="29"/>
                  </a:cubicBezTo>
                  <a:cubicBezTo>
                    <a:pt x="59" y="29"/>
                    <a:pt x="60" y="28"/>
                    <a:pt x="60" y="28"/>
                  </a:cubicBezTo>
                  <a:cubicBezTo>
                    <a:pt x="61" y="28"/>
                    <a:pt x="62" y="28"/>
                    <a:pt x="63" y="28"/>
                  </a:cubicBezTo>
                  <a:cubicBezTo>
                    <a:pt x="63" y="27"/>
                    <a:pt x="62" y="27"/>
                    <a:pt x="61" y="25"/>
                  </a:cubicBezTo>
                  <a:cubicBezTo>
                    <a:pt x="60" y="24"/>
                    <a:pt x="61" y="26"/>
                    <a:pt x="61" y="2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74" name="Freeform 718">
              <a:extLst>
                <a:ext uri="{FF2B5EF4-FFF2-40B4-BE49-F238E27FC236}">
                  <a16:creationId xmlns:a16="http://schemas.microsoft.com/office/drawing/2014/main" id="{1678EECC-56D6-DA44-809A-2DD1AF03F9D2}"/>
                </a:ext>
              </a:extLst>
            </p:cNvPr>
            <p:cNvSpPr>
              <a:spLocks/>
            </p:cNvSpPr>
            <p:nvPr/>
          </p:nvSpPr>
          <p:spPr bwMode="auto">
            <a:xfrm>
              <a:off x="12649240" y="5057512"/>
              <a:ext cx="503186" cy="786831"/>
            </a:xfrm>
            <a:custGeom>
              <a:avLst/>
              <a:gdLst>
                <a:gd name="T0" fmla="*/ 53 w 54"/>
                <a:gd name="T1" fmla="*/ 59 h 84"/>
                <a:gd name="T2" fmla="*/ 47 w 54"/>
                <a:gd name="T3" fmla="*/ 55 h 84"/>
                <a:gd name="T4" fmla="*/ 49 w 54"/>
                <a:gd name="T5" fmla="*/ 51 h 84"/>
                <a:gd name="T6" fmla="*/ 44 w 54"/>
                <a:gd name="T7" fmla="*/ 44 h 84"/>
                <a:gd name="T8" fmla="*/ 46 w 54"/>
                <a:gd name="T9" fmla="*/ 43 h 84"/>
                <a:gd name="T10" fmla="*/ 44 w 54"/>
                <a:gd name="T11" fmla="*/ 38 h 84"/>
                <a:gd name="T12" fmla="*/ 45 w 54"/>
                <a:gd name="T13" fmla="*/ 36 h 84"/>
                <a:gd name="T14" fmla="*/ 44 w 54"/>
                <a:gd name="T15" fmla="*/ 32 h 84"/>
                <a:gd name="T16" fmla="*/ 42 w 54"/>
                <a:gd name="T17" fmla="*/ 26 h 84"/>
                <a:gd name="T18" fmla="*/ 45 w 54"/>
                <a:gd name="T19" fmla="*/ 23 h 84"/>
                <a:gd name="T20" fmla="*/ 44 w 54"/>
                <a:gd name="T21" fmla="*/ 19 h 84"/>
                <a:gd name="T22" fmla="*/ 38 w 54"/>
                <a:gd name="T23" fmla="*/ 13 h 84"/>
                <a:gd name="T24" fmla="*/ 40 w 54"/>
                <a:gd name="T25" fmla="*/ 12 h 84"/>
                <a:gd name="T26" fmla="*/ 39 w 54"/>
                <a:gd name="T27" fmla="*/ 10 h 84"/>
                <a:gd name="T28" fmla="*/ 41 w 54"/>
                <a:gd name="T29" fmla="*/ 3 h 84"/>
                <a:gd name="T30" fmla="*/ 37 w 54"/>
                <a:gd name="T31" fmla="*/ 1 h 84"/>
                <a:gd name="T32" fmla="*/ 34 w 54"/>
                <a:gd name="T33" fmla="*/ 0 h 84"/>
                <a:gd name="T34" fmla="*/ 29 w 54"/>
                <a:gd name="T35" fmla="*/ 1 h 84"/>
                <a:gd name="T36" fmla="*/ 25 w 54"/>
                <a:gd name="T37" fmla="*/ 5 h 84"/>
                <a:gd name="T38" fmla="*/ 24 w 54"/>
                <a:gd name="T39" fmla="*/ 10 h 84"/>
                <a:gd name="T40" fmla="*/ 21 w 54"/>
                <a:gd name="T41" fmla="*/ 13 h 84"/>
                <a:gd name="T42" fmla="*/ 17 w 54"/>
                <a:gd name="T43" fmla="*/ 11 h 84"/>
                <a:gd name="T44" fmla="*/ 14 w 54"/>
                <a:gd name="T45" fmla="*/ 12 h 84"/>
                <a:gd name="T46" fmla="*/ 7 w 54"/>
                <a:gd name="T47" fmla="*/ 10 h 84"/>
                <a:gd name="T48" fmla="*/ 4 w 54"/>
                <a:gd name="T49" fmla="*/ 7 h 84"/>
                <a:gd name="T50" fmla="*/ 0 w 54"/>
                <a:gd name="T51" fmla="*/ 9 h 84"/>
                <a:gd name="T52" fmla="*/ 8 w 54"/>
                <a:gd name="T53" fmla="*/ 14 h 84"/>
                <a:gd name="T54" fmla="*/ 12 w 54"/>
                <a:gd name="T55" fmla="*/ 16 h 84"/>
                <a:gd name="T56" fmla="*/ 14 w 54"/>
                <a:gd name="T57" fmla="*/ 19 h 84"/>
                <a:gd name="T58" fmla="*/ 14 w 54"/>
                <a:gd name="T59" fmla="*/ 21 h 84"/>
                <a:gd name="T60" fmla="*/ 15 w 54"/>
                <a:gd name="T61" fmla="*/ 24 h 84"/>
                <a:gd name="T62" fmla="*/ 15 w 54"/>
                <a:gd name="T63" fmla="*/ 27 h 84"/>
                <a:gd name="T64" fmla="*/ 16 w 54"/>
                <a:gd name="T65" fmla="*/ 29 h 84"/>
                <a:gd name="T66" fmla="*/ 15 w 54"/>
                <a:gd name="T67" fmla="*/ 33 h 84"/>
                <a:gd name="T68" fmla="*/ 17 w 54"/>
                <a:gd name="T69" fmla="*/ 36 h 84"/>
                <a:gd name="T70" fmla="*/ 21 w 54"/>
                <a:gd name="T71" fmla="*/ 38 h 84"/>
                <a:gd name="T72" fmla="*/ 22 w 54"/>
                <a:gd name="T73" fmla="*/ 41 h 84"/>
                <a:gd name="T74" fmla="*/ 23 w 54"/>
                <a:gd name="T75" fmla="*/ 44 h 84"/>
                <a:gd name="T76" fmla="*/ 20 w 54"/>
                <a:gd name="T77" fmla="*/ 44 h 84"/>
                <a:gd name="T78" fmla="*/ 16 w 54"/>
                <a:gd name="T79" fmla="*/ 49 h 84"/>
                <a:gd name="T80" fmla="*/ 13 w 54"/>
                <a:gd name="T81" fmla="*/ 51 h 84"/>
                <a:gd name="T82" fmla="*/ 10 w 54"/>
                <a:gd name="T83" fmla="*/ 54 h 84"/>
                <a:gd name="T84" fmla="*/ 4 w 54"/>
                <a:gd name="T85" fmla="*/ 57 h 84"/>
                <a:gd name="T86" fmla="*/ 2 w 54"/>
                <a:gd name="T87" fmla="*/ 62 h 84"/>
                <a:gd name="T88" fmla="*/ 4 w 54"/>
                <a:gd name="T89" fmla="*/ 67 h 84"/>
                <a:gd name="T90" fmla="*/ 4 w 54"/>
                <a:gd name="T91" fmla="*/ 73 h 84"/>
                <a:gd name="T92" fmla="*/ 4 w 54"/>
                <a:gd name="T93" fmla="*/ 78 h 84"/>
                <a:gd name="T94" fmla="*/ 7 w 54"/>
                <a:gd name="T95" fmla="*/ 80 h 84"/>
                <a:gd name="T96" fmla="*/ 5 w 54"/>
                <a:gd name="T97" fmla="*/ 81 h 84"/>
                <a:gd name="T98" fmla="*/ 8 w 54"/>
                <a:gd name="T99" fmla="*/ 79 h 84"/>
                <a:gd name="T100" fmla="*/ 8 w 54"/>
                <a:gd name="T101" fmla="*/ 83 h 84"/>
                <a:gd name="T102" fmla="*/ 11 w 54"/>
                <a:gd name="T103" fmla="*/ 80 h 84"/>
                <a:gd name="T104" fmla="*/ 11 w 54"/>
                <a:gd name="T105" fmla="*/ 83 h 84"/>
                <a:gd name="T106" fmla="*/ 23 w 54"/>
                <a:gd name="T107" fmla="*/ 80 h 84"/>
                <a:gd name="T108" fmla="*/ 36 w 54"/>
                <a:gd name="T109" fmla="*/ 78 h 84"/>
                <a:gd name="T110" fmla="*/ 46 w 54"/>
                <a:gd name="T111" fmla="*/ 68 h 84"/>
                <a:gd name="T112" fmla="*/ 53 w 54"/>
                <a:gd name="T113" fmla="*/ 59 h 84"/>
                <a:gd name="T114" fmla="*/ 53 w 54"/>
                <a:gd name="T115" fmla="*/ 5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84">
                  <a:moveTo>
                    <a:pt x="53" y="59"/>
                  </a:moveTo>
                  <a:cubicBezTo>
                    <a:pt x="52" y="57"/>
                    <a:pt x="49" y="56"/>
                    <a:pt x="47" y="55"/>
                  </a:cubicBezTo>
                  <a:cubicBezTo>
                    <a:pt x="44" y="53"/>
                    <a:pt x="48" y="53"/>
                    <a:pt x="49" y="51"/>
                  </a:cubicBezTo>
                  <a:cubicBezTo>
                    <a:pt x="49" y="51"/>
                    <a:pt x="45" y="45"/>
                    <a:pt x="44" y="44"/>
                  </a:cubicBezTo>
                  <a:cubicBezTo>
                    <a:pt x="44" y="44"/>
                    <a:pt x="46" y="43"/>
                    <a:pt x="46" y="43"/>
                  </a:cubicBezTo>
                  <a:cubicBezTo>
                    <a:pt x="46" y="42"/>
                    <a:pt x="44" y="39"/>
                    <a:pt x="44" y="38"/>
                  </a:cubicBezTo>
                  <a:cubicBezTo>
                    <a:pt x="44" y="37"/>
                    <a:pt x="45" y="37"/>
                    <a:pt x="45" y="36"/>
                  </a:cubicBezTo>
                  <a:cubicBezTo>
                    <a:pt x="46" y="35"/>
                    <a:pt x="44" y="33"/>
                    <a:pt x="44" y="32"/>
                  </a:cubicBezTo>
                  <a:cubicBezTo>
                    <a:pt x="42" y="30"/>
                    <a:pt x="40" y="28"/>
                    <a:pt x="42" y="26"/>
                  </a:cubicBezTo>
                  <a:cubicBezTo>
                    <a:pt x="43" y="25"/>
                    <a:pt x="45" y="24"/>
                    <a:pt x="45" y="23"/>
                  </a:cubicBezTo>
                  <a:cubicBezTo>
                    <a:pt x="46" y="21"/>
                    <a:pt x="44" y="20"/>
                    <a:pt x="44" y="19"/>
                  </a:cubicBezTo>
                  <a:cubicBezTo>
                    <a:pt x="43" y="18"/>
                    <a:pt x="36" y="15"/>
                    <a:pt x="38" y="13"/>
                  </a:cubicBezTo>
                  <a:cubicBezTo>
                    <a:pt x="38" y="13"/>
                    <a:pt x="40" y="12"/>
                    <a:pt x="40" y="12"/>
                  </a:cubicBezTo>
                  <a:cubicBezTo>
                    <a:pt x="40" y="12"/>
                    <a:pt x="37" y="10"/>
                    <a:pt x="39" y="10"/>
                  </a:cubicBezTo>
                  <a:cubicBezTo>
                    <a:pt x="42" y="10"/>
                    <a:pt x="44" y="5"/>
                    <a:pt x="41" y="3"/>
                  </a:cubicBezTo>
                  <a:cubicBezTo>
                    <a:pt x="40" y="2"/>
                    <a:pt x="38" y="2"/>
                    <a:pt x="37" y="1"/>
                  </a:cubicBezTo>
                  <a:cubicBezTo>
                    <a:pt x="36" y="0"/>
                    <a:pt x="35" y="0"/>
                    <a:pt x="34" y="0"/>
                  </a:cubicBezTo>
                  <a:cubicBezTo>
                    <a:pt x="32" y="1"/>
                    <a:pt x="31" y="0"/>
                    <a:pt x="29" y="1"/>
                  </a:cubicBezTo>
                  <a:cubicBezTo>
                    <a:pt x="28" y="2"/>
                    <a:pt x="26" y="4"/>
                    <a:pt x="25" y="5"/>
                  </a:cubicBezTo>
                  <a:cubicBezTo>
                    <a:pt x="25" y="6"/>
                    <a:pt x="25" y="10"/>
                    <a:pt x="24" y="10"/>
                  </a:cubicBezTo>
                  <a:cubicBezTo>
                    <a:pt x="23" y="11"/>
                    <a:pt x="22" y="12"/>
                    <a:pt x="21" y="13"/>
                  </a:cubicBezTo>
                  <a:cubicBezTo>
                    <a:pt x="20" y="13"/>
                    <a:pt x="18" y="11"/>
                    <a:pt x="17" y="11"/>
                  </a:cubicBezTo>
                  <a:cubicBezTo>
                    <a:pt x="16" y="11"/>
                    <a:pt x="15" y="12"/>
                    <a:pt x="14" y="12"/>
                  </a:cubicBezTo>
                  <a:cubicBezTo>
                    <a:pt x="11" y="13"/>
                    <a:pt x="9" y="12"/>
                    <a:pt x="7" y="10"/>
                  </a:cubicBezTo>
                  <a:cubicBezTo>
                    <a:pt x="7" y="9"/>
                    <a:pt x="5" y="7"/>
                    <a:pt x="4" y="7"/>
                  </a:cubicBezTo>
                  <a:cubicBezTo>
                    <a:pt x="3" y="7"/>
                    <a:pt x="1" y="9"/>
                    <a:pt x="0" y="9"/>
                  </a:cubicBezTo>
                  <a:cubicBezTo>
                    <a:pt x="2" y="11"/>
                    <a:pt x="5" y="13"/>
                    <a:pt x="8" y="14"/>
                  </a:cubicBezTo>
                  <a:cubicBezTo>
                    <a:pt x="9" y="14"/>
                    <a:pt x="11" y="15"/>
                    <a:pt x="12" y="16"/>
                  </a:cubicBezTo>
                  <a:cubicBezTo>
                    <a:pt x="13" y="17"/>
                    <a:pt x="13" y="18"/>
                    <a:pt x="14" y="19"/>
                  </a:cubicBezTo>
                  <a:cubicBezTo>
                    <a:pt x="14" y="20"/>
                    <a:pt x="13" y="20"/>
                    <a:pt x="14" y="21"/>
                  </a:cubicBezTo>
                  <a:cubicBezTo>
                    <a:pt x="14" y="22"/>
                    <a:pt x="16" y="23"/>
                    <a:pt x="15" y="24"/>
                  </a:cubicBezTo>
                  <a:cubicBezTo>
                    <a:pt x="15" y="25"/>
                    <a:pt x="14" y="26"/>
                    <a:pt x="15" y="27"/>
                  </a:cubicBezTo>
                  <a:cubicBezTo>
                    <a:pt x="15" y="27"/>
                    <a:pt x="16" y="29"/>
                    <a:pt x="16" y="29"/>
                  </a:cubicBezTo>
                  <a:cubicBezTo>
                    <a:pt x="15" y="30"/>
                    <a:pt x="15" y="32"/>
                    <a:pt x="15" y="33"/>
                  </a:cubicBezTo>
                  <a:cubicBezTo>
                    <a:pt x="15" y="33"/>
                    <a:pt x="17" y="36"/>
                    <a:pt x="17" y="36"/>
                  </a:cubicBezTo>
                  <a:cubicBezTo>
                    <a:pt x="18" y="37"/>
                    <a:pt x="20" y="38"/>
                    <a:pt x="21" y="38"/>
                  </a:cubicBezTo>
                  <a:cubicBezTo>
                    <a:pt x="22" y="39"/>
                    <a:pt x="22" y="40"/>
                    <a:pt x="22" y="41"/>
                  </a:cubicBezTo>
                  <a:cubicBezTo>
                    <a:pt x="22" y="42"/>
                    <a:pt x="23" y="43"/>
                    <a:pt x="23" y="44"/>
                  </a:cubicBezTo>
                  <a:cubicBezTo>
                    <a:pt x="23" y="45"/>
                    <a:pt x="21" y="44"/>
                    <a:pt x="20" y="44"/>
                  </a:cubicBezTo>
                  <a:cubicBezTo>
                    <a:pt x="19" y="44"/>
                    <a:pt x="16" y="48"/>
                    <a:pt x="16" y="49"/>
                  </a:cubicBezTo>
                  <a:cubicBezTo>
                    <a:pt x="15" y="50"/>
                    <a:pt x="14" y="50"/>
                    <a:pt x="13" y="51"/>
                  </a:cubicBezTo>
                  <a:cubicBezTo>
                    <a:pt x="12" y="52"/>
                    <a:pt x="11" y="53"/>
                    <a:pt x="10" y="54"/>
                  </a:cubicBezTo>
                  <a:cubicBezTo>
                    <a:pt x="9" y="54"/>
                    <a:pt x="4" y="58"/>
                    <a:pt x="4" y="57"/>
                  </a:cubicBezTo>
                  <a:cubicBezTo>
                    <a:pt x="4" y="59"/>
                    <a:pt x="2" y="60"/>
                    <a:pt x="2" y="62"/>
                  </a:cubicBezTo>
                  <a:cubicBezTo>
                    <a:pt x="3" y="64"/>
                    <a:pt x="2" y="67"/>
                    <a:pt x="4" y="67"/>
                  </a:cubicBezTo>
                  <a:cubicBezTo>
                    <a:pt x="5" y="67"/>
                    <a:pt x="4" y="72"/>
                    <a:pt x="4" y="73"/>
                  </a:cubicBezTo>
                  <a:cubicBezTo>
                    <a:pt x="4" y="75"/>
                    <a:pt x="2" y="77"/>
                    <a:pt x="4" y="78"/>
                  </a:cubicBezTo>
                  <a:cubicBezTo>
                    <a:pt x="4" y="78"/>
                    <a:pt x="8" y="79"/>
                    <a:pt x="7" y="80"/>
                  </a:cubicBezTo>
                  <a:cubicBezTo>
                    <a:pt x="7" y="80"/>
                    <a:pt x="5" y="81"/>
                    <a:pt x="5" y="81"/>
                  </a:cubicBezTo>
                  <a:cubicBezTo>
                    <a:pt x="7" y="81"/>
                    <a:pt x="7" y="79"/>
                    <a:pt x="8" y="79"/>
                  </a:cubicBezTo>
                  <a:cubicBezTo>
                    <a:pt x="10" y="78"/>
                    <a:pt x="8" y="83"/>
                    <a:pt x="8" y="83"/>
                  </a:cubicBezTo>
                  <a:cubicBezTo>
                    <a:pt x="8" y="83"/>
                    <a:pt x="11" y="80"/>
                    <a:pt x="11" y="80"/>
                  </a:cubicBezTo>
                  <a:cubicBezTo>
                    <a:pt x="12" y="79"/>
                    <a:pt x="11" y="83"/>
                    <a:pt x="11" y="83"/>
                  </a:cubicBezTo>
                  <a:cubicBezTo>
                    <a:pt x="14" y="84"/>
                    <a:pt x="20" y="81"/>
                    <a:pt x="23" y="80"/>
                  </a:cubicBezTo>
                  <a:cubicBezTo>
                    <a:pt x="27" y="79"/>
                    <a:pt x="31" y="79"/>
                    <a:pt x="36" y="78"/>
                  </a:cubicBezTo>
                  <a:cubicBezTo>
                    <a:pt x="39" y="74"/>
                    <a:pt x="43" y="71"/>
                    <a:pt x="46" y="68"/>
                  </a:cubicBezTo>
                  <a:cubicBezTo>
                    <a:pt x="48" y="66"/>
                    <a:pt x="54" y="62"/>
                    <a:pt x="53" y="59"/>
                  </a:cubicBezTo>
                  <a:cubicBezTo>
                    <a:pt x="52" y="57"/>
                    <a:pt x="54" y="62"/>
                    <a:pt x="53" y="5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75" name="Freeform 719">
              <a:extLst>
                <a:ext uri="{FF2B5EF4-FFF2-40B4-BE49-F238E27FC236}">
                  <a16:creationId xmlns:a16="http://schemas.microsoft.com/office/drawing/2014/main" id="{CEFB1491-6FB8-1640-8A0C-7908D8551CE7}"/>
                </a:ext>
              </a:extLst>
            </p:cNvPr>
            <p:cNvSpPr>
              <a:spLocks/>
            </p:cNvSpPr>
            <p:nvPr/>
          </p:nvSpPr>
          <p:spPr bwMode="auto">
            <a:xfrm>
              <a:off x="11929493" y="4965129"/>
              <a:ext cx="1194269" cy="1000263"/>
            </a:xfrm>
            <a:custGeom>
              <a:avLst/>
              <a:gdLst>
                <a:gd name="T0" fmla="*/ 38 w 128"/>
                <a:gd name="T1" fmla="*/ 87 h 107"/>
                <a:gd name="T2" fmla="*/ 38 w 128"/>
                <a:gd name="T3" fmla="*/ 63 h 107"/>
                <a:gd name="T4" fmla="*/ 47 w 128"/>
                <a:gd name="T5" fmla="*/ 52 h 107"/>
                <a:gd name="T6" fmla="*/ 56 w 128"/>
                <a:gd name="T7" fmla="*/ 34 h 107"/>
                <a:gd name="T8" fmla="*/ 72 w 128"/>
                <a:gd name="T9" fmla="*/ 25 h 107"/>
                <a:gd name="T10" fmla="*/ 86 w 128"/>
                <a:gd name="T11" fmla="*/ 22 h 107"/>
                <a:gd name="T12" fmla="*/ 102 w 128"/>
                <a:gd name="T13" fmla="*/ 20 h 107"/>
                <a:gd name="T14" fmla="*/ 112 w 128"/>
                <a:gd name="T15" fmla="*/ 10 h 107"/>
                <a:gd name="T16" fmla="*/ 120 w 128"/>
                <a:gd name="T17" fmla="*/ 13 h 107"/>
                <a:gd name="T18" fmla="*/ 127 w 128"/>
                <a:gd name="T19" fmla="*/ 6 h 107"/>
                <a:gd name="T20" fmla="*/ 114 w 128"/>
                <a:gd name="T21" fmla="*/ 5 h 107"/>
                <a:gd name="T22" fmla="*/ 116 w 128"/>
                <a:gd name="T23" fmla="*/ 2 h 107"/>
                <a:gd name="T24" fmla="*/ 106 w 128"/>
                <a:gd name="T25" fmla="*/ 3 h 107"/>
                <a:gd name="T26" fmla="*/ 100 w 128"/>
                <a:gd name="T27" fmla="*/ 1 h 107"/>
                <a:gd name="T28" fmla="*/ 95 w 128"/>
                <a:gd name="T29" fmla="*/ 3 h 107"/>
                <a:gd name="T30" fmla="*/ 91 w 128"/>
                <a:gd name="T31" fmla="*/ 6 h 107"/>
                <a:gd name="T32" fmla="*/ 90 w 128"/>
                <a:gd name="T33" fmla="*/ 11 h 107"/>
                <a:gd name="T34" fmla="*/ 84 w 128"/>
                <a:gd name="T35" fmla="*/ 10 h 107"/>
                <a:gd name="T36" fmla="*/ 80 w 128"/>
                <a:gd name="T37" fmla="*/ 13 h 107"/>
                <a:gd name="T38" fmla="*/ 76 w 128"/>
                <a:gd name="T39" fmla="*/ 15 h 107"/>
                <a:gd name="T40" fmla="*/ 72 w 128"/>
                <a:gd name="T41" fmla="*/ 16 h 107"/>
                <a:gd name="T42" fmla="*/ 68 w 128"/>
                <a:gd name="T43" fmla="*/ 10 h 107"/>
                <a:gd name="T44" fmla="*/ 67 w 128"/>
                <a:gd name="T45" fmla="*/ 14 h 107"/>
                <a:gd name="T46" fmla="*/ 65 w 128"/>
                <a:gd name="T47" fmla="*/ 14 h 107"/>
                <a:gd name="T48" fmla="*/ 62 w 128"/>
                <a:gd name="T49" fmla="*/ 18 h 107"/>
                <a:gd name="T50" fmla="*/ 61 w 128"/>
                <a:gd name="T51" fmla="*/ 21 h 107"/>
                <a:gd name="T52" fmla="*/ 57 w 128"/>
                <a:gd name="T53" fmla="*/ 20 h 107"/>
                <a:gd name="T54" fmla="*/ 54 w 128"/>
                <a:gd name="T55" fmla="*/ 20 h 107"/>
                <a:gd name="T56" fmla="*/ 51 w 128"/>
                <a:gd name="T57" fmla="*/ 22 h 107"/>
                <a:gd name="T58" fmla="*/ 49 w 128"/>
                <a:gd name="T59" fmla="*/ 23 h 107"/>
                <a:gd name="T60" fmla="*/ 54 w 128"/>
                <a:gd name="T61" fmla="*/ 25 h 107"/>
                <a:gd name="T62" fmla="*/ 56 w 128"/>
                <a:gd name="T63" fmla="*/ 25 h 107"/>
                <a:gd name="T64" fmla="*/ 57 w 128"/>
                <a:gd name="T65" fmla="*/ 28 h 107"/>
                <a:gd name="T66" fmla="*/ 49 w 128"/>
                <a:gd name="T67" fmla="*/ 31 h 107"/>
                <a:gd name="T68" fmla="*/ 53 w 128"/>
                <a:gd name="T69" fmla="*/ 33 h 107"/>
                <a:gd name="T70" fmla="*/ 49 w 128"/>
                <a:gd name="T71" fmla="*/ 35 h 107"/>
                <a:gd name="T72" fmla="*/ 43 w 128"/>
                <a:gd name="T73" fmla="*/ 40 h 107"/>
                <a:gd name="T74" fmla="*/ 42 w 128"/>
                <a:gd name="T75" fmla="*/ 43 h 107"/>
                <a:gd name="T76" fmla="*/ 39 w 128"/>
                <a:gd name="T77" fmla="*/ 45 h 107"/>
                <a:gd name="T78" fmla="*/ 39 w 128"/>
                <a:gd name="T79" fmla="*/ 49 h 107"/>
                <a:gd name="T80" fmla="*/ 39 w 128"/>
                <a:gd name="T81" fmla="*/ 52 h 107"/>
                <a:gd name="T82" fmla="*/ 35 w 128"/>
                <a:gd name="T83" fmla="*/ 56 h 107"/>
                <a:gd name="T84" fmla="*/ 27 w 128"/>
                <a:gd name="T85" fmla="*/ 62 h 107"/>
                <a:gd name="T86" fmla="*/ 31 w 128"/>
                <a:gd name="T87" fmla="*/ 64 h 107"/>
                <a:gd name="T88" fmla="*/ 28 w 128"/>
                <a:gd name="T89" fmla="*/ 66 h 107"/>
                <a:gd name="T90" fmla="*/ 19 w 128"/>
                <a:gd name="T91" fmla="*/ 68 h 107"/>
                <a:gd name="T92" fmla="*/ 16 w 128"/>
                <a:gd name="T93" fmla="*/ 72 h 107"/>
                <a:gd name="T94" fmla="*/ 10 w 128"/>
                <a:gd name="T95" fmla="*/ 73 h 107"/>
                <a:gd name="T96" fmla="*/ 10 w 128"/>
                <a:gd name="T97" fmla="*/ 74 h 107"/>
                <a:gd name="T98" fmla="*/ 5 w 128"/>
                <a:gd name="T99" fmla="*/ 75 h 107"/>
                <a:gd name="T100" fmla="*/ 4 w 128"/>
                <a:gd name="T101" fmla="*/ 81 h 107"/>
                <a:gd name="T102" fmla="*/ 1 w 128"/>
                <a:gd name="T103" fmla="*/ 86 h 107"/>
                <a:gd name="T104" fmla="*/ 6 w 128"/>
                <a:gd name="T105" fmla="*/ 92 h 107"/>
                <a:gd name="T106" fmla="*/ 7 w 128"/>
                <a:gd name="T107" fmla="*/ 94 h 107"/>
                <a:gd name="T108" fmla="*/ 3 w 128"/>
                <a:gd name="T109" fmla="*/ 93 h 107"/>
                <a:gd name="T110" fmla="*/ 5 w 128"/>
                <a:gd name="T111" fmla="*/ 97 h 107"/>
                <a:gd name="T112" fmla="*/ 5 w 128"/>
                <a:gd name="T113" fmla="*/ 103 h 107"/>
                <a:gd name="T114" fmla="*/ 27 w 128"/>
                <a:gd name="T115" fmla="*/ 99 h 107"/>
                <a:gd name="T116" fmla="*/ 34 w 128"/>
                <a:gd name="T117"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 h="107">
                  <a:moveTo>
                    <a:pt x="34" y="101"/>
                  </a:moveTo>
                  <a:cubicBezTo>
                    <a:pt x="34" y="101"/>
                    <a:pt x="35" y="98"/>
                    <a:pt x="35" y="97"/>
                  </a:cubicBezTo>
                  <a:cubicBezTo>
                    <a:pt x="35" y="95"/>
                    <a:pt x="36" y="94"/>
                    <a:pt x="38" y="93"/>
                  </a:cubicBezTo>
                  <a:cubicBezTo>
                    <a:pt x="40" y="91"/>
                    <a:pt x="38" y="88"/>
                    <a:pt x="38" y="87"/>
                  </a:cubicBezTo>
                  <a:cubicBezTo>
                    <a:pt x="38" y="84"/>
                    <a:pt x="42" y="84"/>
                    <a:pt x="39" y="82"/>
                  </a:cubicBezTo>
                  <a:cubicBezTo>
                    <a:pt x="37" y="80"/>
                    <a:pt x="36" y="80"/>
                    <a:pt x="37" y="77"/>
                  </a:cubicBezTo>
                  <a:cubicBezTo>
                    <a:pt x="38" y="75"/>
                    <a:pt x="37" y="73"/>
                    <a:pt x="37" y="71"/>
                  </a:cubicBezTo>
                  <a:cubicBezTo>
                    <a:pt x="36" y="68"/>
                    <a:pt x="35" y="65"/>
                    <a:pt x="38" y="63"/>
                  </a:cubicBezTo>
                  <a:cubicBezTo>
                    <a:pt x="39" y="62"/>
                    <a:pt x="41" y="62"/>
                    <a:pt x="42" y="61"/>
                  </a:cubicBezTo>
                  <a:cubicBezTo>
                    <a:pt x="43" y="61"/>
                    <a:pt x="44" y="62"/>
                    <a:pt x="45" y="61"/>
                  </a:cubicBezTo>
                  <a:cubicBezTo>
                    <a:pt x="46" y="59"/>
                    <a:pt x="45" y="58"/>
                    <a:pt x="44" y="57"/>
                  </a:cubicBezTo>
                  <a:cubicBezTo>
                    <a:pt x="44" y="55"/>
                    <a:pt x="46" y="54"/>
                    <a:pt x="47" y="52"/>
                  </a:cubicBezTo>
                  <a:cubicBezTo>
                    <a:pt x="47" y="51"/>
                    <a:pt x="48" y="48"/>
                    <a:pt x="48" y="46"/>
                  </a:cubicBezTo>
                  <a:cubicBezTo>
                    <a:pt x="48" y="44"/>
                    <a:pt x="52" y="44"/>
                    <a:pt x="51" y="43"/>
                  </a:cubicBezTo>
                  <a:cubicBezTo>
                    <a:pt x="51" y="41"/>
                    <a:pt x="53" y="40"/>
                    <a:pt x="54" y="38"/>
                  </a:cubicBezTo>
                  <a:cubicBezTo>
                    <a:pt x="56" y="36"/>
                    <a:pt x="56" y="37"/>
                    <a:pt x="56" y="34"/>
                  </a:cubicBezTo>
                  <a:cubicBezTo>
                    <a:pt x="55" y="33"/>
                    <a:pt x="59" y="28"/>
                    <a:pt x="60" y="28"/>
                  </a:cubicBezTo>
                  <a:cubicBezTo>
                    <a:pt x="61" y="27"/>
                    <a:pt x="64" y="28"/>
                    <a:pt x="65" y="28"/>
                  </a:cubicBezTo>
                  <a:cubicBezTo>
                    <a:pt x="65" y="26"/>
                    <a:pt x="65" y="25"/>
                    <a:pt x="65" y="23"/>
                  </a:cubicBezTo>
                  <a:cubicBezTo>
                    <a:pt x="68" y="24"/>
                    <a:pt x="70" y="24"/>
                    <a:pt x="72" y="25"/>
                  </a:cubicBezTo>
                  <a:cubicBezTo>
                    <a:pt x="76" y="25"/>
                    <a:pt x="74" y="21"/>
                    <a:pt x="75" y="19"/>
                  </a:cubicBezTo>
                  <a:cubicBezTo>
                    <a:pt x="75" y="19"/>
                    <a:pt x="77" y="19"/>
                    <a:pt x="78" y="19"/>
                  </a:cubicBezTo>
                  <a:cubicBezTo>
                    <a:pt x="79" y="18"/>
                    <a:pt x="81" y="16"/>
                    <a:pt x="82" y="18"/>
                  </a:cubicBezTo>
                  <a:cubicBezTo>
                    <a:pt x="84" y="19"/>
                    <a:pt x="84" y="21"/>
                    <a:pt x="86" y="22"/>
                  </a:cubicBezTo>
                  <a:cubicBezTo>
                    <a:pt x="87" y="22"/>
                    <a:pt x="89" y="22"/>
                    <a:pt x="90" y="22"/>
                  </a:cubicBezTo>
                  <a:cubicBezTo>
                    <a:pt x="91" y="22"/>
                    <a:pt x="92" y="21"/>
                    <a:pt x="94" y="21"/>
                  </a:cubicBezTo>
                  <a:cubicBezTo>
                    <a:pt x="95" y="21"/>
                    <a:pt x="96" y="23"/>
                    <a:pt x="98" y="23"/>
                  </a:cubicBezTo>
                  <a:cubicBezTo>
                    <a:pt x="98" y="22"/>
                    <a:pt x="102" y="20"/>
                    <a:pt x="102" y="20"/>
                  </a:cubicBezTo>
                  <a:cubicBezTo>
                    <a:pt x="102" y="17"/>
                    <a:pt x="102" y="16"/>
                    <a:pt x="103" y="14"/>
                  </a:cubicBezTo>
                  <a:cubicBezTo>
                    <a:pt x="104" y="13"/>
                    <a:pt x="106" y="11"/>
                    <a:pt x="107" y="11"/>
                  </a:cubicBezTo>
                  <a:cubicBezTo>
                    <a:pt x="108" y="11"/>
                    <a:pt x="109" y="11"/>
                    <a:pt x="110" y="11"/>
                  </a:cubicBezTo>
                  <a:cubicBezTo>
                    <a:pt x="111" y="11"/>
                    <a:pt x="111" y="10"/>
                    <a:pt x="112" y="10"/>
                  </a:cubicBezTo>
                  <a:cubicBezTo>
                    <a:pt x="113" y="10"/>
                    <a:pt x="115" y="12"/>
                    <a:pt x="116" y="12"/>
                  </a:cubicBezTo>
                  <a:cubicBezTo>
                    <a:pt x="118" y="13"/>
                    <a:pt x="119" y="14"/>
                    <a:pt x="119" y="17"/>
                  </a:cubicBezTo>
                  <a:cubicBezTo>
                    <a:pt x="121" y="17"/>
                    <a:pt x="126" y="14"/>
                    <a:pt x="124" y="12"/>
                  </a:cubicBezTo>
                  <a:cubicBezTo>
                    <a:pt x="126" y="13"/>
                    <a:pt x="121" y="13"/>
                    <a:pt x="120" y="13"/>
                  </a:cubicBezTo>
                  <a:cubicBezTo>
                    <a:pt x="125" y="12"/>
                    <a:pt x="118" y="9"/>
                    <a:pt x="117" y="10"/>
                  </a:cubicBezTo>
                  <a:cubicBezTo>
                    <a:pt x="118" y="9"/>
                    <a:pt x="119" y="10"/>
                    <a:pt x="119" y="10"/>
                  </a:cubicBezTo>
                  <a:cubicBezTo>
                    <a:pt x="121" y="10"/>
                    <a:pt x="123" y="10"/>
                    <a:pt x="124" y="9"/>
                  </a:cubicBezTo>
                  <a:cubicBezTo>
                    <a:pt x="125" y="9"/>
                    <a:pt x="128" y="7"/>
                    <a:pt x="127" y="6"/>
                  </a:cubicBezTo>
                  <a:cubicBezTo>
                    <a:pt x="125" y="5"/>
                    <a:pt x="122" y="4"/>
                    <a:pt x="119" y="3"/>
                  </a:cubicBezTo>
                  <a:cubicBezTo>
                    <a:pt x="118" y="2"/>
                    <a:pt x="117" y="4"/>
                    <a:pt x="116" y="5"/>
                  </a:cubicBezTo>
                  <a:cubicBezTo>
                    <a:pt x="116" y="5"/>
                    <a:pt x="114" y="8"/>
                    <a:pt x="114" y="7"/>
                  </a:cubicBezTo>
                  <a:cubicBezTo>
                    <a:pt x="114" y="7"/>
                    <a:pt x="114" y="6"/>
                    <a:pt x="114" y="5"/>
                  </a:cubicBezTo>
                  <a:cubicBezTo>
                    <a:pt x="114" y="5"/>
                    <a:pt x="112" y="5"/>
                    <a:pt x="112" y="5"/>
                  </a:cubicBezTo>
                  <a:cubicBezTo>
                    <a:pt x="113" y="4"/>
                    <a:pt x="115" y="5"/>
                    <a:pt x="115" y="4"/>
                  </a:cubicBezTo>
                  <a:cubicBezTo>
                    <a:pt x="115" y="4"/>
                    <a:pt x="112" y="4"/>
                    <a:pt x="112" y="4"/>
                  </a:cubicBezTo>
                  <a:cubicBezTo>
                    <a:pt x="112" y="3"/>
                    <a:pt x="116" y="3"/>
                    <a:pt x="116" y="2"/>
                  </a:cubicBezTo>
                  <a:cubicBezTo>
                    <a:pt x="115" y="1"/>
                    <a:pt x="109" y="0"/>
                    <a:pt x="110" y="2"/>
                  </a:cubicBezTo>
                  <a:cubicBezTo>
                    <a:pt x="111" y="3"/>
                    <a:pt x="111" y="3"/>
                    <a:pt x="110" y="4"/>
                  </a:cubicBezTo>
                  <a:cubicBezTo>
                    <a:pt x="109" y="5"/>
                    <a:pt x="107" y="7"/>
                    <a:pt x="106" y="7"/>
                  </a:cubicBezTo>
                  <a:cubicBezTo>
                    <a:pt x="105" y="7"/>
                    <a:pt x="106" y="3"/>
                    <a:pt x="106" y="3"/>
                  </a:cubicBezTo>
                  <a:cubicBezTo>
                    <a:pt x="106" y="2"/>
                    <a:pt x="101" y="9"/>
                    <a:pt x="100" y="9"/>
                  </a:cubicBezTo>
                  <a:cubicBezTo>
                    <a:pt x="97" y="9"/>
                    <a:pt x="100" y="5"/>
                    <a:pt x="101" y="4"/>
                  </a:cubicBezTo>
                  <a:cubicBezTo>
                    <a:pt x="102" y="4"/>
                    <a:pt x="103" y="2"/>
                    <a:pt x="103" y="2"/>
                  </a:cubicBezTo>
                  <a:cubicBezTo>
                    <a:pt x="102" y="1"/>
                    <a:pt x="100" y="0"/>
                    <a:pt x="100" y="1"/>
                  </a:cubicBezTo>
                  <a:cubicBezTo>
                    <a:pt x="100" y="1"/>
                    <a:pt x="101" y="2"/>
                    <a:pt x="101" y="2"/>
                  </a:cubicBezTo>
                  <a:cubicBezTo>
                    <a:pt x="101" y="2"/>
                    <a:pt x="99" y="2"/>
                    <a:pt x="98" y="2"/>
                  </a:cubicBezTo>
                  <a:cubicBezTo>
                    <a:pt x="97" y="3"/>
                    <a:pt x="98" y="2"/>
                    <a:pt x="97" y="1"/>
                  </a:cubicBezTo>
                  <a:cubicBezTo>
                    <a:pt x="97" y="1"/>
                    <a:pt x="95" y="3"/>
                    <a:pt x="95" y="3"/>
                  </a:cubicBezTo>
                  <a:cubicBezTo>
                    <a:pt x="95" y="4"/>
                    <a:pt x="97" y="5"/>
                    <a:pt x="96" y="5"/>
                  </a:cubicBezTo>
                  <a:cubicBezTo>
                    <a:pt x="95" y="5"/>
                    <a:pt x="95" y="5"/>
                    <a:pt x="95" y="5"/>
                  </a:cubicBezTo>
                  <a:cubicBezTo>
                    <a:pt x="94" y="5"/>
                    <a:pt x="94" y="6"/>
                    <a:pt x="94" y="7"/>
                  </a:cubicBezTo>
                  <a:cubicBezTo>
                    <a:pt x="95" y="5"/>
                    <a:pt x="91" y="6"/>
                    <a:pt x="91" y="6"/>
                  </a:cubicBezTo>
                  <a:cubicBezTo>
                    <a:pt x="91" y="6"/>
                    <a:pt x="93" y="5"/>
                    <a:pt x="93" y="4"/>
                  </a:cubicBezTo>
                  <a:cubicBezTo>
                    <a:pt x="93" y="5"/>
                    <a:pt x="89" y="6"/>
                    <a:pt x="88" y="6"/>
                  </a:cubicBezTo>
                  <a:cubicBezTo>
                    <a:pt x="87" y="6"/>
                    <a:pt x="91" y="9"/>
                    <a:pt x="91" y="9"/>
                  </a:cubicBezTo>
                  <a:cubicBezTo>
                    <a:pt x="91" y="9"/>
                    <a:pt x="90" y="11"/>
                    <a:pt x="90" y="11"/>
                  </a:cubicBezTo>
                  <a:cubicBezTo>
                    <a:pt x="90" y="11"/>
                    <a:pt x="87" y="8"/>
                    <a:pt x="87" y="8"/>
                  </a:cubicBezTo>
                  <a:cubicBezTo>
                    <a:pt x="87" y="8"/>
                    <a:pt x="85" y="11"/>
                    <a:pt x="85" y="8"/>
                  </a:cubicBezTo>
                  <a:cubicBezTo>
                    <a:pt x="84" y="7"/>
                    <a:pt x="81" y="9"/>
                    <a:pt x="80" y="8"/>
                  </a:cubicBezTo>
                  <a:cubicBezTo>
                    <a:pt x="81" y="9"/>
                    <a:pt x="84" y="9"/>
                    <a:pt x="84" y="10"/>
                  </a:cubicBezTo>
                  <a:cubicBezTo>
                    <a:pt x="84" y="10"/>
                    <a:pt x="83" y="10"/>
                    <a:pt x="83" y="11"/>
                  </a:cubicBezTo>
                  <a:cubicBezTo>
                    <a:pt x="83" y="12"/>
                    <a:pt x="84" y="12"/>
                    <a:pt x="84" y="13"/>
                  </a:cubicBezTo>
                  <a:cubicBezTo>
                    <a:pt x="84" y="13"/>
                    <a:pt x="81" y="12"/>
                    <a:pt x="81" y="11"/>
                  </a:cubicBezTo>
                  <a:cubicBezTo>
                    <a:pt x="80" y="11"/>
                    <a:pt x="80" y="12"/>
                    <a:pt x="80" y="13"/>
                  </a:cubicBezTo>
                  <a:cubicBezTo>
                    <a:pt x="79" y="13"/>
                    <a:pt x="79" y="12"/>
                    <a:pt x="79" y="11"/>
                  </a:cubicBezTo>
                  <a:cubicBezTo>
                    <a:pt x="79" y="11"/>
                    <a:pt x="77" y="13"/>
                    <a:pt x="77" y="13"/>
                  </a:cubicBezTo>
                  <a:cubicBezTo>
                    <a:pt x="76" y="14"/>
                    <a:pt x="78" y="14"/>
                    <a:pt x="78" y="15"/>
                  </a:cubicBezTo>
                  <a:cubicBezTo>
                    <a:pt x="78" y="15"/>
                    <a:pt x="76" y="15"/>
                    <a:pt x="76" y="15"/>
                  </a:cubicBezTo>
                  <a:cubicBezTo>
                    <a:pt x="75" y="14"/>
                    <a:pt x="76" y="13"/>
                    <a:pt x="76" y="12"/>
                  </a:cubicBezTo>
                  <a:cubicBezTo>
                    <a:pt x="76" y="12"/>
                    <a:pt x="73" y="14"/>
                    <a:pt x="73" y="14"/>
                  </a:cubicBezTo>
                  <a:cubicBezTo>
                    <a:pt x="73" y="14"/>
                    <a:pt x="73" y="14"/>
                    <a:pt x="74" y="14"/>
                  </a:cubicBezTo>
                  <a:cubicBezTo>
                    <a:pt x="73" y="14"/>
                    <a:pt x="72" y="16"/>
                    <a:pt x="72" y="16"/>
                  </a:cubicBezTo>
                  <a:cubicBezTo>
                    <a:pt x="71" y="15"/>
                    <a:pt x="73" y="14"/>
                    <a:pt x="72" y="14"/>
                  </a:cubicBezTo>
                  <a:cubicBezTo>
                    <a:pt x="71" y="13"/>
                    <a:pt x="70" y="13"/>
                    <a:pt x="70" y="12"/>
                  </a:cubicBezTo>
                  <a:cubicBezTo>
                    <a:pt x="70" y="12"/>
                    <a:pt x="72" y="12"/>
                    <a:pt x="72" y="12"/>
                  </a:cubicBezTo>
                  <a:cubicBezTo>
                    <a:pt x="72" y="11"/>
                    <a:pt x="69" y="10"/>
                    <a:pt x="68" y="10"/>
                  </a:cubicBezTo>
                  <a:cubicBezTo>
                    <a:pt x="68" y="11"/>
                    <a:pt x="69" y="13"/>
                    <a:pt x="69" y="13"/>
                  </a:cubicBezTo>
                  <a:cubicBezTo>
                    <a:pt x="69" y="13"/>
                    <a:pt x="65" y="14"/>
                    <a:pt x="66" y="14"/>
                  </a:cubicBezTo>
                  <a:cubicBezTo>
                    <a:pt x="66" y="14"/>
                    <a:pt x="68" y="14"/>
                    <a:pt x="68" y="14"/>
                  </a:cubicBezTo>
                  <a:cubicBezTo>
                    <a:pt x="68" y="14"/>
                    <a:pt x="67" y="14"/>
                    <a:pt x="67" y="14"/>
                  </a:cubicBezTo>
                  <a:cubicBezTo>
                    <a:pt x="68" y="16"/>
                    <a:pt x="70" y="14"/>
                    <a:pt x="69" y="14"/>
                  </a:cubicBezTo>
                  <a:cubicBezTo>
                    <a:pt x="70" y="15"/>
                    <a:pt x="69" y="16"/>
                    <a:pt x="69" y="16"/>
                  </a:cubicBezTo>
                  <a:cubicBezTo>
                    <a:pt x="69" y="17"/>
                    <a:pt x="67" y="15"/>
                    <a:pt x="67" y="15"/>
                  </a:cubicBezTo>
                  <a:cubicBezTo>
                    <a:pt x="66" y="15"/>
                    <a:pt x="66" y="14"/>
                    <a:pt x="65" y="14"/>
                  </a:cubicBezTo>
                  <a:cubicBezTo>
                    <a:pt x="65" y="14"/>
                    <a:pt x="64" y="16"/>
                    <a:pt x="63" y="15"/>
                  </a:cubicBezTo>
                  <a:cubicBezTo>
                    <a:pt x="63" y="14"/>
                    <a:pt x="60" y="16"/>
                    <a:pt x="60" y="16"/>
                  </a:cubicBezTo>
                  <a:cubicBezTo>
                    <a:pt x="60" y="16"/>
                    <a:pt x="60" y="19"/>
                    <a:pt x="60" y="19"/>
                  </a:cubicBezTo>
                  <a:cubicBezTo>
                    <a:pt x="60" y="20"/>
                    <a:pt x="61" y="17"/>
                    <a:pt x="62" y="18"/>
                  </a:cubicBezTo>
                  <a:cubicBezTo>
                    <a:pt x="62" y="18"/>
                    <a:pt x="64" y="19"/>
                    <a:pt x="64" y="18"/>
                  </a:cubicBezTo>
                  <a:cubicBezTo>
                    <a:pt x="64" y="19"/>
                    <a:pt x="63" y="19"/>
                    <a:pt x="63" y="20"/>
                  </a:cubicBezTo>
                  <a:cubicBezTo>
                    <a:pt x="62" y="20"/>
                    <a:pt x="63" y="22"/>
                    <a:pt x="62" y="22"/>
                  </a:cubicBezTo>
                  <a:cubicBezTo>
                    <a:pt x="62" y="23"/>
                    <a:pt x="61" y="21"/>
                    <a:pt x="61" y="21"/>
                  </a:cubicBezTo>
                  <a:cubicBezTo>
                    <a:pt x="60" y="21"/>
                    <a:pt x="60" y="23"/>
                    <a:pt x="59" y="23"/>
                  </a:cubicBezTo>
                  <a:cubicBezTo>
                    <a:pt x="59" y="23"/>
                    <a:pt x="59" y="21"/>
                    <a:pt x="59" y="21"/>
                  </a:cubicBezTo>
                  <a:cubicBezTo>
                    <a:pt x="58" y="21"/>
                    <a:pt x="58" y="22"/>
                    <a:pt x="57" y="22"/>
                  </a:cubicBezTo>
                  <a:cubicBezTo>
                    <a:pt x="57" y="22"/>
                    <a:pt x="57" y="20"/>
                    <a:pt x="57" y="20"/>
                  </a:cubicBezTo>
                  <a:cubicBezTo>
                    <a:pt x="57" y="19"/>
                    <a:pt x="56" y="22"/>
                    <a:pt x="55" y="22"/>
                  </a:cubicBezTo>
                  <a:cubicBezTo>
                    <a:pt x="53" y="23"/>
                    <a:pt x="56" y="17"/>
                    <a:pt x="56" y="17"/>
                  </a:cubicBezTo>
                  <a:cubicBezTo>
                    <a:pt x="55" y="17"/>
                    <a:pt x="53" y="18"/>
                    <a:pt x="53" y="18"/>
                  </a:cubicBezTo>
                  <a:cubicBezTo>
                    <a:pt x="52" y="19"/>
                    <a:pt x="54" y="20"/>
                    <a:pt x="54" y="20"/>
                  </a:cubicBezTo>
                  <a:cubicBezTo>
                    <a:pt x="53" y="20"/>
                    <a:pt x="53" y="20"/>
                    <a:pt x="52" y="20"/>
                  </a:cubicBezTo>
                  <a:cubicBezTo>
                    <a:pt x="52" y="20"/>
                    <a:pt x="52" y="21"/>
                    <a:pt x="51" y="22"/>
                  </a:cubicBezTo>
                  <a:cubicBezTo>
                    <a:pt x="52" y="21"/>
                    <a:pt x="47" y="21"/>
                    <a:pt x="49" y="22"/>
                  </a:cubicBezTo>
                  <a:cubicBezTo>
                    <a:pt x="49" y="23"/>
                    <a:pt x="51" y="22"/>
                    <a:pt x="51" y="22"/>
                  </a:cubicBezTo>
                  <a:cubicBezTo>
                    <a:pt x="51" y="22"/>
                    <a:pt x="50" y="23"/>
                    <a:pt x="51" y="23"/>
                  </a:cubicBezTo>
                  <a:cubicBezTo>
                    <a:pt x="51" y="23"/>
                    <a:pt x="52" y="23"/>
                    <a:pt x="52" y="22"/>
                  </a:cubicBezTo>
                  <a:cubicBezTo>
                    <a:pt x="52" y="22"/>
                    <a:pt x="52" y="24"/>
                    <a:pt x="51" y="24"/>
                  </a:cubicBezTo>
                  <a:cubicBezTo>
                    <a:pt x="50" y="24"/>
                    <a:pt x="50" y="23"/>
                    <a:pt x="49" y="23"/>
                  </a:cubicBezTo>
                  <a:cubicBezTo>
                    <a:pt x="48" y="24"/>
                    <a:pt x="48" y="26"/>
                    <a:pt x="47" y="26"/>
                  </a:cubicBezTo>
                  <a:cubicBezTo>
                    <a:pt x="47" y="26"/>
                    <a:pt x="44" y="26"/>
                    <a:pt x="44" y="26"/>
                  </a:cubicBezTo>
                  <a:cubicBezTo>
                    <a:pt x="44" y="29"/>
                    <a:pt x="51" y="25"/>
                    <a:pt x="51" y="25"/>
                  </a:cubicBezTo>
                  <a:cubicBezTo>
                    <a:pt x="52" y="25"/>
                    <a:pt x="53" y="24"/>
                    <a:pt x="54" y="25"/>
                  </a:cubicBezTo>
                  <a:cubicBezTo>
                    <a:pt x="56" y="25"/>
                    <a:pt x="55" y="23"/>
                    <a:pt x="54" y="23"/>
                  </a:cubicBezTo>
                  <a:cubicBezTo>
                    <a:pt x="55" y="23"/>
                    <a:pt x="55" y="23"/>
                    <a:pt x="55" y="23"/>
                  </a:cubicBezTo>
                  <a:cubicBezTo>
                    <a:pt x="56" y="25"/>
                    <a:pt x="57" y="23"/>
                    <a:pt x="58" y="23"/>
                  </a:cubicBezTo>
                  <a:cubicBezTo>
                    <a:pt x="57" y="23"/>
                    <a:pt x="57" y="25"/>
                    <a:pt x="56" y="25"/>
                  </a:cubicBezTo>
                  <a:cubicBezTo>
                    <a:pt x="57" y="25"/>
                    <a:pt x="58" y="25"/>
                    <a:pt x="58" y="25"/>
                  </a:cubicBezTo>
                  <a:cubicBezTo>
                    <a:pt x="58" y="25"/>
                    <a:pt x="56" y="26"/>
                    <a:pt x="56" y="27"/>
                  </a:cubicBezTo>
                  <a:cubicBezTo>
                    <a:pt x="56" y="27"/>
                    <a:pt x="61" y="25"/>
                    <a:pt x="61" y="26"/>
                  </a:cubicBezTo>
                  <a:cubicBezTo>
                    <a:pt x="60" y="27"/>
                    <a:pt x="57" y="26"/>
                    <a:pt x="57" y="28"/>
                  </a:cubicBezTo>
                  <a:cubicBezTo>
                    <a:pt x="56" y="31"/>
                    <a:pt x="54" y="27"/>
                    <a:pt x="54" y="27"/>
                  </a:cubicBezTo>
                  <a:cubicBezTo>
                    <a:pt x="54" y="26"/>
                    <a:pt x="54" y="29"/>
                    <a:pt x="54" y="29"/>
                  </a:cubicBezTo>
                  <a:cubicBezTo>
                    <a:pt x="54" y="29"/>
                    <a:pt x="53" y="27"/>
                    <a:pt x="52" y="27"/>
                  </a:cubicBezTo>
                  <a:cubicBezTo>
                    <a:pt x="51" y="28"/>
                    <a:pt x="49" y="30"/>
                    <a:pt x="49" y="31"/>
                  </a:cubicBezTo>
                  <a:cubicBezTo>
                    <a:pt x="49" y="31"/>
                    <a:pt x="51" y="30"/>
                    <a:pt x="51" y="30"/>
                  </a:cubicBezTo>
                  <a:cubicBezTo>
                    <a:pt x="51" y="31"/>
                    <a:pt x="53" y="30"/>
                    <a:pt x="53" y="31"/>
                  </a:cubicBezTo>
                  <a:cubicBezTo>
                    <a:pt x="53" y="30"/>
                    <a:pt x="50" y="31"/>
                    <a:pt x="50" y="32"/>
                  </a:cubicBezTo>
                  <a:cubicBezTo>
                    <a:pt x="51" y="33"/>
                    <a:pt x="54" y="31"/>
                    <a:pt x="53" y="33"/>
                  </a:cubicBezTo>
                  <a:cubicBezTo>
                    <a:pt x="54" y="31"/>
                    <a:pt x="47" y="34"/>
                    <a:pt x="47" y="34"/>
                  </a:cubicBezTo>
                  <a:cubicBezTo>
                    <a:pt x="47" y="33"/>
                    <a:pt x="53" y="35"/>
                    <a:pt x="52" y="35"/>
                  </a:cubicBezTo>
                  <a:cubicBezTo>
                    <a:pt x="51" y="36"/>
                    <a:pt x="50" y="34"/>
                    <a:pt x="49" y="35"/>
                  </a:cubicBezTo>
                  <a:cubicBezTo>
                    <a:pt x="49" y="35"/>
                    <a:pt x="49" y="35"/>
                    <a:pt x="49" y="35"/>
                  </a:cubicBezTo>
                  <a:cubicBezTo>
                    <a:pt x="49" y="36"/>
                    <a:pt x="46" y="34"/>
                    <a:pt x="45" y="36"/>
                  </a:cubicBezTo>
                  <a:cubicBezTo>
                    <a:pt x="45" y="36"/>
                    <a:pt x="48" y="36"/>
                    <a:pt x="48" y="36"/>
                  </a:cubicBezTo>
                  <a:cubicBezTo>
                    <a:pt x="46" y="38"/>
                    <a:pt x="44" y="36"/>
                    <a:pt x="45" y="39"/>
                  </a:cubicBezTo>
                  <a:cubicBezTo>
                    <a:pt x="45" y="39"/>
                    <a:pt x="43" y="40"/>
                    <a:pt x="43" y="40"/>
                  </a:cubicBezTo>
                  <a:cubicBezTo>
                    <a:pt x="42" y="41"/>
                    <a:pt x="42" y="41"/>
                    <a:pt x="42" y="41"/>
                  </a:cubicBezTo>
                  <a:cubicBezTo>
                    <a:pt x="42" y="42"/>
                    <a:pt x="41" y="42"/>
                    <a:pt x="41" y="42"/>
                  </a:cubicBezTo>
                  <a:cubicBezTo>
                    <a:pt x="41" y="43"/>
                    <a:pt x="42" y="42"/>
                    <a:pt x="42" y="42"/>
                  </a:cubicBezTo>
                  <a:cubicBezTo>
                    <a:pt x="43" y="42"/>
                    <a:pt x="42" y="43"/>
                    <a:pt x="42" y="43"/>
                  </a:cubicBezTo>
                  <a:cubicBezTo>
                    <a:pt x="43" y="43"/>
                    <a:pt x="45" y="44"/>
                    <a:pt x="46" y="43"/>
                  </a:cubicBezTo>
                  <a:cubicBezTo>
                    <a:pt x="44" y="44"/>
                    <a:pt x="44" y="44"/>
                    <a:pt x="42" y="44"/>
                  </a:cubicBezTo>
                  <a:cubicBezTo>
                    <a:pt x="41" y="44"/>
                    <a:pt x="38" y="44"/>
                    <a:pt x="38" y="45"/>
                  </a:cubicBezTo>
                  <a:cubicBezTo>
                    <a:pt x="38" y="45"/>
                    <a:pt x="39" y="45"/>
                    <a:pt x="39" y="45"/>
                  </a:cubicBezTo>
                  <a:cubicBezTo>
                    <a:pt x="39" y="45"/>
                    <a:pt x="38" y="46"/>
                    <a:pt x="38" y="46"/>
                  </a:cubicBezTo>
                  <a:cubicBezTo>
                    <a:pt x="38" y="46"/>
                    <a:pt x="40" y="45"/>
                    <a:pt x="40" y="46"/>
                  </a:cubicBezTo>
                  <a:cubicBezTo>
                    <a:pt x="40" y="46"/>
                    <a:pt x="38" y="48"/>
                    <a:pt x="38" y="48"/>
                  </a:cubicBezTo>
                  <a:cubicBezTo>
                    <a:pt x="38" y="48"/>
                    <a:pt x="39" y="48"/>
                    <a:pt x="39" y="49"/>
                  </a:cubicBezTo>
                  <a:cubicBezTo>
                    <a:pt x="39" y="49"/>
                    <a:pt x="37" y="49"/>
                    <a:pt x="37" y="49"/>
                  </a:cubicBezTo>
                  <a:cubicBezTo>
                    <a:pt x="37" y="49"/>
                    <a:pt x="39" y="50"/>
                    <a:pt x="39" y="50"/>
                  </a:cubicBezTo>
                  <a:cubicBezTo>
                    <a:pt x="38" y="50"/>
                    <a:pt x="37" y="50"/>
                    <a:pt x="37" y="50"/>
                  </a:cubicBezTo>
                  <a:cubicBezTo>
                    <a:pt x="37" y="51"/>
                    <a:pt x="38" y="52"/>
                    <a:pt x="39" y="52"/>
                  </a:cubicBezTo>
                  <a:cubicBezTo>
                    <a:pt x="37" y="52"/>
                    <a:pt x="35" y="52"/>
                    <a:pt x="34" y="54"/>
                  </a:cubicBezTo>
                  <a:cubicBezTo>
                    <a:pt x="34" y="55"/>
                    <a:pt x="30" y="54"/>
                    <a:pt x="30" y="54"/>
                  </a:cubicBezTo>
                  <a:cubicBezTo>
                    <a:pt x="30" y="57"/>
                    <a:pt x="36" y="54"/>
                    <a:pt x="37" y="54"/>
                  </a:cubicBezTo>
                  <a:cubicBezTo>
                    <a:pt x="36" y="54"/>
                    <a:pt x="35" y="56"/>
                    <a:pt x="35" y="56"/>
                  </a:cubicBezTo>
                  <a:cubicBezTo>
                    <a:pt x="32" y="56"/>
                    <a:pt x="34" y="57"/>
                    <a:pt x="33" y="58"/>
                  </a:cubicBezTo>
                  <a:cubicBezTo>
                    <a:pt x="32" y="59"/>
                    <a:pt x="30" y="57"/>
                    <a:pt x="29" y="58"/>
                  </a:cubicBezTo>
                  <a:cubicBezTo>
                    <a:pt x="29" y="59"/>
                    <a:pt x="26" y="61"/>
                    <a:pt x="26" y="61"/>
                  </a:cubicBezTo>
                  <a:cubicBezTo>
                    <a:pt x="26" y="62"/>
                    <a:pt x="27" y="62"/>
                    <a:pt x="27" y="62"/>
                  </a:cubicBezTo>
                  <a:cubicBezTo>
                    <a:pt x="27" y="63"/>
                    <a:pt x="24" y="63"/>
                    <a:pt x="24" y="63"/>
                  </a:cubicBezTo>
                  <a:cubicBezTo>
                    <a:pt x="24" y="63"/>
                    <a:pt x="25" y="64"/>
                    <a:pt x="25" y="65"/>
                  </a:cubicBezTo>
                  <a:cubicBezTo>
                    <a:pt x="25" y="66"/>
                    <a:pt x="27" y="65"/>
                    <a:pt x="28" y="65"/>
                  </a:cubicBezTo>
                  <a:cubicBezTo>
                    <a:pt x="29" y="64"/>
                    <a:pt x="30" y="65"/>
                    <a:pt x="31" y="64"/>
                  </a:cubicBezTo>
                  <a:cubicBezTo>
                    <a:pt x="31" y="64"/>
                    <a:pt x="30" y="63"/>
                    <a:pt x="30" y="62"/>
                  </a:cubicBezTo>
                  <a:cubicBezTo>
                    <a:pt x="30" y="62"/>
                    <a:pt x="32" y="63"/>
                    <a:pt x="33" y="64"/>
                  </a:cubicBezTo>
                  <a:cubicBezTo>
                    <a:pt x="33" y="64"/>
                    <a:pt x="30" y="66"/>
                    <a:pt x="30" y="66"/>
                  </a:cubicBezTo>
                  <a:cubicBezTo>
                    <a:pt x="29" y="66"/>
                    <a:pt x="28" y="67"/>
                    <a:pt x="28" y="66"/>
                  </a:cubicBezTo>
                  <a:cubicBezTo>
                    <a:pt x="27" y="65"/>
                    <a:pt x="26" y="67"/>
                    <a:pt x="25" y="67"/>
                  </a:cubicBezTo>
                  <a:cubicBezTo>
                    <a:pt x="24" y="66"/>
                    <a:pt x="24" y="63"/>
                    <a:pt x="23" y="66"/>
                  </a:cubicBezTo>
                  <a:cubicBezTo>
                    <a:pt x="21" y="70"/>
                    <a:pt x="20" y="65"/>
                    <a:pt x="21" y="65"/>
                  </a:cubicBezTo>
                  <a:cubicBezTo>
                    <a:pt x="19" y="65"/>
                    <a:pt x="21" y="69"/>
                    <a:pt x="19" y="68"/>
                  </a:cubicBezTo>
                  <a:cubicBezTo>
                    <a:pt x="15" y="68"/>
                    <a:pt x="18" y="70"/>
                    <a:pt x="17" y="71"/>
                  </a:cubicBezTo>
                  <a:cubicBezTo>
                    <a:pt x="16" y="71"/>
                    <a:pt x="16" y="69"/>
                    <a:pt x="16" y="69"/>
                  </a:cubicBezTo>
                  <a:cubicBezTo>
                    <a:pt x="14" y="69"/>
                    <a:pt x="12" y="70"/>
                    <a:pt x="11" y="71"/>
                  </a:cubicBezTo>
                  <a:cubicBezTo>
                    <a:pt x="11" y="72"/>
                    <a:pt x="15" y="72"/>
                    <a:pt x="16" y="72"/>
                  </a:cubicBezTo>
                  <a:cubicBezTo>
                    <a:pt x="16" y="72"/>
                    <a:pt x="19" y="71"/>
                    <a:pt x="19" y="71"/>
                  </a:cubicBezTo>
                  <a:cubicBezTo>
                    <a:pt x="20" y="72"/>
                    <a:pt x="15" y="72"/>
                    <a:pt x="15" y="72"/>
                  </a:cubicBezTo>
                  <a:cubicBezTo>
                    <a:pt x="14" y="72"/>
                    <a:pt x="14" y="73"/>
                    <a:pt x="13" y="73"/>
                  </a:cubicBezTo>
                  <a:cubicBezTo>
                    <a:pt x="12" y="73"/>
                    <a:pt x="11" y="73"/>
                    <a:pt x="10" y="73"/>
                  </a:cubicBezTo>
                  <a:cubicBezTo>
                    <a:pt x="8" y="72"/>
                    <a:pt x="7" y="73"/>
                    <a:pt x="9" y="74"/>
                  </a:cubicBezTo>
                  <a:cubicBezTo>
                    <a:pt x="10" y="74"/>
                    <a:pt x="12" y="74"/>
                    <a:pt x="12" y="76"/>
                  </a:cubicBezTo>
                  <a:cubicBezTo>
                    <a:pt x="12" y="76"/>
                    <a:pt x="11" y="78"/>
                    <a:pt x="11" y="77"/>
                  </a:cubicBezTo>
                  <a:cubicBezTo>
                    <a:pt x="10" y="77"/>
                    <a:pt x="12" y="75"/>
                    <a:pt x="10" y="74"/>
                  </a:cubicBezTo>
                  <a:cubicBezTo>
                    <a:pt x="7" y="74"/>
                    <a:pt x="9" y="75"/>
                    <a:pt x="8" y="76"/>
                  </a:cubicBezTo>
                  <a:cubicBezTo>
                    <a:pt x="8" y="76"/>
                    <a:pt x="8" y="73"/>
                    <a:pt x="7" y="73"/>
                  </a:cubicBezTo>
                  <a:cubicBezTo>
                    <a:pt x="7" y="72"/>
                    <a:pt x="5" y="78"/>
                    <a:pt x="6" y="77"/>
                  </a:cubicBezTo>
                  <a:cubicBezTo>
                    <a:pt x="5" y="77"/>
                    <a:pt x="5" y="75"/>
                    <a:pt x="5" y="75"/>
                  </a:cubicBezTo>
                  <a:cubicBezTo>
                    <a:pt x="4" y="75"/>
                    <a:pt x="4" y="77"/>
                    <a:pt x="4" y="77"/>
                  </a:cubicBezTo>
                  <a:cubicBezTo>
                    <a:pt x="3" y="78"/>
                    <a:pt x="1" y="77"/>
                    <a:pt x="1" y="78"/>
                  </a:cubicBezTo>
                  <a:cubicBezTo>
                    <a:pt x="1" y="79"/>
                    <a:pt x="0" y="80"/>
                    <a:pt x="1" y="80"/>
                  </a:cubicBezTo>
                  <a:cubicBezTo>
                    <a:pt x="2" y="80"/>
                    <a:pt x="3" y="80"/>
                    <a:pt x="4" y="81"/>
                  </a:cubicBezTo>
                  <a:cubicBezTo>
                    <a:pt x="4" y="81"/>
                    <a:pt x="0" y="82"/>
                    <a:pt x="1" y="83"/>
                  </a:cubicBezTo>
                  <a:cubicBezTo>
                    <a:pt x="1" y="84"/>
                    <a:pt x="3" y="84"/>
                    <a:pt x="3" y="84"/>
                  </a:cubicBezTo>
                  <a:cubicBezTo>
                    <a:pt x="3" y="84"/>
                    <a:pt x="6" y="83"/>
                    <a:pt x="6" y="84"/>
                  </a:cubicBezTo>
                  <a:cubicBezTo>
                    <a:pt x="5" y="85"/>
                    <a:pt x="2" y="84"/>
                    <a:pt x="1" y="86"/>
                  </a:cubicBezTo>
                  <a:cubicBezTo>
                    <a:pt x="0" y="87"/>
                    <a:pt x="6" y="87"/>
                    <a:pt x="4" y="89"/>
                  </a:cubicBezTo>
                  <a:cubicBezTo>
                    <a:pt x="4" y="89"/>
                    <a:pt x="3" y="87"/>
                    <a:pt x="2" y="88"/>
                  </a:cubicBezTo>
                  <a:cubicBezTo>
                    <a:pt x="1" y="89"/>
                    <a:pt x="1" y="90"/>
                    <a:pt x="2" y="91"/>
                  </a:cubicBezTo>
                  <a:cubicBezTo>
                    <a:pt x="3" y="91"/>
                    <a:pt x="5" y="92"/>
                    <a:pt x="6" y="92"/>
                  </a:cubicBezTo>
                  <a:cubicBezTo>
                    <a:pt x="7" y="91"/>
                    <a:pt x="8" y="89"/>
                    <a:pt x="9" y="90"/>
                  </a:cubicBezTo>
                  <a:cubicBezTo>
                    <a:pt x="8" y="90"/>
                    <a:pt x="7" y="91"/>
                    <a:pt x="7" y="91"/>
                  </a:cubicBezTo>
                  <a:cubicBezTo>
                    <a:pt x="7" y="92"/>
                    <a:pt x="6" y="92"/>
                    <a:pt x="5" y="92"/>
                  </a:cubicBezTo>
                  <a:cubicBezTo>
                    <a:pt x="5" y="92"/>
                    <a:pt x="7" y="93"/>
                    <a:pt x="7" y="94"/>
                  </a:cubicBezTo>
                  <a:cubicBezTo>
                    <a:pt x="7" y="94"/>
                    <a:pt x="4" y="92"/>
                    <a:pt x="5" y="94"/>
                  </a:cubicBezTo>
                  <a:cubicBezTo>
                    <a:pt x="5" y="95"/>
                    <a:pt x="8" y="96"/>
                    <a:pt x="8" y="96"/>
                  </a:cubicBezTo>
                  <a:cubicBezTo>
                    <a:pt x="8" y="97"/>
                    <a:pt x="5" y="95"/>
                    <a:pt x="4" y="96"/>
                  </a:cubicBezTo>
                  <a:cubicBezTo>
                    <a:pt x="2" y="96"/>
                    <a:pt x="4" y="93"/>
                    <a:pt x="3" y="93"/>
                  </a:cubicBezTo>
                  <a:cubicBezTo>
                    <a:pt x="3" y="93"/>
                    <a:pt x="1" y="95"/>
                    <a:pt x="2" y="96"/>
                  </a:cubicBezTo>
                  <a:cubicBezTo>
                    <a:pt x="3" y="96"/>
                    <a:pt x="2" y="98"/>
                    <a:pt x="2" y="98"/>
                  </a:cubicBezTo>
                  <a:cubicBezTo>
                    <a:pt x="3" y="99"/>
                    <a:pt x="4" y="97"/>
                    <a:pt x="5" y="96"/>
                  </a:cubicBezTo>
                  <a:cubicBezTo>
                    <a:pt x="5" y="96"/>
                    <a:pt x="5" y="97"/>
                    <a:pt x="5" y="97"/>
                  </a:cubicBezTo>
                  <a:cubicBezTo>
                    <a:pt x="6" y="97"/>
                    <a:pt x="6" y="96"/>
                    <a:pt x="7" y="96"/>
                  </a:cubicBezTo>
                  <a:cubicBezTo>
                    <a:pt x="7" y="96"/>
                    <a:pt x="7" y="98"/>
                    <a:pt x="6" y="98"/>
                  </a:cubicBezTo>
                  <a:cubicBezTo>
                    <a:pt x="4" y="99"/>
                    <a:pt x="8" y="101"/>
                    <a:pt x="8" y="100"/>
                  </a:cubicBezTo>
                  <a:cubicBezTo>
                    <a:pt x="8" y="102"/>
                    <a:pt x="1" y="100"/>
                    <a:pt x="5" y="103"/>
                  </a:cubicBezTo>
                  <a:cubicBezTo>
                    <a:pt x="7" y="104"/>
                    <a:pt x="8" y="105"/>
                    <a:pt x="10" y="105"/>
                  </a:cubicBezTo>
                  <a:cubicBezTo>
                    <a:pt x="10" y="105"/>
                    <a:pt x="13" y="107"/>
                    <a:pt x="14" y="107"/>
                  </a:cubicBezTo>
                  <a:cubicBezTo>
                    <a:pt x="17" y="107"/>
                    <a:pt x="21" y="104"/>
                    <a:pt x="23" y="102"/>
                  </a:cubicBezTo>
                  <a:cubicBezTo>
                    <a:pt x="24" y="100"/>
                    <a:pt x="25" y="100"/>
                    <a:pt x="27" y="99"/>
                  </a:cubicBezTo>
                  <a:cubicBezTo>
                    <a:pt x="28" y="98"/>
                    <a:pt x="28" y="95"/>
                    <a:pt x="29" y="95"/>
                  </a:cubicBezTo>
                  <a:cubicBezTo>
                    <a:pt x="29" y="95"/>
                    <a:pt x="29" y="98"/>
                    <a:pt x="30" y="98"/>
                  </a:cubicBezTo>
                  <a:cubicBezTo>
                    <a:pt x="32" y="99"/>
                    <a:pt x="31" y="99"/>
                    <a:pt x="31" y="100"/>
                  </a:cubicBezTo>
                  <a:cubicBezTo>
                    <a:pt x="32" y="100"/>
                    <a:pt x="33" y="100"/>
                    <a:pt x="34" y="101"/>
                  </a:cubicBezTo>
                  <a:cubicBezTo>
                    <a:pt x="34" y="102"/>
                    <a:pt x="33" y="100"/>
                    <a:pt x="34" y="10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76" name="Freeform 720">
              <a:extLst>
                <a:ext uri="{FF2B5EF4-FFF2-40B4-BE49-F238E27FC236}">
                  <a16:creationId xmlns:a16="http://schemas.microsoft.com/office/drawing/2014/main" id="{884315A6-BBFD-6346-9DAB-A3A211C33750}"/>
                </a:ext>
              </a:extLst>
            </p:cNvPr>
            <p:cNvSpPr>
              <a:spLocks noEditPoints="1"/>
            </p:cNvSpPr>
            <p:nvPr/>
          </p:nvSpPr>
          <p:spPr bwMode="auto">
            <a:xfrm>
              <a:off x="12945416" y="4366247"/>
              <a:ext cx="7563702" cy="2637633"/>
            </a:xfrm>
            <a:custGeom>
              <a:avLst/>
              <a:gdLst>
                <a:gd name="T0" fmla="*/ 785 w 810"/>
                <a:gd name="T1" fmla="*/ 109 h 282"/>
                <a:gd name="T2" fmla="*/ 725 w 810"/>
                <a:gd name="T3" fmla="*/ 77 h 282"/>
                <a:gd name="T4" fmla="*/ 665 w 810"/>
                <a:gd name="T5" fmla="*/ 80 h 282"/>
                <a:gd name="T6" fmla="*/ 607 w 810"/>
                <a:gd name="T7" fmla="*/ 65 h 282"/>
                <a:gd name="T8" fmla="*/ 578 w 810"/>
                <a:gd name="T9" fmla="*/ 56 h 282"/>
                <a:gd name="T10" fmla="*/ 555 w 810"/>
                <a:gd name="T11" fmla="*/ 61 h 282"/>
                <a:gd name="T12" fmla="*/ 521 w 810"/>
                <a:gd name="T13" fmla="*/ 59 h 282"/>
                <a:gd name="T14" fmla="*/ 495 w 810"/>
                <a:gd name="T15" fmla="*/ 44 h 282"/>
                <a:gd name="T16" fmla="*/ 469 w 810"/>
                <a:gd name="T17" fmla="*/ 49 h 282"/>
                <a:gd name="T18" fmla="*/ 423 w 810"/>
                <a:gd name="T19" fmla="*/ 43 h 282"/>
                <a:gd name="T20" fmla="*/ 383 w 810"/>
                <a:gd name="T21" fmla="*/ 50 h 282"/>
                <a:gd name="T22" fmla="*/ 423 w 810"/>
                <a:gd name="T23" fmla="*/ 17 h 282"/>
                <a:gd name="T24" fmla="*/ 378 w 810"/>
                <a:gd name="T25" fmla="*/ 7 h 282"/>
                <a:gd name="T26" fmla="*/ 355 w 810"/>
                <a:gd name="T27" fmla="*/ 17 h 282"/>
                <a:gd name="T28" fmla="*/ 320 w 810"/>
                <a:gd name="T29" fmla="*/ 22 h 282"/>
                <a:gd name="T30" fmla="*/ 297 w 810"/>
                <a:gd name="T31" fmla="*/ 32 h 282"/>
                <a:gd name="T32" fmla="*/ 269 w 810"/>
                <a:gd name="T33" fmla="*/ 49 h 282"/>
                <a:gd name="T34" fmla="*/ 247 w 810"/>
                <a:gd name="T35" fmla="*/ 58 h 282"/>
                <a:gd name="T36" fmla="*/ 242 w 810"/>
                <a:gd name="T37" fmla="*/ 50 h 282"/>
                <a:gd name="T38" fmla="*/ 259 w 810"/>
                <a:gd name="T39" fmla="*/ 97 h 282"/>
                <a:gd name="T40" fmla="*/ 227 w 810"/>
                <a:gd name="T41" fmla="*/ 107 h 282"/>
                <a:gd name="T42" fmla="*/ 231 w 810"/>
                <a:gd name="T43" fmla="*/ 88 h 282"/>
                <a:gd name="T44" fmla="*/ 206 w 810"/>
                <a:gd name="T45" fmla="*/ 60 h 282"/>
                <a:gd name="T46" fmla="*/ 191 w 810"/>
                <a:gd name="T47" fmla="*/ 83 h 282"/>
                <a:gd name="T48" fmla="*/ 131 w 810"/>
                <a:gd name="T49" fmla="*/ 90 h 282"/>
                <a:gd name="T50" fmla="*/ 92 w 810"/>
                <a:gd name="T51" fmla="*/ 100 h 282"/>
                <a:gd name="T52" fmla="*/ 84 w 810"/>
                <a:gd name="T53" fmla="*/ 107 h 282"/>
                <a:gd name="T54" fmla="*/ 53 w 810"/>
                <a:gd name="T55" fmla="*/ 120 h 282"/>
                <a:gd name="T56" fmla="*/ 31 w 810"/>
                <a:gd name="T57" fmla="*/ 102 h 282"/>
                <a:gd name="T58" fmla="*/ 29 w 810"/>
                <a:gd name="T59" fmla="*/ 84 h 282"/>
                <a:gd name="T60" fmla="*/ 5 w 810"/>
                <a:gd name="T61" fmla="*/ 88 h 282"/>
                <a:gd name="T62" fmla="*/ 7 w 810"/>
                <a:gd name="T63" fmla="*/ 152 h 282"/>
                <a:gd name="T64" fmla="*/ 16 w 810"/>
                <a:gd name="T65" fmla="*/ 187 h 282"/>
                <a:gd name="T66" fmla="*/ 40 w 810"/>
                <a:gd name="T67" fmla="*/ 223 h 282"/>
                <a:gd name="T68" fmla="*/ 53 w 810"/>
                <a:gd name="T69" fmla="*/ 244 h 282"/>
                <a:gd name="T70" fmla="*/ 82 w 810"/>
                <a:gd name="T71" fmla="*/ 272 h 282"/>
                <a:gd name="T72" fmla="*/ 109 w 810"/>
                <a:gd name="T73" fmla="*/ 250 h 282"/>
                <a:gd name="T74" fmla="*/ 108 w 810"/>
                <a:gd name="T75" fmla="*/ 222 h 282"/>
                <a:gd name="T76" fmla="*/ 160 w 810"/>
                <a:gd name="T77" fmla="*/ 223 h 282"/>
                <a:gd name="T78" fmla="*/ 196 w 810"/>
                <a:gd name="T79" fmla="*/ 196 h 282"/>
                <a:gd name="T80" fmla="*/ 252 w 810"/>
                <a:gd name="T81" fmla="*/ 204 h 282"/>
                <a:gd name="T82" fmla="*/ 331 w 810"/>
                <a:gd name="T83" fmla="*/ 226 h 282"/>
                <a:gd name="T84" fmla="*/ 415 w 810"/>
                <a:gd name="T85" fmla="*/ 231 h 282"/>
                <a:gd name="T86" fmla="*/ 483 w 810"/>
                <a:gd name="T87" fmla="*/ 207 h 282"/>
                <a:gd name="T88" fmla="*/ 521 w 810"/>
                <a:gd name="T89" fmla="*/ 258 h 282"/>
                <a:gd name="T90" fmla="*/ 558 w 810"/>
                <a:gd name="T91" fmla="*/ 226 h 282"/>
                <a:gd name="T92" fmla="*/ 543 w 810"/>
                <a:gd name="T93" fmla="*/ 199 h 282"/>
                <a:gd name="T94" fmla="*/ 591 w 810"/>
                <a:gd name="T95" fmla="*/ 162 h 282"/>
                <a:gd name="T96" fmla="*/ 627 w 810"/>
                <a:gd name="T97" fmla="*/ 165 h 282"/>
                <a:gd name="T98" fmla="*/ 657 w 810"/>
                <a:gd name="T99" fmla="*/ 153 h 282"/>
                <a:gd name="T100" fmla="*/ 669 w 810"/>
                <a:gd name="T101" fmla="*/ 154 h 282"/>
                <a:gd name="T102" fmla="*/ 649 w 810"/>
                <a:gd name="T103" fmla="*/ 210 h 282"/>
                <a:gd name="T104" fmla="*/ 667 w 810"/>
                <a:gd name="T105" fmla="*/ 171 h 282"/>
                <a:gd name="T106" fmla="*/ 710 w 810"/>
                <a:gd name="T107" fmla="*/ 156 h 282"/>
                <a:gd name="T108" fmla="*/ 738 w 810"/>
                <a:gd name="T109" fmla="*/ 121 h 282"/>
                <a:gd name="T110" fmla="*/ 765 w 810"/>
                <a:gd name="T111" fmla="*/ 116 h 282"/>
                <a:gd name="T112" fmla="*/ 802 w 810"/>
                <a:gd name="T113" fmla="*/ 115 h 282"/>
                <a:gd name="T114" fmla="*/ 388 w 810"/>
                <a:gd name="T115" fmla="*/ 2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0" h="282">
                  <a:moveTo>
                    <a:pt x="808" y="111"/>
                  </a:moveTo>
                  <a:cubicBezTo>
                    <a:pt x="806" y="109"/>
                    <a:pt x="803" y="108"/>
                    <a:pt x="801" y="106"/>
                  </a:cubicBezTo>
                  <a:cubicBezTo>
                    <a:pt x="800" y="105"/>
                    <a:pt x="799" y="104"/>
                    <a:pt x="797" y="103"/>
                  </a:cubicBezTo>
                  <a:cubicBezTo>
                    <a:pt x="796" y="103"/>
                    <a:pt x="794" y="103"/>
                    <a:pt x="793" y="102"/>
                  </a:cubicBezTo>
                  <a:cubicBezTo>
                    <a:pt x="793" y="103"/>
                    <a:pt x="794" y="103"/>
                    <a:pt x="794" y="103"/>
                  </a:cubicBezTo>
                  <a:cubicBezTo>
                    <a:pt x="795" y="103"/>
                    <a:pt x="792" y="104"/>
                    <a:pt x="791" y="103"/>
                  </a:cubicBezTo>
                  <a:cubicBezTo>
                    <a:pt x="791" y="103"/>
                    <a:pt x="792" y="103"/>
                    <a:pt x="792" y="102"/>
                  </a:cubicBezTo>
                  <a:cubicBezTo>
                    <a:pt x="791" y="101"/>
                    <a:pt x="786" y="103"/>
                    <a:pt x="785" y="102"/>
                  </a:cubicBezTo>
                  <a:cubicBezTo>
                    <a:pt x="787" y="103"/>
                    <a:pt x="787" y="103"/>
                    <a:pt x="787" y="106"/>
                  </a:cubicBezTo>
                  <a:cubicBezTo>
                    <a:pt x="786" y="107"/>
                    <a:pt x="788" y="109"/>
                    <a:pt x="788" y="109"/>
                  </a:cubicBezTo>
                  <a:cubicBezTo>
                    <a:pt x="787" y="109"/>
                    <a:pt x="787" y="108"/>
                    <a:pt x="787" y="108"/>
                  </a:cubicBezTo>
                  <a:cubicBezTo>
                    <a:pt x="786" y="107"/>
                    <a:pt x="786" y="109"/>
                    <a:pt x="785" y="109"/>
                  </a:cubicBezTo>
                  <a:cubicBezTo>
                    <a:pt x="785" y="109"/>
                    <a:pt x="783" y="105"/>
                    <a:pt x="783" y="105"/>
                  </a:cubicBezTo>
                  <a:cubicBezTo>
                    <a:pt x="783" y="104"/>
                    <a:pt x="783" y="104"/>
                    <a:pt x="783" y="104"/>
                  </a:cubicBezTo>
                  <a:cubicBezTo>
                    <a:pt x="783" y="103"/>
                    <a:pt x="782" y="102"/>
                    <a:pt x="783" y="101"/>
                  </a:cubicBezTo>
                  <a:cubicBezTo>
                    <a:pt x="784" y="99"/>
                    <a:pt x="782" y="100"/>
                    <a:pt x="781" y="99"/>
                  </a:cubicBezTo>
                  <a:cubicBezTo>
                    <a:pt x="781" y="98"/>
                    <a:pt x="779" y="97"/>
                    <a:pt x="778" y="97"/>
                  </a:cubicBezTo>
                  <a:cubicBezTo>
                    <a:pt x="771" y="93"/>
                    <a:pt x="765" y="89"/>
                    <a:pt x="758" y="87"/>
                  </a:cubicBezTo>
                  <a:cubicBezTo>
                    <a:pt x="756" y="86"/>
                    <a:pt x="755" y="85"/>
                    <a:pt x="754" y="84"/>
                  </a:cubicBezTo>
                  <a:cubicBezTo>
                    <a:pt x="753" y="83"/>
                    <a:pt x="751" y="82"/>
                    <a:pt x="749" y="82"/>
                  </a:cubicBezTo>
                  <a:cubicBezTo>
                    <a:pt x="746" y="81"/>
                    <a:pt x="743" y="80"/>
                    <a:pt x="739" y="78"/>
                  </a:cubicBezTo>
                  <a:cubicBezTo>
                    <a:pt x="736" y="78"/>
                    <a:pt x="732" y="78"/>
                    <a:pt x="730" y="78"/>
                  </a:cubicBezTo>
                  <a:cubicBezTo>
                    <a:pt x="728" y="78"/>
                    <a:pt x="727" y="78"/>
                    <a:pt x="726" y="78"/>
                  </a:cubicBezTo>
                  <a:cubicBezTo>
                    <a:pt x="726" y="78"/>
                    <a:pt x="725" y="77"/>
                    <a:pt x="725" y="77"/>
                  </a:cubicBezTo>
                  <a:cubicBezTo>
                    <a:pt x="724" y="78"/>
                    <a:pt x="724" y="79"/>
                    <a:pt x="723" y="78"/>
                  </a:cubicBezTo>
                  <a:cubicBezTo>
                    <a:pt x="720" y="78"/>
                    <a:pt x="717" y="77"/>
                    <a:pt x="714" y="76"/>
                  </a:cubicBezTo>
                  <a:cubicBezTo>
                    <a:pt x="713" y="76"/>
                    <a:pt x="710" y="75"/>
                    <a:pt x="710" y="77"/>
                  </a:cubicBezTo>
                  <a:cubicBezTo>
                    <a:pt x="709" y="79"/>
                    <a:pt x="708" y="79"/>
                    <a:pt x="710" y="80"/>
                  </a:cubicBezTo>
                  <a:cubicBezTo>
                    <a:pt x="712" y="82"/>
                    <a:pt x="714" y="86"/>
                    <a:pt x="709" y="87"/>
                  </a:cubicBezTo>
                  <a:cubicBezTo>
                    <a:pt x="708" y="88"/>
                    <a:pt x="705" y="88"/>
                    <a:pt x="704" y="86"/>
                  </a:cubicBezTo>
                  <a:cubicBezTo>
                    <a:pt x="703" y="85"/>
                    <a:pt x="703" y="84"/>
                    <a:pt x="700" y="84"/>
                  </a:cubicBezTo>
                  <a:cubicBezTo>
                    <a:pt x="697" y="83"/>
                    <a:pt x="699" y="82"/>
                    <a:pt x="698" y="81"/>
                  </a:cubicBezTo>
                  <a:cubicBezTo>
                    <a:pt x="698" y="80"/>
                    <a:pt x="695" y="79"/>
                    <a:pt x="694" y="80"/>
                  </a:cubicBezTo>
                  <a:cubicBezTo>
                    <a:pt x="691" y="83"/>
                    <a:pt x="686" y="80"/>
                    <a:pt x="682" y="80"/>
                  </a:cubicBezTo>
                  <a:cubicBezTo>
                    <a:pt x="678" y="80"/>
                    <a:pt x="674" y="79"/>
                    <a:pt x="670" y="79"/>
                  </a:cubicBezTo>
                  <a:cubicBezTo>
                    <a:pt x="668" y="79"/>
                    <a:pt x="667" y="79"/>
                    <a:pt x="665" y="80"/>
                  </a:cubicBezTo>
                  <a:cubicBezTo>
                    <a:pt x="663" y="81"/>
                    <a:pt x="664" y="84"/>
                    <a:pt x="664" y="86"/>
                  </a:cubicBezTo>
                  <a:cubicBezTo>
                    <a:pt x="664" y="86"/>
                    <a:pt x="664" y="86"/>
                    <a:pt x="664" y="86"/>
                  </a:cubicBezTo>
                  <a:cubicBezTo>
                    <a:pt x="663" y="86"/>
                    <a:pt x="662" y="81"/>
                    <a:pt x="661" y="80"/>
                  </a:cubicBezTo>
                  <a:cubicBezTo>
                    <a:pt x="660" y="80"/>
                    <a:pt x="656" y="80"/>
                    <a:pt x="655" y="78"/>
                  </a:cubicBezTo>
                  <a:cubicBezTo>
                    <a:pt x="655" y="75"/>
                    <a:pt x="659" y="74"/>
                    <a:pt x="655" y="71"/>
                  </a:cubicBezTo>
                  <a:cubicBezTo>
                    <a:pt x="653" y="70"/>
                    <a:pt x="651" y="69"/>
                    <a:pt x="648" y="68"/>
                  </a:cubicBezTo>
                  <a:cubicBezTo>
                    <a:pt x="642" y="66"/>
                    <a:pt x="635" y="68"/>
                    <a:pt x="629" y="69"/>
                  </a:cubicBezTo>
                  <a:cubicBezTo>
                    <a:pt x="626" y="69"/>
                    <a:pt x="623" y="69"/>
                    <a:pt x="619" y="69"/>
                  </a:cubicBezTo>
                  <a:cubicBezTo>
                    <a:pt x="618" y="69"/>
                    <a:pt x="618" y="69"/>
                    <a:pt x="617" y="69"/>
                  </a:cubicBezTo>
                  <a:cubicBezTo>
                    <a:pt x="615" y="68"/>
                    <a:pt x="617" y="68"/>
                    <a:pt x="618" y="67"/>
                  </a:cubicBezTo>
                  <a:cubicBezTo>
                    <a:pt x="618" y="66"/>
                    <a:pt x="613" y="65"/>
                    <a:pt x="613" y="65"/>
                  </a:cubicBezTo>
                  <a:cubicBezTo>
                    <a:pt x="612" y="64"/>
                    <a:pt x="608" y="65"/>
                    <a:pt x="607" y="65"/>
                  </a:cubicBezTo>
                  <a:cubicBezTo>
                    <a:pt x="607" y="65"/>
                    <a:pt x="611" y="64"/>
                    <a:pt x="610" y="63"/>
                  </a:cubicBezTo>
                  <a:cubicBezTo>
                    <a:pt x="609" y="63"/>
                    <a:pt x="608" y="64"/>
                    <a:pt x="607" y="64"/>
                  </a:cubicBezTo>
                  <a:cubicBezTo>
                    <a:pt x="606" y="63"/>
                    <a:pt x="604" y="62"/>
                    <a:pt x="604" y="62"/>
                  </a:cubicBezTo>
                  <a:cubicBezTo>
                    <a:pt x="603" y="62"/>
                    <a:pt x="600" y="60"/>
                    <a:pt x="602" y="60"/>
                  </a:cubicBezTo>
                  <a:cubicBezTo>
                    <a:pt x="603" y="60"/>
                    <a:pt x="605" y="60"/>
                    <a:pt x="606" y="60"/>
                  </a:cubicBezTo>
                  <a:cubicBezTo>
                    <a:pt x="609" y="60"/>
                    <a:pt x="605" y="57"/>
                    <a:pt x="604" y="57"/>
                  </a:cubicBezTo>
                  <a:cubicBezTo>
                    <a:pt x="602" y="55"/>
                    <a:pt x="597" y="56"/>
                    <a:pt x="594" y="55"/>
                  </a:cubicBezTo>
                  <a:cubicBezTo>
                    <a:pt x="592" y="55"/>
                    <a:pt x="591" y="57"/>
                    <a:pt x="589" y="59"/>
                  </a:cubicBezTo>
                  <a:cubicBezTo>
                    <a:pt x="589" y="59"/>
                    <a:pt x="582" y="63"/>
                    <a:pt x="582" y="60"/>
                  </a:cubicBezTo>
                  <a:cubicBezTo>
                    <a:pt x="583" y="58"/>
                    <a:pt x="584" y="60"/>
                    <a:pt x="586" y="59"/>
                  </a:cubicBezTo>
                  <a:cubicBezTo>
                    <a:pt x="586" y="59"/>
                    <a:pt x="585" y="56"/>
                    <a:pt x="584" y="56"/>
                  </a:cubicBezTo>
                  <a:cubicBezTo>
                    <a:pt x="584" y="56"/>
                    <a:pt x="578" y="56"/>
                    <a:pt x="578" y="56"/>
                  </a:cubicBezTo>
                  <a:cubicBezTo>
                    <a:pt x="579" y="55"/>
                    <a:pt x="581" y="54"/>
                    <a:pt x="583" y="54"/>
                  </a:cubicBezTo>
                  <a:cubicBezTo>
                    <a:pt x="584" y="55"/>
                    <a:pt x="591" y="55"/>
                    <a:pt x="591" y="55"/>
                  </a:cubicBezTo>
                  <a:cubicBezTo>
                    <a:pt x="591" y="54"/>
                    <a:pt x="585" y="54"/>
                    <a:pt x="584" y="53"/>
                  </a:cubicBezTo>
                  <a:cubicBezTo>
                    <a:pt x="582" y="53"/>
                    <a:pt x="580" y="53"/>
                    <a:pt x="578" y="53"/>
                  </a:cubicBezTo>
                  <a:cubicBezTo>
                    <a:pt x="574" y="52"/>
                    <a:pt x="570" y="52"/>
                    <a:pt x="566" y="51"/>
                  </a:cubicBezTo>
                  <a:cubicBezTo>
                    <a:pt x="565" y="51"/>
                    <a:pt x="561" y="50"/>
                    <a:pt x="561" y="50"/>
                  </a:cubicBezTo>
                  <a:cubicBezTo>
                    <a:pt x="561" y="51"/>
                    <a:pt x="562" y="52"/>
                    <a:pt x="561" y="52"/>
                  </a:cubicBezTo>
                  <a:cubicBezTo>
                    <a:pt x="560" y="53"/>
                    <a:pt x="559" y="53"/>
                    <a:pt x="558" y="53"/>
                  </a:cubicBezTo>
                  <a:cubicBezTo>
                    <a:pt x="557" y="53"/>
                    <a:pt x="552" y="54"/>
                    <a:pt x="553" y="56"/>
                  </a:cubicBezTo>
                  <a:cubicBezTo>
                    <a:pt x="554" y="58"/>
                    <a:pt x="556" y="55"/>
                    <a:pt x="557" y="56"/>
                  </a:cubicBezTo>
                  <a:cubicBezTo>
                    <a:pt x="557" y="56"/>
                    <a:pt x="554" y="57"/>
                    <a:pt x="555" y="59"/>
                  </a:cubicBezTo>
                  <a:cubicBezTo>
                    <a:pt x="556" y="59"/>
                    <a:pt x="555" y="60"/>
                    <a:pt x="555" y="61"/>
                  </a:cubicBezTo>
                  <a:cubicBezTo>
                    <a:pt x="556" y="61"/>
                    <a:pt x="557" y="62"/>
                    <a:pt x="557" y="63"/>
                  </a:cubicBezTo>
                  <a:cubicBezTo>
                    <a:pt x="557" y="63"/>
                    <a:pt x="553" y="63"/>
                    <a:pt x="552" y="63"/>
                  </a:cubicBezTo>
                  <a:cubicBezTo>
                    <a:pt x="550" y="63"/>
                    <a:pt x="552" y="62"/>
                    <a:pt x="552" y="62"/>
                  </a:cubicBezTo>
                  <a:cubicBezTo>
                    <a:pt x="551" y="61"/>
                    <a:pt x="548" y="62"/>
                    <a:pt x="548" y="62"/>
                  </a:cubicBezTo>
                  <a:cubicBezTo>
                    <a:pt x="546" y="63"/>
                    <a:pt x="544" y="62"/>
                    <a:pt x="543" y="62"/>
                  </a:cubicBezTo>
                  <a:cubicBezTo>
                    <a:pt x="542" y="62"/>
                    <a:pt x="546" y="63"/>
                    <a:pt x="546" y="63"/>
                  </a:cubicBezTo>
                  <a:cubicBezTo>
                    <a:pt x="549" y="64"/>
                    <a:pt x="546" y="66"/>
                    <a:pt x="545" y="65"/>
                  </a:cubicBezTo>
                  <a:cubicBezTo>
                    <a:pt x="544" y="65"/>
                    <a:pt x="544" y="64"/>
                    <a:pt x="544" y="63"/>
                  </a:cubicBezTo>
                  <a:cubicBezTo>
                    <a:pt x="543" y="63"/>
                    <a:pt x="542" y="63"/>
                    <a:pt x="541" y="63"/>
                  </a:cubicBezTo>
                  <a:cubicBezTo>
                    <a:pt x="539" y="62"/>
                    <a:pt x="537" y="61"/>
                    <a:pt x="534" y="62"/>
                  </a:cubicBezTo>
                  <a:cubicBezTo>
                    <a:pt x="531" y="62"/>
                    <a:pt x="529" y="65"/>
                    <a:pt x="526" y="63"/>
                  </a:cubicBezTo>
                  <a:cubicBezTo>
                    <a:pt x="524" y="62"/>
                    <a:pt x="522" y="61"/>
                    <a:pt x="521" y="59"/>
                  </a:cubicBezTo>
                  <a:cubicBezTo>
                    <a:pt x="520" y="58"/>
                    <a:pt x="518" y="62"/>
                    <a:pt x="517" y="62"/>
                  </a:cubicBezTo>
                  <a:cubicBezTo>
                    <a:pt x="516" y="64"/>
                    <a:pt x="515" y="70"/>
                    <a:pt x="512" y="69"/>
                  </a:cubicBezTo>
                  <a:cubicBezTo>
                    <a:pt x="510" y="68"/>
                    <a:pt x="508" y="68"/>
                    <a:pt x="506" y="66"/>
                  </a:cubicBezTo>
                  <a:cubicBezTo>
                    <a:pt x="505" y="65"/>
                    <a:pt x="503" y="63"/>
                    <a:pt x="502" y="62"/>
                  </a:cubicBezTo>
                  <a:cubicBezTo>
                    <a:pt x="501" y="60"/>
                    <a:pt x="499" y="59"/>
                    <a:pt x="498" y="58"/>
                  </a:cubicBezTo>
                  <a:cubicBezTo>
                    <a:pt x="496" y="56"/>
                    <a:pt x="500" y="57"/>
                    <a:pt x="501" y="57"/>
                  </a:cubicBezTo>
                  <a:cubicBezTo>
                    <a:pt x="502" y="57"/>
                    <a:pt x="504" y="56"/>
                    <a:pt x="504" y="55"/>
                  </a:cubicBezTo>
                  <a:cubicBezTo>
                    <a:pt x="504" y="55"/>
                    <a:pt x="499" y="52"/>
                    <a:pt x="499" y="52"/>
                  </a:cubicBezTo>
                  <a:cubicBezTo>
                    <a:pt x="499" y="52"/>
                    <a:pt x="502" y="52"/>
                    <a:pt x="502" y="51"/>
                  </a:cubicBezTo>
                  <a:cubicBezTo>
                    <a:pt x="501" y="50"/>
                    <a:pt x="499" y="50"/>
                    <a:pt x="499" y="50"/>
                  </a:cubicBezTo>
                  <a:cubicBezTo>
                    <a:pt x="499" y="48"/>
                    <a:pt x="504" y="47"/>
                    <a:pt x="499" y="46"/>
                  </a:cubicBezTo>
                  <a:cubicBezTo>
                    <a:pt x="498" y="46"/>
                    <a:pt x="497" y="44"/>
                    <a:pt x="495" y="44"/>
                  </a:cubicBezTo>
                  <a:cubicBezTo>
                    <a:pt x="494" y="44"/>
                    <a:pt x="492" y="43"/>
                    <a:pt x="491" y="44"/>
                  </a:cubicBezTo>
                  <a:cubicBezTo>
                    <a:pt x="490" y="44"/>
                    <a:pt x="490" y="45"/>
                    <a:pt x="489" y="45"/>
                  </a:cubicBezTo>
                  <a:cubicBezTo>
                    <a:pt x="488" y="44"/>
                    <a:pt x="488" y="44"/>
                    <a:pt x="487" y="44"/>
                  </a:cubicBezTo>
                  <a:cubicBezTo>
                    <a:pt x="486" y="44"/>
                    <a:pt x="484" y="44"/>
                    <a:pt x="483" y="43"/>
                  </a:cubicBezTo>
                  <a:cubicBezTo>
                    <a:pt x="482" y="43"/>
                    <a:pt x="481" y="43"/>
                    <a:pt x="480" y="41"/>
                  </a:cubicBezTo>
                  <a:cubicBezTo>
                    <a:pt x="479" y="41"/>
                    <a:pt x="480" y="40"/>
                    <a:pt x="478" y="41"/>
                  </a:cubicBezTo>
                  <a:cubicBezTo>
                    <a:pt x="478" y="41"/>
                    <a:pt x="477" y="42"/>
                    <a:pt x="476" y="42"/>
                  </a:cubicBezTo>
                  <a:cubicBezTo>
                    <a:pt x="475" y="42"/>
                    <a:pt x="475" y="41"/>
                    <a:pt x="474" y="42"/>
                  </a:cubicBezTo>
                  <a:cubicBezTo>
                    <a:pt x="474" y="43"/>
                    <a:pt x="473" y="44"/>
                    <a:pt x="473" y="45"/>
                  </a:cubicBezTo>
                  <a:cubicBezTo>
                    <a:pt x="473" y="46"/>
                    <a:pt x="475" y="46"/>
                    <a:pt x="474" y="47"/>
                  </a:cubicBezTo>
                  <a:cubicBezTo>
                    <a:pt x="473" y="48"/>
                    <a:pt x="474" y="48"/>
                    <a:pt x="473" y="48"/>
                  </a:cubicBezTo>
                  <a:cubicBezTo>
                    <a:pt x="472" y="48"/>
                    <a:pt x="470" y="48"/>
                    <a:pt x="469" y="49"/>
                  </a:cubicBezTo>
                  <a:cubicBezTo>
                    <a:pt x="470" y="48"/>
                    <a:pt x="473" y="50"/>
                    <a:pt x="473" y="50"/>
                  </a:cubicBezTo>
                  <a:cubicBezTo>
                    <a:pt x="472" y="51"/>
                    <a:pt x="469" y="49"/>
                    <a:pt x="467" y="49"/>
                  </a:cubicBezTo>
                  <a:cubicBezTo>
                    <a:pt x="465" y="49"/>
                    <a:pt x="462" y="49"/>
                    <a:pt x="459" y="49"/>
                  </a:cubicBezTo>
                  <a:cubicBezTo>
                    <a:pt x="458" y="49"/>
                    <a:pt x="458" y="48"/>
                    <a:pt x="457" y="48"/>
                  </a:cubicBezTo>
                  <a:cubicBezTo>
                    <a:pt x="456" y="47"/>
                    <a:pt x="453" y="48"/>
                    <a:pt x="452" y="48"/>
                  </a:cubicBezTo>
                  <a:cubicBezTo>
                    <a:pt x="451" y="47"/>
                    <a:pt x="449" y="47"/>
                    <a:pt x="448" y="46"/>
                  </a:cubicBezTo>
                  <a:cubicBezTo>
                    <a:pt x="448" y="45"/>
                    <a:pt x="450" y="45"/>
                    <a:pt x="450" y="44"/>
                  </a:cubicBezTo>
                  <a:cubicBezTo>
                    <a:pt x="451" y="43"/>
                    <a:pt x="442" y="43"/>
                    <a:pt x="441" y="43"/>
                  </a:cubicBezTo>
                  <a:cubicBezTo>
                    <a:pt x="436" y="42"/>
                    <a:pt x="432" y="43"/>
                    <a:pt x="427" y="43"/>
                  </a:cubicBezTo>
                  <a:cubicBezTo>
                    <a:pt x="424" y="43"/>
                    <a:pt x="425" y="43"/>
                    <a:pt x="426" y="45"/>
                  </a:cubicBezTo>
                  <a:cubicBezTo>
                    <a:pt x="426" y="46"/>
                    <a:pt x="424" y="45"/>
                    <a:pt x="424" y="45"/>
                  </a:cubicBezTo>
                  <a:cubicBezTo>
                    <a:pt x="422" y="45"/>
                    <a:pt x="423" y="44"/>
                    <a:pt x="423" y="43"/>
                  </a:cubicBezTo>
                  <a:cubicBezTo>
                    <a:pt x="423" y="41"/>
                    <a:pt x="422" y="38"/>
                    <a:pt x="420" y="40"/>
                  </a:cubicBezTo>
                  <a:cubicBezTo>
                    <a:pt x="420" y="42"/>
                    <a:pt x="416" y="42"/>
                    <a:pt x="414" y="41"/>
                  </a:cubicBezTo>
                  <a:cubicBezTo>
                    <a:pt x="413" y="40"/>
                    <a:pt x="415" y="38"/>
                    <a:pt x="411" y="39"/>
                  </a:cubicBezTo>
                  <a:cubicBezTo>
                    <a:pt x="410" y="39"/>
                    <a:pt x="409" y="39"/>
                    <a:pt x="408" y="39"/>
                  </a:cubicBezTo>
                  <a:cubicBezTo>
                    <a:pt x="407" y="38"/>
                    <a:pt x="406" y="39"/>
                    <a:pt x="404" y="40"/>
                  </a:cubicBezTo>
                  <a:cubicBezTo>
                    <a:pt x="402" y="42"/>
                    <a:pt x="407" y="41"/>
                    <a:pt x="407" y="42"/>
                  </a:cubicBezTo>
                  <a:cubicBezTo>
                    <a:pt x="407" y="44"/>
                    <a:pt x="403" y="43"/>
                    <a:pt x="402" y="44"/>
                  </a:cubicBezTo>
                  <a:cubicBezTo>
                    <a:pt x="401" y="45"/>
                    <a:pt x="399" y="45"/>
                    <a:pt x="397" y="46"/>
                  </a:cubicBezTo>
                  <a:cubicBezTo>
                    <a:pt x="395" y="47"/>
                    <a:pt x="393" y="47"/>
                    <a:pt x="390" y="47"/>
                  </a:cubicBezTo>
                  <a:cubicBezTo>
                    <a:pt x="388" y="47"/>
                    <a:pt x="388" y="47"/>
                    <a:pt x="387" y="49"/>
                  </a:cubicBezTo>
                  <a:cubicBezTo>
                    <a:pt x="386" y="50"/>
                    <a:pt x="382" y="51"/>
                    <a:pt x="381" y="51"/>
                  </a:cubicBezTo>
                  <a:cubicBezTo>
                    <a:pt x="381" y="50"/>
                    <a:pt x="383" y="50"/>
                    <a:pt x="383" y="50"/>
                  </a:cubicBezTo>
                  <a:cubicBezTo>
                    <a:pt x="385" y="49"/>
                    <a:pt x="385" y="47"/>
                    <a:pt x="386" y="46"/>
                  </a:cubicBezTo>
                  <a:cubicBezTo>
                    <a:pt x="387" y="44"/>
                    <a:pt x="388" y="46"/>
                    <a:pt x="389" y="45"/>
                  </a:cubicBezTo>
                  <a:cubicBezTo>
                    <a:pt x="390" y="45"/>
                    <a:pt x="390" y="44"/>
                    <a:pt x="391" y="44"/>
                  </a:cubicBezTo>
                  <a:cubicBezTo>
                    <a:pt x="394" y="42"/>
                    <a:pt x="398" y="41"/>
                    <a:pt x="401" y="39"/>
                  </a:cubicBezTo>
                  <a:cubicBezTo>
                    <a:pt x="403" y="38"/>
                    <a:pt x="405" y="37"/>
                    <a:pt x="407" y="36"/>
                  </a:cubicBezTo>
                  <a:cubicBezTo>
                    <a:pt x="411" y="33"/>
                    <a:pt x="416" y="31"/>
                    <a:pt x="420" y="29"/>
                  </a:cubicBezTo>
                  <a:cubicBezTo>
                    <a:pt x="423" y="28"/>
                    <a:pt x="426" y="26"/>
                    <a:pt x="423" y="23"/>
                  </a:cubicBezTo>
                  <a:cubicBezTo>
                    <a:pt x="422" y="22"/>
                    <a:pt x="422" y="24"/>
                    <a:pt x="421" y="23"/>
                  </a:cubicBezTo>
                  <a:cubicBezTo>
                    <a:pt x="420" y="22"/>
                    <a:pt x="419" y="22"/>
                    <a:pt x="418" y="21"/>
                  </a:cubicBezTo>
                  <a:cubicBezTo>
                    <a:pt x="418" y="20"/>
                    <a:pt x="423" y="22"/>
                    <a:pt x="423" y="22"/>
                  </a:cubicBezTo>
                  <a:cubicBezTo>
                    <a:pt x="424" y="22"/>
                    <a:pt x="427" y="22"/>
                    <a:pt x="425" y="20"/>
                  </a:cubicBezTo>
                  <a:cubicBezTo>
                    <a:pt x="424" y="19"/>
                    <a:pt x="424" y="18"/>
                    <a:pt x="423" y="17"/>
                  </a:cubicBezTo>
                  <a:cubicBezTo>
                    <a:pt x="422" y="15"/>
                    <a:pt x="421" y="19"/>
                    <a:pt x="420" y="19"/>
                  </a:cubicBezTo>
                  <a:cubicBezTo>
                    <a:pt x="420" y="18"/>
                    <a:pt x="420" y="17"/>
                    <a:pt x="420" y="17"/>
                  </a:cubicBezTo>
                  <a:cubicBezTo>
                    <a:pt x="420" y="16"/>
                    <a:pt x="420" y="16"/>
                    <a:pt x="419" y="15"/>
                  </a:cubicBezTo>
                  <a:cubicBezTo>
                    <a:pt x="419" y="14"/>
                    <a:pt x="417" y="13"/>
                    <a:pt x="416" y="13"/>
                  </a:cubicBezTo>
                  <a:cubicBezTo>
                    <a:pt x="414" y="12"/>
                    <a:pt x="413" y="12"/>
                    <a:pt x="411" y="11"/>
                  </a:cubicBezTo>
                  <a:cubicBezTo>
                    <a:pt x="409" y="11"/>
                    <a:pt x="409" y="11"/>
                    <a:pt x="406" y="12"/>
                  </a:cubicBezTo>
                  <a:cubicBezTo>
                    <a:pt x="404" y="12"/>
                    <a:pt x="397" y="9"/>
                    <a:pt x="396" y="12"/>
                  </a:cubicBezTo>
                  <a:cubicBezTo>
                    <a:pt x="395" y="13"/>
                    <a:pt x="389" y="14"/>
                    <a:pt x="388" y="13"/>
                  </a:cubicBezTo>
                  <a:cubicBezTo>
                    <a:pt x="388" y="13"/>
                    <a:pt x="394" y="9"/>
                    <a:pt x="392" y="8"/>
                  </a:cubicBezTo>
                  <a:cubicBezTo>
                    <a:pt x="392" y="8"/>
                    <a:pt x="385" y="9"/>
                    <a:pt x="384" y="8"/>
                  </a:cubicBezTo>
                  <a:cubicBezTo>
                    <a:pt x="384" y="7"/>
                    <a:pt x="386" y="7"/>
                    <a:pt x="386" y="7"/>
                  </a:cubicBezTo>
                  <a:cubicBezTo>
                    <a:pt x="386" y="6"/>
                    <a:pt x="378" y="7"/>
                    <a:pt x="378" y="7"/>
                  </a:cubicBezTo>
                  <a:cubicBezTo>
                    <a:pt x="379" y="5"/>
                    <a:pt x="383" y="6"/>
                    <a:pt x="384" y="5"/>
                  </a:cubicBezTo>
                  <a:cubicBezTo>
                    <a:pt x="385" y="4"/>
                    <a:pt x="387" y="5"/>
                    <a:pt x="386" y="4"/>
                  </a:cubicBezTo>
                  <a:cubicBezTo>
                    <a:pt x="386" y="3"/>
                    <a:pt x="386" y="2"/>
                    <a:pt x="385" y="2"/>
                  </a:cubicBezTo>
                  <a:cubicBezTo>
                    <a:pt x="382" y="2"/>
                    <a:pt x="381" y="1"/>
                    <a:pt x="378" y="1"/>
                  </a:cubicBezTo>
                  <a:cubicBezTo>
                    <a:pt x="376" y="0"/>
                    <a:pt x="374" y="1"/>
                    <a:pt x="372" y="2"/>
                  </a:cubicBezTo>
                  <a:cubicBezTo>
                    <a:pt x="368" y="3"/>
                    <a:pt x="364" y="6"/>
                    <a:pt x="362" y="8"/>
                  </a:cubicBezTo>
                  <a:cubicBezTo>
                    <a:pt x="361" y="9"/>
                    <a:pt x="361" y="9"/>
                    <a:pt x="362" y="10"/>
                  </a:cubicBezTo>
                  <a:cubicBezTo>
                    <a:pt x="363" y="10"/>
                    <a:pt x="362" y="11"/>
                    <a:pt x="362" y="12"/>
                  </a:cubicBezTo>
                  <a:cubicBezTo>
                    <a:pt x="362" y="14"/>
                    <a:pt x="366" y="13"/>
                    <a:pt x="366" y="14"/>
                  </a:cubicBezTo>
                  <a:cubicBezTo>
                    <a:pt x="366" y="13"/>
                    <a:pt x="361" y="14"/>
                    <a:pt x="360" y="14"/>
                  </a:cubicBezTo>
                  <a:cubicBezTo>
                    <a:pt x="359" y="14"/>
                    <a:pt x="353" y="13"/>
                    <a:pt x="352" y="14"/>
                  </a:cubicBezTo>
                  <a:cubicBezTo>
                    <a:pt x="352" y="13"/>
                    <a:pt x="355" y="17"/>
                    <a:pt x="355" y="17"/>
                  </a:cubicBezTo>
                  <a:cubicBezTo>
                    <a:pt x="356" y="18"/>
                    <a:pt x="351" y="16"/>
                    <a:pt x="350" y="16"/>
                  </a:cubicBezTo>
                  <a:cubicBezTo>
                    <a:pt x="349" y="16"/>
                    <a:pt x="347" y="17"/>
                    <a:pt x="345" y="18"/>
                  </a:cubicBezTo>
                  <a:cubicBezTo>
                    <a:pt x="345" y="18"/>
                    <a:pt x="345" y="18"/>
                    <a:pt x="344" y="18"/>
                  </a:cubicBezTo>
                  <a:cubicBezTo>
                    <a:pt x="342" y="18"/>
                    <a:pt x="344" y="18"/>
                    <a:pt x="343" y="17"/>
                  </a:cubicBezTo>
                  <a:cubicBezTo>
                    <a:pt x="343" y="18"/>
                    <a:pt x="338" y="20"/>
                    <a:pt x="338" y="20"/>
                  </a:cubicBezTo>
                  <a:cubicBezTo>
                    <a:pt x="338" y="19"/>
                    <a:pt x="340" y="18"/>
                    <a:pt x="340" y="18"/>
                  </a:cubicBezTo>
                  <a:cubicBezTo>
                    <a:pt x="340" y="17"/>
                    <a:pt x="335" y="18"/>
                    <a:pt x="334" y="17"/>
                  </a:cubicBezTo>
                  <a:cubicBezTo>
                    <a:pt x="334" y="17"/>
                    <a:pt x="336" y="16"/>
                    <a:pt x="336" y="16"/>
                  </a:cubicBezTo>
                  <a:cubicBezTo>
                    <a:pt x="335" y="17"/>
                    <a:pt x="330" y="18"/>
                    <a:pt x="328" y="18"/>
                  </a:cubicBezTo>
                  <a:cubicBezTo>
                    <a:pt x="323" y="19"/>
                    <a:pt x="329" y="19"/>
                    <a:pt x="330" y="20"/>
                  </a:cubicBezTo>
                  <a:cubicBezTo>
                    <a:pt x="329" y="19"/>
                    <a:pt x="324" y="21"/>
                    <a:pt x="323" y="21"/>
                  </a:cubicBezTo>
                  <a:cubicBezTo>
                    <a:pt x="322" y="21"/>
                    <a:pt x="321" y="21"/>
                    <a:pt x="320" y="22"/>
                  </a:cubicBezTo>
                  <a:cubicBezTo>
                    <a:pt x="319" y="23"/>
                    <a:pt x="317" y="22"/>
                    <a:pt x="315" y="22"/>
                  </a:cubicBezTo>
                  <a:cubicBezTo>
                    <a:pt x="314" y="22"/>
                    <a:pt x="313" y="24"/>
                    <a:pt x="311" y="24"/>
                  </a:cubicBezTo>
                  <a:cubicBezTo>
                    <a:pt x="309" y="25"/>
                    <a:pt x="308" y="24"/>
                    <a:pt x="307" y="25"/>
                  </a:cubicBezTo>
                  <a:cubicBezTo>
                    <a:pt x="306" y="26"/>
                    <a:pt x="305" y="27"/>
                    <a:pt x="304" y="27"/>
                  </a:cubicBezTo>
                  <a:cubicBezTo>
                    <a:pt x="302" y="27"/>
                    <a:pt x="300" y="27"/>
                    <a:pt x="299" y="27"/>
                  </a:cubicBezTo>
                  <a:cubicBezTo>
                    <a:pt x="299" y="27"/>
                    <a:pt x="302" y="29"/>
                    <a:pt x="302" y="29"/>
                  </a:cubicBezTo>
                  <a:cubicBezTo>
                    <a:pt x="301" y="30"/>
                    <a:pt x="295" y="30"/>
                    <a:pt x="295" y="30"/>
                  </a:cubicBezTo>
                  <a:cubicBezTo>
                    <a:pt x="295" y="30"/>
                    <a:pt x="299" y="30"/>
                    <a:pt x="299" y="30"/>
                  </a:cubicBezTo>
                  <a:cubicBezTo>
                    <a:pt x="299" y="30"/>
                    <a:pt x="297" y="30"/>
                    <a:pt x="296" y="30"/>
                  </a:cubicBezTo>
                  <a:cubicBezTo>
                    <a:pt x="297" y="30"/>
                    <a:pt x="299" y="31"/>
                    <a:pt x="299" y="31"/>
                  </a:cubicBezTo>
                  <a:cubicBezTo>
                    <a:pt x="298" y="31"/>
                    <a:pt x="298" y="31"/>
                    <a:pt x="297" y="31"/>
                  </a:cubicBezTo>
                  <a:cubicBezTo>
                    <a:pt x="298" y="31"/>
                    <a:pt x="297" y="32"/>
                    <a:pt x="297" y="32"/>
                  </a:cubicBezTo>
                  <a:cubicBezTo>
                    <a:pt x="297" y="33"/>
                    <a:pt x="294" y="32"/>
                    <a:pt x="294" y="32"/>
                  </a:cubicBezTo>
                  <a:cubicBezTo>
                    <a:pt x="294" y="33"/>
                    <a:pt x="296" y="33"/>
                    <a:pt x="296" y="34"/>
                  </a:cubicBezTo>
                  <a:cubicBezTo>
                    <a:pt x="297" y="34"/>
                    <a:pt x="295" y="34"/>
                    <a:pt x="295" y="34"/>
                  </a:cubicBezTo>
                  <a:cubicBezTo>
                    <a:pt x="295" y="36"/>
                    <a:pt x="299" y="34"/>
                    <a:pt x="298" y="36"/>
                  </a:cubicBezTo>
                  <a:cubicBezTo>
                    <a:pt x="296" y="38"/>
                    <a:pt x="301" y="39"/>
                    <a:pt x="298" y="40"/>
                  </a:cubicBezTo>
                  <a:cubicBezTo>
                    <a:pt x="296" y="40"/>
                    <a:pt x="294" y="40"/>
                    <a:pt x="292" y="40"/>
                  </a:cubicBezTo>
                  <a:cubicBezTo>
                    <a:pt x="291" y="41"/>
                    <a:pt x="291" y="42"/>
                    <a:pt x="289" y="41"/>
                  </a:cubicBezTo>
                  <a:cubicBezTo>
                    <a:pt x="288" y="41"/>
                    <a:pt x="287" y="41"/>
                    <a:pt x="286" y="41"/>
                  </a:cubicBezTo>
                  <a:cubicBezTo>
                    <a:pt x="282" y="42"/>
                    <a:pt x="278" y="42"/>
                    <a:pt x="274" y="42"/>
                  </a:cubicBezTo>
                  <a:cubicBezTo>
                    <a:pt x="272" y="42"/>
                    <a:pt x="270" y="42"/>
                    <a:pt x="269" y="43"/>
                  </a:cubicBezTo>
                  <a:cubicBezTo>
                    <a:pt x="268" y="44"/>
                    <a:pt x="267" y="45"/>
                    <a:pt x="267" y="46"/>
                  </a:cubicBezTo>
                  <a:cubicBezTo>
                    <a:pt x="267" y="47"/>
                    <a:pt x="269" y="48"/>
                    <a:pt x="269" y="49"/>
                  </a:cubicBezTo>
                  <a:cubicBezTo>
                    <a:pt x="268" y="51"/>
                    <a:pt x="268" y="52"/>
                    <a:pt x="269" y="53"/>
                  </a:cubicBezTo>
                  <a:cubicBezTo>
                    <a:pt x="271" y="55"/>
                    <a:pt x="274" y="54"/>
                    <a:pt x="276" y="56"/>
                  </a:cubicBezTo>
                  <a:cubicBezTo>
                    <a:pt x="276" y="56"/>
                    <a:pt x="278" y="60"/>
                    <a:pt x="278" y="60"/>
                  </a:cubicBezTo>
                  <a:cubicBezTo>
                    <a:pt x="274" y="60"/>
                    <a:pt x="273" y="60"/>
                    <a:pt x="270" y="58"/>
                  </a:cubicBezTo>
                  <a:cubicBezTo>
                    <a:pt x="267" y="56"/>
                    <a:pt x="262" y="54"/>
                    <a:pt x="258" y="54"/>
                  </a:cubicBezTo>
                  <a:cubicBezTo>
                    <a:pt x="256" y="54"/>
                    <a:pt x="257" y="53"/>
                    <a:pt x="255" y="52"/>
                  </a:cubicBezTo>
                  <a:cubicBezTo>
                    <a:pt x="254" y="52"/>
                    <a:pt x="250" y="52"/>
                    <a:pt x="250" y="54"/>
                  </a:cubicBezTo>
                  <a:cubicBezTo>
                    <a:pt x="250" y="55"/>
                    <a:pt x="254" y="55"/>
                    <a:pt x="254" y="55"/>
                  </a:cubicBezTo>
                  <a:cubicBezTo>
                    <a:pt x="254" y="55"/>
                    <a:pt x="251" y="56"/>
                    <a:pt x="252" y="56"/>
                  </a:cubicBezTo>
                  <a:cubicBezTo>
                    <a:pt x="254" y="57"/>
                    <a:pt x="255" y="56"/>
                    <a:pt x="256" y="58"/>
                  </a:cubicBezTo>
                  <a:cubicBezTo>
                    <a:pt x="256" y="60"/>
                    <a:pt x="253" y="59"/>
                    <a:pt x="252" y="59"/>
                  </a:cubicBezTo>
                  <a:cubicBezTo>
                    <a:pt x="250" y="58"/>
                    <a:pt x="249" y="57"/>
                    <a:pt x="247" y="58"/>
                  </a:cubicBezTo>
                  <a:cubicBezTo>
                    <a:pt x="245" y="58"/>
                    <a:pt x="246" y="61"/>
                    <a:pt x="247" y="62"/>
                  </a:cubicBezTo>
                  <a:cubicBezTo>
                    <a:pt x="248" y="63"/>
                    <a:pt x="250" y="63"/>
                    <a:pt x="251" y="63"/>
                  </a:cubicBezTo>
                  <a:cubicBezTo>
                    <a:pt x="253" y="64"/>
                    <a:pt x="255" y="64"/>
                    <a:pt x="256" y="65"/>
                  </a:cubicBezTo>
                  <a:cubicBezTo>
                    <a:pt x="257" y="66"/>
                    <a:pt x="257" y="67"/>
                    <a:pt x="257" y="67"/>
                  </a:cubicBezTo>
                  <a:cubicBezTo>
                    <a:pt x="258" y="67"/>
                    <a:pt x="259" y="67"/>
                    <a:pt x="260" y="67"/>
                  </a:cubicBezTo>
                  <a:cubicBezTo>
                    <a:pt x="260" y="67"/>
                    <a:pt x="257" y="68"/>
                    <a:pt x="257" y="68"/>
                  </a:cubicBezTo>
                  <a:cubicBezTo>
                    <a:pt x="255" y="68"/>
                    <a:pt x="255" y="67"/>
                    <a:pt x="254" y="66"/>
                  </a:cubicBezTo>
                  <a:cubicBezTo>
                    <a:pt x="252" y="65"/>
                    <a:pt x="249" y="65"/>
                    <a:pt x="246" y="65"/>
                  </a:cubicBezTo>
                  <a:cubicBezTo>
                    <a:pt x="245" y="65"/>
                    <a:pt x="240" y="64"/>
                    <a:pt x="242" y="62"/>
                  </a:cubicBezTo>
                  <a:cubicBezTo>
                    <a:pt x="243" y="62"/>
                    <a:pt x="242" y="61"/>
                    <a:pt x="242" y="60"/>
                  </a:cubicBezTo>
                  <a:cubicBezTo>
                    <a:pt x="241" y="59"/>
                    <a:pt x="242" y="58"/>
                    <a:pt x="242" y="57"/>
                  </a:cubicBezTo>
                  <a:cubicBezTo>
                    <a:pt x="243" y="55"/>
                    <a:pt x="244" y="51"/>
                    <a:pt x="242" y="50"/>
                  </a:cubicBezTo>
                  <a:cubicBezTo>
                    <a:pt x="238" y="49"/>
                    <a:pt x="241" y="54"/>
                    <a:pt x="240" y="56"/>
                  </a:cubicBezTo>
                  <a:cubicBezTo>
                    <a:pt x="238" y="58"/>
                    <a:pt x="235" y="59"/>
                    <a:pt x="233" y="61"/>
                  </a:cubicBezTo>
                  <a:cubicBezTo>
                    <a:pt x="230" y="64"/>
                    <a:pt x="231" y="63"/>
                    <a:pt x="233" y="65"/>
                  </a:cubicBezTo>
                  <a:cubicBezTo>
                    <a:pt x="234" y="66"/>
                    <a:pt x="237" y="69"/>
                    <a:pt x="237" y="71"/>
                  </a:cubicBezTo>
                  <a:cubicBezTo>
                    <a:pt x="237" y="71"/>
                    <a:pt x="236" y="73"/>
                    <a:pt x="235" y="73"/>
                  </a:cubicBezTo>
                  <a:cubicBezTo>
                    <a:pt x="234" y="75"/>
                    <a:pt x="233" y="77"/>
                    <a:pt x="233" y="79"/>
                  </a:cubicBezTo>
                  <a:cubicBezTo>
                    <a:pt x="233" y="79"/>
                    <a:pt x="234" y="84"/>
                    <a:pt x="235" y="84"/>
                  </a:cubicBezTo>
                  <a:cubicBezTo>
                    <a:pt x="237" y="84"/>
                    <a:pt x="239" y="84"/>
                    <a:pt x="241" y="83"/>
                  </a:cubicBezTo>
                  <a:cubicBezTo>
                    <a:pt x="243" y="82"/>
                    <a:pt x="246" y="83"/>
                    <a:pt x="248" y="84"/>
                  </a:cubicBezTo>
                  <a:cubicBezTo>
                    <a:pt x="251" y="84"/>
                    <a:pt x="253" y="86"/>
                    <a:pt x="254" y="89"/>
                  </a:cubicBezTo>
                  <a:cubicBezTo>
                    <a:pt x="255" y="91"/>
                    <a:pt x="251" y="94"/>
                    <a:pt x="253" y="95"/>
                  </a:cubicBezTo>
                  <a:cubicBezTo>
                    <a:pt x="253" y="95"/>
                    <a:pt x="259" y="97"/>
                    <a:pt x="259" y="97"/>
                  </a:cubicBezTo>
                  <a:cubicBezTo>
                    <a:pt x="259" y="98"/>
                    <a:pt x="252" y="96"/>
                    <a:pt x="251" y="96"/>
                  </a:cubicBezTo>
                  <a:cubicBezTo>
                    <a:pt x="251" y="96"/>
                    <a:pt x="250" y="93"/>
                    <a:pt x="250" y="93"/>
                  </a:cubicBezTo>
                  <a:cubicBezTo>
                    <a:pt x="251" y="91"/>
                    <a:pt x="252" y="90"/>
                    <a:pt x="250" y="89"/>
                  </a:cubicBezTo>
                  <a:cubicBezTo>
                    <a:pt x="248" y="88"/>
                    <a:pt x="249" y="86"/>
                    <a:pt x="247" y="85"/>
                  </a:cubicBezTo>
                  <a:cubicBezTo>
                    <a:pt x="245" y="85"/>
                    <a:pt x="243" y="86"/>
                    <a:pt x="241" y="86"/>
                  </a:cubicBezTo>
                  <a:cubicBezTo>
                    <a:pt x="241" y="86"/>
                    <a:pt x="237" y="87"/>
                    <a:pt x="237" y="88"/>
                  </a:cubicBezTo>
                  <a:cubicBezTo>
                    <a:pt x="238" y="88"/>
                    <a:pt x="239" y="88"/>
                    <a:pt x="238" y="88"/>
                  </a:cubicBezTo>
                  <a:cubicBezTo>
                    <a:pt x="238" y="89"/>
                    <a:pt x="236" y="90"/>
                    <a:pt x="237" y="91"/>
                  </a:cubicBezTo>
                  <a:cubicBezTo>
                    <a:pt x="241" y="93"/>
                    <a:pt x="238" y="96"/>
                    <a:pt x="236" y="98"/>
                  </a:cubicBezTo>
                  <a:cubicBezTo>
                    <a:pt x="235" y="99"/>
                    <a:pt x="234" y="101"/>
                    <a:pt x="234" y="102"/>
                  </a:cubicBezTo>
                  <a:cubicBezTo>
                    <a:pt x="233" y="103"/>
                    <a:pt x="231" y="104"/>
                    <a:pt x="229" y="104"/>
                  </a:cubicBezTo>
                  <a:cubicBezTo>
                    <a:pt x="228" y="105"/>
                    <a:pt x="227" y="105"/>
                    <a:pt x="227" y="107"/>
                  </a:cubicBezTo>
                  <a:cubicBezTo>
                    <a:pt x="226" y="109"/>
                    <a:pt x="224" y="108"/>
                    <a:pt x="223" y="108"/>
                  </a:cubicBezTo>
                  <a:cubicBezTo>
                    <a:pt x="220" y="107"/>
                    <a:pt x="218" y="108"/>
                    <a:pt x="216" y="107"/>
                  </a:cubicBezTo>
                  <a:cubicBezTo>
                    <a:pt x="215" y="107"/>
                    <a:pt x="214" y="106"/>
                    <a:pt x="213" y="106"/>
                  </a:cubicBezTo>
                  <a:cubicBezTo>
                    <a:pt x="211" y="106"/>
                    <a:pt x="211" y="105"/>
                    <a:pt x="210" y="104"/>
                  </a:cubicBezTo>
                  <a:cubicBezTo>
                    <a:pt x="210" y="104"/>
                    <a:pt x="212" y="103"/>
                    <a:pt x="212" y="104"/>
                  </a:cubicBezTo>
                  <a:cubicBezTo>
                    <a:pt x="213" y="106"/>
                    <a:pt x="215" y="106"/>
                    <a:pt x="215" y="105"/>
                  </a:cubicBezTo>
                  <a:cubicBezTo>
                    <a:pt x="216" y="104"/>
                    <a:pt x="221" y="107"/>
                    <a:pt x="223" y="105"/>
                  </a:cubicBezTo>
                  <a:cubicBezTo>
                    <a:pt x="223" y="104"/>
                    <a:pt x="221" y="103"/>
                    <a:pt x="223" y="103"/>
                  </a:cubicBezTo>
                  <a:cubicBezTo>
                    <a:pt x="224" y="102"/>
                    <a:pt x="226" y="101"/>
                    <a:pt x="227" y="100"/>
                  </a:cubicBezTo>
                  <a:cubicBezTo>
                    <a:pt x="228" y="98"/>
                    <a:pt x="227" y="98"/>
                    <a:pt x="230" y="97"/>
                  </a:cubicBezTo>
                  <a:cubicBezTo>
                    <a:pt x="233" y="95"/>
                    <a:pt x="229" y="93"/>
                    <a:pt x="231" y="91"/>
                  </a:cubicBezTo>
                  <a:cubicBezTo>
                    <a:pt x="233" y="90"/>
                    <a:pt x="233" y="89"/>
                    <a:pt x="231" y="88"/>
                  </a:cubicBezTo>
                  <a:cubicBezTo>
                    <a:pt x="230" y="88"/>
                    <a:pt x="229" y="87"/>
                    <a:pt x="228" y="86"/>
                  </a:cubicBezTo>
                  <a:cubicBezTo>
                    <a:pt x="227" y="84"/>
                    <a:pt x="228" y="81"/>
                    <a:pt x="228" y="79"/>
                  </a:cubicBezTo>
                  <a:cubicBezTo>
                    <a:pt x="228" y="77"/>
                    <a:pt x="227" y="75"/>
                    <a:pt x="228" y="73"/>
                  </a:cubicBezTo>
                  <a:cubicBezTo>
                    <a:pt x="228" y="71"/>
                    <a:pt x="230" y="71"/>
                    <a:pt x="230" y="69"/>
                  </a:cubicBezTo>
                  <a:cubicBezTo>
                    <a:pt x="229" y="67"/>
                    <a:pt x="227" y="66"/>
                    <a:pt x="226" y="65"/>
                  </a:cubicBezTo>
                  <a:cubicBezTo>
                    <a:pt x="225" y="64"/>
                    <a:pt x="224" y="63"/>
                    <a:pt x="225" y="62"/>
                  </a:cubicBezTo>
                  <a:cubicBezTo>
                    <a:pt x="227" y="61"/>
                    <a:pt x="227" y="59"/>
                    <a:pt x="228" y="57"/>
                  </a:cubicBezTo>
                  <a:cubicBezTo>
                    <a:pt x="229" y="56"/>
                    <a:pt x="230" y="53"/>
                    <a:pt x="229" y="52"/>
                  </a:cubicBezTo>
                  <a:cubicBezTo>
                    <a:pt x="229" y="51"/>
                    <a:pt x="225" y="50"/>
                    <a:pt x="223" y="49"/>
                  </a:cubicBezTo>
                  <a:cubicBezTo>
                    <a:pt x="221" y="49"/>
                    <a:pt x="219" y="49"/>
                    <a:pt x="217" y="49"/>
                  </a:cubicBezTo>
                  <a:cubicBezTo>
                    <a:pt x="216" y="49"/>
                    <a:pt x="213" y="48"/>
                    <a:pt x="212" y="49"/>
                  </a:cubicBezTo>
                  <a:cubicBezTo>
                    <a:pt x="209" y="51"/>
                    <a:pt x="209" y="58"/>
                    <a:pt x="206" y="60"/>
                  </a:cubicBezTo>
                  <a:cubicBezTo>
                    <a:pt x="204" y="63"/>
                    <a:pt x="198" y="64"/>
                    <a:pt x="198" y="68"/>
                  </a:cubicBezTo>
                  <a:cubicBezTo>
                    <a:pt x="198" y="69"/>
                    <a:pt x="201" y="68"/>
                    <a:pt x="201" y="68"/>
                  </a:cubicBezTo>
                  <a:cubicBezTo>
                    <a:pt x="202" y="69"/>
                    <a:pt x="201" y="73"/>
                    <a:pt x="201" y="73"/>
                  </a:cubicBezTo>
                  <a:cubicBezTo>
                    <a:pt x="200" y="75"/>
                    <a:pt x="202" y="76"/>
                    <a:pt x="199" y="76"/>
                  </a:cubicBezTo>
                  <a:cubicBezTo>
                    <a:pt x="199" y="77"/>
                    <a:pt x="198" y="77"/>
                    <a:pt x="198" y="78"/>
                  </a:cubicBezTo>
                  <a:cubicBezTo>
                    <a:pt x="199" y="79"/>
                    <a:pt x="200" y="79"/>
                    <a:pt x="201" y="79"/>
                  </a:cubicBezTo>
                  <a:cubicBezTo>
                    <a:pt x="202" y="79"/>
                    <a:pt x="206" y="79"/>
                    <a:pt x="206" y="80"/>
                  </a:cubicBezTo>
                  <a:cubicBezTo>
                    <a:pt x="206" y="82"/>
                    <a:pt x="206" y="84"/>
                    <a:pt x="208" y="85"/>
                  </a:cubicBezTo>
                  <a:cubicBezTo>
                    <a:pt x="210" y="86"/>
                    <a:pt x="212" y="85"/>
                    <a:pt x="210" y="87"/>
                  </a:cubicBezTo>
                  <a:cubicBezTo>
                    <a:pt x="209" y="88"/>
                    <a:pt x="209" y="90"/>
                    <a:pt x="208" y="91"/>
                  </a:cubicBezTo>
                  <a:cubicBezTo>
                    <a:pt x="207" y="93"/>
                    <a:pt x="202" y="88"/>
                    <a:pt x="201" y="87"/>
                  </a:cubicBezTo>
                  <a:cubicBezTo>
                    <a:pt x="198" y="85"/>
                    <a:pt x="194" y="84"/>
                    <a:pt x="191" y="83"/>
                  </a:cubicBezTo>
                  <a:cubicBezTo>
                    <a:pt x="189" y="82"/>
                    <a:pt x="188" y="81"/>
                    <a:pt x="186" y="80"/>
                  </a:cubicBezTo>
                  <a:cubicBezTo>
                    <a:pt x="185" y="80"/>
                    <a:pt x="183" y="79"/>
                    <a:pt x="182" y="79"/>
                  </a:cubicBezTo>
                  <a:cubicBezTo>
                    <a:pt x="179" y="79"/>
                    <a:pt x="176" y="78"/>
                    <a:pt x="173" y="78"/>
                  </a:cubicBezTo>
                  <a:cubicBezTo>
                    <a:pt x="169" y="78"/>
                    <a:pt x="165" y="78"/>
                    <a:pt x="168" y="83"/>
                  </a:cubicBezTo>
                  <a:cubicBezTo>
                    <a:pt x="170" y="84"/>
                    <a:pt x="169" y="86"/>
                    <a:pt x="167" y="87"/>
                  </a:cubicBezTo>
                  <a:cubicBezTo>
                    <a:pt x="166" y="88"/>
                    <a:pt x="163" y="86"/>
                    <a:pt x="164" y="89"/>
                  </a:cubicBezTo>
                  <a:cubicBezTo>
                    <a:pt x="165" y="90"/>
                    <a:pt x="157" y="90"/>
                    <a:pt x="161" y="87"/>
                  </a:cubicBezTo>
                  <a:cubicBezTo>
                    <a:pt x="162" y="86"/>
                    <a:pt x="159" y="84"/>
                    <a:pt x="158" y="85"/>
                  </a:cubicBezTo>
                  <a:cubicBezTo>
                    <a:pt x="156" y="85"/>
                    <a:pt x="154" y="86"/>
                    <a:pt x="153" y="87"/>
                  </a:cubicBezTo>
                  <a:cubicBezTo>
                    <a:pt x="150" y="89"/>
                    <a:pt x="147" y="87"/>
                    <a:pt x="144" y="88"/>
                  </a:cubicBezTo>
                  <a:cubicBezTo>
                    <a:pt x="141" y="89"/>
                    <a:pt x="139" y="91"/>
                    <a:pt x="137" y="91"/>
                  </a:cubicBezTo>
                  <a:cubicBezTo>
                    <a:pt x="136" y="91"/>
                    <a:pt x="130" y="91"/>
                    <a:pt x="131" y="90"/>
                  </a:cubicBezTo>
                  <a:cubicBezTo>
                    <a:pt x="133" y="90"/>
                    <a:pt x="133" y="90"/>
                    <a:pt x="133" y="89"/>
                  </a:cubicBezTo>
                  <a:cubicBezTo>
                    <a:pt x="133" y="86"/>
                    <a:pt x="135" y="87"/>
                    <a:pt x="135" y="85"/>
                  </a:cubicBezTo>
                  <a:cubicBezTo>
                    <a:pt x="136" y="84"/>
                    <a:pt x="129" y="86"/>
                    <a:pt x="129" y="86"/>
                  </a:cubicBezTo>
                  <a:cubicBezTo>
                    <a:pt x="128" y="86"/>
                    <a:pt x="127" y="86"/>
                    <a:pt x="127" y="87"/>
                  </a:cubicBezTo>
                  <a:cubicBezTo>
                    <a:pt x="127" y="88"/>
                    <a:pt x="127" y="89"/>
                    <a:pt x="127" y="90"/>
                  </a:cubicBezTo>
                  <a:cubicBezTo>
                    <a:pt x="126" y="90"/>
                    <a:pt x="124" y="89"/>
                    <a:pt x="123" y="89"/>
                  </a:cubicBezTo>
                  <a:cubicBezTo>
                    <a:pt x="121" y="89"/>
                    <a:pt x="118" y="90"/>
                    <a:pt x="116" y="91"/>
                  </a:cubicBezTo>
                  <a:cubicBezTo>
                    <a:pt x="113" y="92"/>
                    <a:pt x="110" y="94"/>
                    <a:pt x="107" y="95"/>
                  </a:cubicBezTo>
                  <a:cubicBezTo>
                    <a:pt x="105" y="95"/>
                    <a:pt x="104" y="96"/>
                    <a:pt x="103" y="98"/>
                  </a:cubicBezTo>
                  <a:cubicBezTo>
                    <a:pt x="103" y="99"/>
                    <a:pt x="103" y="102"/>
                    <a:pt x="101" y="102"/>
                  </a:cubicBezTo>
                  <a:cubicBezTo>
                    <a:pt x="99" y="102"/>
                    <a:pt x="97" y="103"/>
                    <a:pt x="95" y="103"/>
                  </a:cubicBezTo>
                  <a:cubicBezTo>
                    <a:pt x="94" y="103"/>
                    <a:pt x="93" y="101"/>
                    <a:pt x="92" y="100"/>
                  </a:cubicBezTo>
                  <a:cubicBezTo>
                    <a:pt x="90" y="98"/>
                    <a:pt x="87" y="99"/>
                    <a:pt x="89" y="96"/>
                  </a:cubicBezTo>
                  <a:cubicBezTo>
                    <a:pt x="90" y="94"/>
                    <a:pt x="93" y="95"/>
                    <a:pt x="94" y="94"/>
                  </a:cubicBezTo>
                  <a:cubicBezTo>
                    <a:pt x="96" y="94"/>
                    <a:pt x="98" y="95"/>
                    <a:pt x="97" y="93"/>
                  </a:cubicBezTo>
                  <a:cubicBezTo>
                    <a:pt x="96" y="92"/>
                    <a:pt x="95" y="90"/>
                    <a:pt x="94" y="89"/>
                  </a:cubicBezTo>
                  <a:cubicBezTo>
                    <a:pt x="92" y="87"/>
                    <a:pt x="89" y="88"/>
                    <a:pt x="87" y="88"/>
                  </a:cubicBezTo>
                  <a:cubicBezTo>
                    <a:pt x="86" y="88"/>
                    <a:pt x="80" y="87"/>
                    <a:pt x="80" y="87"/>
                  </a:cubicBezTo>
                  <a:cubicBezTo>
                    <a:pt x="80" y="87"/>
                    <a:pt x="83" y="88"/>
                    <a:pt x="83" y="88"/>
                  </a:cubicBezTo>
                  <a:cubicBezTo>
                    <a:pt x="84" y="89"/>
                    <a:pt x="84" y="90"/>
                    <a:pt x="84" y="91"/>
                  </a:cubicBezTo>
                  <a:cubicBezTo>
                    <a:pt x="84" y="92"/>
                    <a:pt x="84" y="94"/>
                    <a:pt x="84" y="95"/>
                  </a:cubicBezTo>
                  <a:cubicBezTo>
                    <a:pt x="83" y="96"/>
                    <a:pt x="82" y="97"/>
                    <a:pt x="82" y="98"/>
                  </a:cubicBezTo>
                  <a:cubicBezTo>
                    <a:pt x="83" y="100"/>
                    <a:pt x="87" y="100"/>
                    <a:pt x="86" y="103"/>
                  </a:cubicBezTo>
                  <a:cubicBezTo>
                    <a:pt x="85" y="104"/>
                    <a:pt x="84" y="106"/>
                    <a:pt x="84" y="107"/>
                  </a:cubicBezTo>
                  <a:cubicBezTo>
                    <a:pt x="84" y="107"/>
                    <a:pt x="84" y="111"/>
                    <a:pt x="84" y="111"/>
                  </a:cubicBezTo>
                  <a:cubicBezTo>
                    <a:pt x="84" y="111"/>
                    <a:pt x="83" y="108"/>
                    <a:pt x="83" y="108"/>
                  </a:cubicBezTo>
                  <a:cubicBezTo>
                    <a:pt x="82" y="108"/>
                    <a:pt x="81" y="110"/>
                    <a:pt x="80" y="109"/>
                  </a:cubicBezTo>
                  <a:cubicBezTo>
                    <a:pt x="80" y="109"/>
                    <a:pt x="82" y="108"/>
                    <a:pt x="82" y="107"/>
                  </a:cubicBezTo>
                  <a:cubicBezTo>
                    <a:pt x="81" y="106"/>
                    <a:pt x="79" y="106"/>
                    <a:pt x="78" y="106"/>
                  </a:cubicBezTo>
                  <a:cubicBezTo>
                    <a:pt x="77" y="106"/>
                    <a:pt x="76" y="105"/>
                    <a:pt x="75" y="106"/>
                  </a:cubicBezTo>
                  <a:cubicBezTo>
                    <a:pt x="73" y="106"/>
                    <a:pt x="72" y="108"/>
                    <a:pt x="70" y="108"/>
                  </a:cubicBezTo>
                  <a:cubicBezTo>
                    <a:pt x="68" y="110"/>
                    <a:pt x="67" y="110"/>
                    <a:pt x="65" y="112"/>
                  </a:cubicBezTo>
                  <a:cubicBezTo>
                    <a:pt x="63" y="114"/>
                    <a:pt x="61" y="114"/>
                    <a:pt x="64" y="116"/>
                  </a:cubicBezTo>
                  <a:cubicBezTo>
                    <a:pt x="65" y="117"/>
                    <a:pt x="67" y="120"/>
                    <a:pt x="66" y="121"/>
                  </a:cubicBezTo>
                  <a:cubicBezTo>
                    <a:pt x="65" y="122"/>
                    <a:pt x="59" y="120"/>
                    <a:pt x="58" y="120"/>
                  </a:cubicBezTo>
                  <a:cubicBezTo>
                    <a:pt x="57" y="119"/>
                    <a:pt x="54" y="120"/>
                    <a:pt x="53" y="120"/>
                  </a:cubicBezTo>
                  <a:cubicBezTo>
                    <a:pt x="54" y="119"/>
                    <a:pt x="49" y="115"/>
                    <a:pt x="48" y="117"/>
                  </a:cubicBezTo>
                  <a:cubicBezTo>
                    <a:pt x="43" y="121"/>
                    <a:pt x="54" y="122"/>
                    <a:pt x="54" y="124"/>
                  </a:cubicBezTo>
                  <a:cubicBezTo>
                    <a:pt x="53" y="128"/>
                    <a:pt x="50" y="126"/>
                    <a:pt x="47" y="126"/>
                  </a:cubicBezTo>
                  <a:cubicBezTo>
                    <a:pt x="44" y="125"/>
                    <a:pt x="43" y="123"/>
                    <a:pt x="40" y="122"/>
                  </a:cubicBezTo>
                  <a:cubicBezTo>
                    <a:pt x="38" y="121"/>
                    <a:pt x="38" y="120"/>
                    <a:pt x="37" y="118"/>
                  </a:cubicBezTo>
                  <a:cubicBezTo>
                    <a:pt x="37" y="116"/>
                    <a:pt x="36" y="116"/>
                    <a:pt x="35" y="115"/>
                  </a:cubicBezTo>
                  <a:cubicBezTo>
                    <a:pt x="35" y="114"/>
                    <a:pt x="38" y="112"/>
                    <a:pt x="38" y="112"/>
                  </a:cubicBezTo>
                  <a:cubicBezTo>
                    <a:pt x="39" y="109"/>
                    <a:pt x="34" y="107"/>
                    <a:pt x="32" y="107"/>
                  </a:cubicBezTo>
                  <a:cubicBezTo>
                    <a:pt x="30" y="106"/>
                    <a:pt x="30" y="104"/>
                    <a:pt x="28" y="104"/>
                  </a:cubicBezTo>
                  <a:cubicBezTo>
                    <a:pt x="29" y="103"/>
                    <a:pt x="24" y="99"/>
                    <a:pt x="24" y="99"/>
                  </a:cubicBezTo>
                  <a:cubicBezTo>
                    <a:pt x="26" y="98"/>
                    <a:pt x="28" y="101"/>
                    <a:pt x="29" y="102"/>
                  </a:cubicBezTo>
                  <a:cubicBezTo>
                    <a:pt x="30" y="103"/>
                    <a:pt x="31" y="103"/>
                    <a:pt x="31" y="102"/>
                  </a:cubicBezTo>
                  <a:cubicBezTo>
                    <a:pt x="32" y="102"/>
                    <a:pt x="33" y="103"/>
                    <a:pt x="33" y="103"/>
                  </a:cubicBezTo>
                  <a:cubicBezTo>
                    <a:pt x="36" y="104"/>
                    <a:pt x="38" y="105"/>
                    <a:pt x="41" y="105"/>
                  </a:cubicBezTo>
                  <a:cubicBezTo>
                    <a:pt x="43" y="106"/>
                    <a:pt x="46" y="106"/>
                    <a:pt x="49" y="107"/>
                  </a:cubicBezTo>
                  <a:cubicBezTo>
                    <a:pt x="54" y="109"/>
                    <a:pt x="58" y="109"/>
                    <a:pt x="63" y="106"/>
                  </a:cubicBezTo>
                  <a:cubicBezTo>
                    <a:pt x="65" y="105"/>
                    <a:pt x="66" y="104"/>
                    <a:pt x="68" y="103"/>
                  </a:cubicBezTo>
                  <a:cubicBezTo>
                    <a:pt x="71" y="101"/>
                    <a:pt x="69" y="100"/>
                    <a:pt x="69" y="97"/>
                  </a:cubicBezTo>
                  <a:cubicBezTo>
                    <a:pt x="69" y="94"/>
                    <a:pt x="62" y="93"/>
                    <a:pt x="60" y="91"/>
                  </a:cubicBezTo>
                  <a:cubicBezTo>
                    <a:pt x="57" y="89"/>
                    <a:pt x="53" y="87"/>
                    <a:pt x="50" y="86"/>
                  </a:cubicBezTo>
                  <a:cubicBezTo>
                    <a:pt x="47" y="84"/>
                    <a:pt x="43" y="82"/>
                    <a:pt x="40" y="82"/>
                  </a:cubicBezTo>
                  <a:cubicBezTo>
                    <a:pt x="39" y="81"/>
                    <a:pt x="39" y="82"/>
                    <a:pt x="38" y="82"/>
                  </a:cubicBezTo>
                  <a:cubicBezTo>
                    <a:pt x="37" y="82"/>
                    <a:pt x="36" y="81"/>
                    <a:pt x="35" y="81"/>
                  </a:cubicBezTo>
                  <a:cubicBezTo>
                    <a:pt x="33" y="80"/>
                    <a:pt x="31" y="84"/>
                    <a:pt x="29" y="84"/>
                  </a:cubicBezTo>
                  <a:cubicBezTo>
                    <a:pt x="29" y="83"/>
                    <a:pt x="33" y="80"/>
                    <a:pt x="29" y="80"/>
                  </a:cubicBezTo>
                  <a:cubicBezTo>
                    <a:pt x="28" y="80"/>
                    <a:pt x="24" y="78"/>
                    <a:pt x="24" y="78"/>
                  </a:cubicBezTo>
                  <a:cubicBezTo>
                    <a:pt x="25" y="77"/>
                    <a:pt x="29" y="80"/>
                    <a:pt x="29" y="78"/>
                  </a:cubicBezTo>
                  <a:cubicBezTo>
                    <a:pt x="29" y="77"/>
                    <a:pt x="25" y="75"/>
                    <a:pt x="24" y="75"/>
                  </a:cubicBezTo>
                  <a:cubicBezTo>
                    <a:pt x="23" y="76"/>
                    <a:pt x="20" y="78"/>
                    <a:pt x="20" y="78"/>
                  </a:cubicBezTo>
                  <a:cubicBezTo>
                    <a:pt x="20" y="77"/>
                    <a:pt x="20" y="77"/>
                    <a:pt x="19" y="76"/>
                  </a:cubicBezTo>
                  <a:cubicBezTo>
                    <a:pt x="17" y="76"/>
                    <a:pt x="17" y="77"/>
                    <a:pt x="16" y="78"/>
                  </a:cubicBezTo>
                  <a:cubicBezTo>
                    <a:pt x="16" y="78"/>
                    <a:pt x="16" y="78"/>
                    <a:pt x="16" y="77"/>
                  </a:cubicBezTo>
                  <a:cubicBezTo>
                    <a:pt x="15" y="78"/>
                    <a:pt x="14" y="80"/>
                    <a:pt x="13" y="80"/>
                  </a:cubicBezTo>
                  <a:cubicBezTo>
                    <a:pt x="12" y="81"/>
                    <a:pt x="10" y="81"/>
                    <a:pt x="10" y="81"/>
                  </a:cubicBezTo>
                  <a:cubicBezTo>
                    <a:pt x="9" y="83"/>
                    <a:pt x="5" y="83"/>
                    <a:pt x="6" y="85"/>
                  </a:cubicBezTo>
                  <a:cubicBezTo>
                    <a:pt x="9" y="87"/>
                    <a:pt x="5" y="85"/>
                    <a:pt x="5" y="88"/>
                  </a:cubicBezTo>
                  <a:cubicBezTo>
                    <a:pt x="5" y="90"/>
                    <a:pt x="9" y="91"/>
                    <a:pt x="10" y="92"/>
                  </a:cubicBezTo>
                  <a:cubicBezTo>
                    <a:pt x="12" y="93"/>
                    <a:pt x="14" y="95"/>
                    <a:pt x="13" y="97"/>
                  </a:cubicBezTo>
                  <a:cubicBezTo>
                    <a:pt x="12" y="99"/>
                    <a:pt x="9" y="100"/>
                    <a:pt x="9" y="102"/>
                  </a:cubicBezTo>
                  <a:cubicBezTo>
                    <a:pt x="10" y="104"/>
                    <a:pt x="12" y="106"/>
                    <a:pt x="13" y="108"/>
                  </a:cubicBezTo>
                  <a:cubicBezTo>
                    <a:pt x="14" y="110"/>
                    <a:pt x="12" y="110"/>
                    <a:pt x="12" y="112"/>
                  </a:cubicBezTo>
                  <a:cubicBezTo>
                    <a:pt x="12" y="114"/>
                    <a:pt x="15" y="116"/>
                    <a:pt x="13" y="117"/>
                  </a:cubicBezTo>
                  <a:cubicBezTo>
                    <a:pt x="11" y="118"/>
                    <a:pt x="14" y="121"/>
                    <a:pt x="14" y="122"/>
                  </a:cubicBezTo>
                  <a:cubicBezTo>
                    <a:pt x="16" y="124"/>
                    <a:pt x="18" y="124"/>
                    <a:pt x="15" y="126"/>
                  </a:cubicBezTo>
                  <a:cubicBezTo>
                    <a:pt x="13" y="128"/>
                    <a:pt x="14" y="128"/>
                    <a:pt x="15" y="129"/>
                  </a:cubicBezTo>
                  <a:cubicBezTo>
                    <a:pt x="20" y="132"/>
                    <a:pt x="23" y="134"/>
                    <a:pt x="18" y="138"/>
                  </a:cubicBezTo>
                  <a:cubicBezTo>
                    <a:pt x="13" y="143"/>
                    <a:pt x="8" y="147"/>
                    <a:pt x="4" y="152"/>
                  </a:cubicBezTo>
                  <a:cubicBezTo>
                    <a:pt x="6" y="152"/>
                    <a:pt x="6" y="151"/>
                    <a:pt x="7" y="152"/>
                  </a:cubicBezTo>
                  <a:cubicBezTo>
                    <a:pt x="8" y="154"/>
                    <a:pt x="10" y="154"/>
                    <a:pt x="11" y="155"/>
                  </a:cubicBezTo>
                  <a:cubicBezTo>
                    <a:pt x="17" y="157"/>
                    <a:pt x="9" y="157"/>
                    <a:pt x="7" y="157"/>
                  </a:cubicBezTo>
                  <a:cubicBezTo>
                    <a:pt x="5" y="157"/>
                    <a:pt x="4" y="158"/>
                    <a:pt x="4" y="160"/>
                  </a:cubicBezTo>
                  <a:cubicBezTo>
                    <a:pt x="4" y="162"/>
                    <a:pt x="2" y="163"/>
                    <a:pt x="1" y="165"/>
                  </a:cubicBezTo>
                  <a:cubicBezTo>
                    <a:pt x="0" y="166"/>
                    <a:pt x="1" y="168"/>
                    <a:pt x="2" y="170"/>
                  </a:cubicBezTo>
                  <a:cubicBezTo>
                    <a:pt x="2" y="172"/>
                    <a:pt x="0" y="174"/>
                    <a:pt x="1" y="175"/>
                  </a:cubicBezTo>
                  <a:cubicBezTo>
                    <a:pt x="3" y="176"/>
                    <a:pt x="3" y="176"/>
                    <a:pt x="3" y="178"/>
                  </a:cubicBezTo>
                  <a:cubicBezTo>
                    <a:pt x="2" y="180"/>
                    <a:pt x="4" y="181"/>
                    <a:pt x="4" y="183"/>
                  </a:cubicBezTo>
                  <a:cubicBezTo>
                    <a:pt x="4" y="184"/>
                    <a:pt x="7" y="186"/>
                    <a:pt x="8" y="186"/>
                  </a:cubicBezTo>
                  <a:cubicBezTo>
                    <a:pt x="8" y="186"/>
                    <a:pt x="9" y="185"/>
                    <a:pt x="10" y="185"/>
                  </a:cubicBezTo>
                  <a:cubicBezTo>
                    <a:pt x="11" y="185"/>
                    <a:pt x="11" y="187"/>
                    <a:pt x="12" y="187"/>
                  </a:cubicBezTo>
                  <a:cubicBezTo>
                    <a:pt x="14" y="186"/>
                    <a:pt x="14" y="185"/>
                    <a:pt x="16" y="187"/>
                  </a:cubicBezTo>
                  <a:cubicBezTo>
                    <a:pt x="18" y="188"/>
                    <a:pt x="18" y="188"/>
                    <a:pt x="18" y="190"/>
                  </a:cubicBezTo>
                  <a:cubicBezTo>
                    <a:pt x="17" y="195"/>
                    <a:pt x="21" y="199"/>
                    <a:pt x="24" y="201"/>
                  </a:cubicBezTo>
                  <a:cubicBezTo>
                    <a:pt x="26" y="202"/>
                    <a:pt x="27" y="203"/>
                    <a:pt x="25" y="204"/>
                  </a:cubicBezTo>
                  <a:cubicBezTo>
                    <a:pt x="24" y="206"/>
                    <a:pt x="23" y="205"/>
                    <a:pt x="21" y="205"/>
                  </a:cubicBezTo>
                  <a:cubicBezTo>
                    <a:pt x="19" y="205"/>
                    <a:pt x="22" y="214"/>
                    <a:pt x="24" y="213"/>
                  </a:cubicBezTo>
                  <a:cubicBezTo>
                    <a:pt x="25" y="212"/>
                    <a:pt x="26" y="209"/>
                    <a:pt x="27" y="210"/>
                  </a:cubicBezTo>
                  <a:cubicBezTo>
                    <a:pt x="28" y="210"/>
                    <a:pt x="29" y="211"/>
                    <a:pt x="31" y="211"/>
                  </a:cubicBezTo>
                  <a:cubicBezTo>
                    <a:pt x="33" y="211"/>
                    <a:pt x="35" y="212"/>
                    <a:pt x="35" y="214"/>
                  </a:cubicBezTo>
                  <a:cubicBezTo>
                    <a:pt x="35" y="215"/>
                    <a:pt x="34" y="215"/>
                    <a:pt x="34" y="215"/>
                  </a:cubicBezTo>
                  <a:cubicBezTo>
                    <a:pt x="33" y="216"/>
                    <a:pt x="34" y="218"/>
                    <a:pt x="35" y="218"/>
                  </a:cubicBezTo>
                  <a:cubicBezTo>
                    <a:pt x="36" y="219"/>
                    <a:pt x="38" y="218"/>
                    <a:pt x="39" y="219"/>
                  </a:cubicBezTo>
                  <a:cubicBezTo>
                    <a:pt x="40" y="220"/>
                    <a:pt x="40" y="222"/>
                    <a:pt x="40" y="223"/>
                  </a:cubicBezTo>
                  <a:cubicBezTo>
                    <a:pt x="40" y="224"/>
                    <a:pt x="43" y="223"/>
                    <a:pt x="44" y="223"/>
                  </a:cubicBezTo>
                  <a:cubicBezTo>
                    <a:pt x="45" y="224"/>
                    <a:pt x="47" y="227"/>
                    <a:pt x="48" y="225"/>
                  </a:cubicBezTo>
                  <a:cubicBezTo>
                    <a:pt x="49" y="223"/>
                    <a:pt x="50" y="224"/>
                    <a:pt x="51" y="225"/>
                  </a:cubicBezTo>
                  <a:cubicBezTo>
                    <a:pt x="53" y="227"/>
                    <a:pt x="53" y="226"/>
                    <a:pt x="55" y="226"/>
                  </a:cubicBezTo>
                  <a:cubicBezTo>
                    <a:pt x="56" y="226"/>
                    <a:pt x="57" y="229"/>
                    <a:pt x="58" y="228"/>
                  </a:cubicBezTo>
                  <a:cubicBezTo>
                    <a:pt x="60" y="227"/>
                    <a:pt x="62" y="229"/>
                    <a:pt x="63" y="230"/>
                  </a:cubicBezTo>
                  <a:cubicBezTo>
                    <a:pt x="65" y="231"/>
                    <a:pt x="62" y="232"/>
                    <a:pt x="62" y="232"/>
                  </a:cubicBezTo>
                  <a:cubicBezTo>
                    <a:pt x="60" y="233"/>
                    <a:pt x="63" y="234"/>
                    <a:pt x="63" y="234"/>
                  </a:cubicBezTo>
                  <a:cubicBezTo>
                    <a:pt x="63" y="234"/>
                    <a:pt x="60" y="234"/>
                    <a:pt x="61" y="236"/>
                  </a:cubicBezTo>
                  <a:cubicBezTo>
                    <a:pt x="63" y="237"/>
                    <a:pt x="62" y="238"/>
                    <a:pt x="61" y="239"/>
                  </a:cubicBezTo>
                  <a:cubicBezTo>
                    <a:pt x="61" y="240"/>
                    <a:pt x="58" y="240"/>
                    <a:pt x="57" y="240"/>
                  </a:cubicBezTo>
                  <a:cubicBezTo>
                    <a:pt x="55" y="240"/>
                    <a:pt x="54" y="242"/>
                    <a:pt x="53" y="244"/>
                  </a:cubicBezTo>
                  <a:cubicBezTo>
                    <a:pt x="54" y="244"/>
                    <a:pt x="58" y="244"/>
                    <a:pt x="58" y="245"/>
                  </a:cubicBezTo>
                  <a:cubicBezTo>
                    <a:pt x="58" y="246"/>
                    <a:pt x="53" y="247"/>
                    <a:pt x="53" y="248"/>
                  </a:cubicBezTo>
                  <a:cubicBezTo>
                    <a:pt x="53" y="249"/>
                    <a:pt x="55" y="249"/>
                    <a:pt x="55" y="251"/>
                  </a:cubicBezTo>
                  <a:cubicBezTo>
                    <a:pt x="55" y="251"/>
                    <a:pt x="52" y="252"/>
                    <a:pt x="52" y="252"/>
                  </a:cubicBezTo>
                  <a:cubicBezTo>
                    <a:pt x="51" y="253"/>
                    <a:pt x="51" y="254"/>
                    <a:pt x="50" y="255"/>
                  </a:cubicBezTo>
                  <a:cubicBezTo>
                    <a:pt x="50" y="256"/>
                    <a:pt x="48" y="255"/>
                    <a:pt x="48" y="257"/>
                  </a:cubicBezTo>
                  <a:cubicBezTo>
                    <a:pt x="47" y="258"/>
                    <a:pt x="49" y="260"/>
                    <a:pt x="51" y="260"/>
                  </a:cubicBezTo>
                  <a:cubicBezTo>
                    <a:pt x="53" y="261"/>
                    <a:pt x="55" y="262"/>
                    <a:pt x="58" y="264"/>
                  </a:cubicBezTo>
                  <a:cubicBezTo>
                    <a:pt x="59" y="265"/>
                    <a:pt x="60" y="266"/>
                    <a:pt x="61" y="266"/>
                  </a:cubicBezTo>
                  <a:cubicBezTo>
                    <a:pt x="62" y="268"/>
                    <a:pt x="62" y="267"/>
                    <a:pt x="64" y="266"/>
                  </a:cubicBezTo>
                  <a:cubicBezTo>
                    <a:pt x="67" y="266"/>
                    <a:pt x="70" y="269"/>
                    <a:pt x="73" y="269"/>
                  </a:cubicBezTo>
                  <a:cubicBezTo>
                    <a:pt x="76" y="269"/>
                    <a:pt x="79" y="271"/>
                    <a:pt x="82" y="272"/>
                  </a:cubicBezTo>
                  <a:cubicBezTo>
                    <a:pt x="85" y="273"/>
                    <a:pt x="87" y="272"/>
                    <a:pt x="90" y="272"/>
                  </a:cubicBezTo>
                  <a:cubicBezTo>
                    <a:pt x="91" y="273"/>
                    <a:pt x="92" y="274"/>
                    <a:pt x="92" y="275"/>
                  </a:cubicBezTo>
                  <a:cubicBezTo>
                    <a:pt x="92" y="276"/>
                    <a:pt x="93" y="276"/>
                    <a:pt x="94" y="276"/>
                  </a:cubicBezTo>
                  <a:cubicBezTo>
                    <a:pt x="97" y="277"/>
                    <a:pt x="99" y="282"/>
                    <a:pt x="103" y="280"/>
                  </a:cubicBezTo>
                  <a:cubicBezTo>
                    <a:pt x="104" y="279"/>
                    <a:pt x="106" y="278"/>
                    <a:pt x="105" y="277"/>
                  </a:cubicBezTo>
                  <a:cubicBezTo>
                    <a:pt x="104" y="276"/>
                    <a:pt x="103" y="275"/>
                    <a:pt x="102" y="274"/>
                  </a:cubicBezTo>
                  <a:cubicBezTo>
                    <a:pt x="100" y="272"/>
                    <a:pt x="99" y="270"/>
                    <a:pt x="100" y="267"/>
                  </a:cubicBezTo>
                  <a:cubicBezTo>
                    <a:pt x="100" y="265"/>
                    <a:pt x="99" y="263"/>
                    <a:pt x="97" y="262"/>
                  </a:cubicBezTo>
                  <a:cubicBezTo>
                    <a:pt x="95" y="261"/>
                    <a:pt x="98" y="259"/>
                    <a:pt x="99" y="258"/>
                  </a:cubicBezTo>
                  <a:cubicBezTo>
                    <a:pt x="100" y="256"/>
                    <a:pt x="100" y="254"/>
                    <a:pt x="103" y="254"/>
                  </a:cubicBezTo>
                  <a:cubicBezTo>
                    <a:pt x="104" y="254"/>
                    <a:pt x="105" y="253"/>
                    <a:pt x="106" y="252"/>
                  </a:cubicBezTo>
                  <a:cubicBezTo>
                    <a:pt x="107" y="251"/>
                    <a:pt x="108" y="251"/>
                    <a:pt x="109" y="250"/>
                  </a:cubicBezTo>
                  <a:cubicBezTo>
                    <a:pt x="108" y="250"/>
                    <a:pt x="106" y="249"/>
                    <a:pt x="106" y="248"/>
                  </a:cubicBezTo>
                  <a:cubicBezTo>
                    <a:pt x="106" y="247"/>
                    <a:pt x="108" y="248"/>
                    <a:pt x="108" y="248"/>
                  </a:cubicBezTo>
                  <a:cubicBezTo>
                    <a:pt x="108" y="247"/>
                    <a:pt x="106" y="244"/>
                    <a:pt x="105" y="243"/>
                  </a:cubicBezTo>
                  <a:cubicBezTo>
                    <a:pt x="104" y="241"/>
                    <a:pt x="103" y="241"/>
                    <a:pt x="101" y="241"/>
                  </a:cubicBezTo>
                  <a:cubicBezTo>
                    <a:pt x="98" y="241"/>
                    <a:pt x="100" y="239"/>
                    <a:pt x="98" y="238"/>
                  </a:cubicBezTo>
                  <a:cubicBezTo>
                    <a:pt x="97" y="237"/>
                    <a:pt x="94" y="237"/>
                    <a:pt x="96" y="235"/>
                  </a:cubicBezTo>
                  <a:cubicBezTo>
                    <a:pt x="97" y="233"/>
                    <a:pt x="99" y="232"/>
                    <a:pt x="97" y="231"/>
                  </a:cubicBezTo>
                  <a:cubicBezTo>
                    <a:pt x="96" y="229"/>
                    <a:pt x="98" y="228"/>
                    <a:pt x="99" y="227"/>
                  </a:cubicBezTo>
                  <a:cubicBezTo>
                    <a:pt x="99" y="226"/>
                    <a:pt x="101" y="223"/>
                    <a:pt x="101" y="224"/>
                  </a:cubicBezTo>
                  <a:cubicBezTo>
                    <a:pt x="102" y="225"/>
                    <a:pt x="103" y="227"/>
                    <a:pt x="104" y="228"/>
                  </a:cubicBezTo>
                  <a:cubicBezTo>
                    <a:pt x="106" y="228"/>
                    <a:pt x="107" y="227"/>
                    <a:pt x="107" y="226"/>
                  </a:cubicBezTo>
                  <a:cubicBezTo>
                    <a:pt x="106" y="224"/>
                    <a:pt x="106" y="223"/>
                    <a:pt x="108" y="222"/>
                  </a:cubicBezTo>
                  <a:cubicBezTo>
                    <a:pt x="110" y="221"/>
                    <a:pt x="110" y="219"/>
                    <a:pt x="112" y="219"/>
                  </a:cubicBezTo>
                  <a:cubicBezTo>
                    <a:pt x="114" y="218"/>
                    <a:pt x="116" y="215"/>
                    <a:pt x="118" y="216"/>
                  </a:cubicBezTo>
                  <a:cubicBezTo>
                    <a:pt x="120" y="216"/>
                    <a:pt x="120" y="218"/>
                    <a:pt x="122" y="216"/>
                  </a:cubicBezTo>
                  <a:cubicBezTo>
                    <a:pt x="124" y="215"/>
                    <a:pt x="124" y="216"/>
                    <a:pt x="126" y="217"/>
                  </a:cubicBezTo>
                  <a:cubicBezTo>
                    <a:pt x="128" y="217"/>
                    <a:pt x="130" y="217"/>
                    <a:pt x="132" y="218"/>
                  </a:cubicBezTo>
                  <a:cubicBezTo>
                    <a:pt x="134" y="219"/>
                    <a:pt x="134" y="221"/>
                    <a:pt x="136" y="223"/>
                  </a:cubicBezTo>
                  <a:cubicBezTo>
                    <a:pt x="136" y="223"/>
                    <a:pt x="136" y="220"/>
                    <a:pt x="138" y="221"/>
                  </a:cubicBezTo>
                  <a:cubicBezTo>
                    <a:pt x="139" y="221"/>
                    <a:pt x="140" y="223"/>
                    <a:pt x="142" y="223"/>
                  </a:cubicBezTo>
                  <a:cubicBezTo>
                    <a:pt x="143" y="224"/>
                    <a:pt x="144" y="222"/>
                    <a:pt x="145" y="221"/>
                  </a:cubicBezTo>
                  <a:cubicBezTo>
                    <a:pt x="147" y="219"/>
                    <a:pt x="148" y="221"/>
                    <a:pt x="150" y="221"/>
                  </a:cubicBezTo>
                  <a:cubicBezTo>
                    <a:pt x="152" y="221"/>
                    <a:pt x="153" y="219"/>
                    <a:pt x="155" y="220"/>
                  </a:cubicBezTo>
                  <a:cubicBezTo>
                    <a:pt x="157" y="221"/>
                    <a:pt x="158" y="222"/>
                    <a:pt x="160" y="223"/>
                  </a:cubicBezTo>
                  <a:cubicBezTo>
                    <a:pt x="162" y="224"/>
                    <a:pt x="161" y="223"/>
                    <a:pt x="163" y="222"/>
                  </a:cubicBezTo>
                  <a:cubicBezTo>
                    <a:pt x="164" y="221"/>
                    <a:pt x="168" y="222"/>
                    <a:pt x="169" y="222"/>
                  </a:cubicBezTo>
                  <a:cubicBezTo>
                    <a:pt x="170" y="222"/>
                    <a:pt x="172" y="220"/>
                    <a:pt x="172" y="219"/>
                  </a:cubicBezTo>
                  <a:cubicBezTo>
                    <a:pt x="172" y="217"/>
                    <a:pt x="169" y="217"/>
                    <a:pt x="168" y="216"/>
                  </a:cubicBezTo>
                  <a:cubicBezTo>
                    <a:pt x="161" y="213"/>
                    <a:pt x="171" y="214"/>
                    <a:pt x="169" y="210"/>
                  </a:cubicBezTo>
                  <a:cubicBezTo>
                    <a:pt x="168" y="209"/>
                    <a:pt x="166" y="209"/>
                    <a:pt x="169" y="208"/>
                  </a:cubicBezTo>
                  <a:cubicBezTo>
                    <a:pt x="170" y="207"/>
                    <a:pt x="172" y="208"/>
                    <a:pt x="173" y="207"/>
                  </a:cubicBezTo>
                  <a:cubicBezTo>
                    <a:pt x="177" y="207"/>
                    <a:pt x="166" y="202"/>
                    <a:pt x="171" y="200"/>
                  </a:cubicBezTo>
                  <a:cubicBezTo>
                    <a:pt x="172" y="200"/>
                    <a:pt x="174" y="200"/>
                    <a:pt x="175" y="200"/>
                  </a:cubicBezTo>
                  <a:cubicBezTo>
                    <a:pt x="178" y="200"/>
                    <a:pt x="180" y="200"/>
                    <a:pt x="183" y="199"/>
                  </a:cubicBezTo>
                  <a:cubicBezTo>
                    <a:pt x="185" y="198"/>
                    <a:pt x="187" y="198"/>
                    <a:pt x="189" y="198"/>
                  </a:cubicBezTo>
                  <a:cubicBezTo>
                    <a:pt x="191" y="197"/>
                    <a:pt x="193" y="196"/>
                    <a:pt x="196" y="196"/>
                  </a:cubicBezTo>
                  <a:cubicBezTo>
                    <a:pt x="200" y="195"/>
                    <a:pt x="204" y="194"/>
                    <a:pt x="208" y="192"/>
                  </a:cubicBezTo>
                  <a:cubicBezTo>
                    <a:pt x="211" y="190"/>
                    <a:pt x="217" y="190"/>
                    <a:pt x="219" y="194"/>
                  </a:cubicBezTo>
                  <a:cubicBezTo>
                    <a:pt x="220" y="196"/>
                    <a:pt x="219" y="196"/>
                    <a:pt x="220" y="198"/>
                  </a:cubicBezTo>
                  <a:cubicBezTo>
                    <a:pt x="220" y="201"/>
                    <a:pt x="224" y="198"/>
                    <a:pt x="226" y="199"/>
                  </a:cubicBezTo>
                  <a:cubicBezTo>
                    <a:pt x="227" y="199"/>
                    <a:pt x="226" y="200"/>
                    <a:pt x="227" y="200"/>
                  </a:cubicBezTo>
                  <a:cubicBezTo>
                    <a:pt x="228" y="201"/>
                    <a:pt x="228" y="200"/>
                    <a:pt x="228" y="200"/>
                  </a:cubicBezTo>
                  <a:cubicBezTo>
                    <a:pt x="229" y="199"/>
                    <a:pt x="230" y="200"/>
                    <a:pt x="231" y="201"/>
                  </a:cubicBezTo>
                  <a:cubicBezTo>
                    <a:pt x="232" y="201"/>
                    <a:pt x="232" y="201"/>
                    <a:pt x="231" y="202"/>
                  </a:cubicBezTo>
                  <a:cubicBezTo>
                    <a:pt x="230" y="205"/>
                    <a:pt x="237" y="203"/>
                    <a:pt x="239" y="202"/>
                  </a:cubicBezTo>
                  <a:cubicBezTo>
                    <a:pt x="239" y="202"/>
                    <a:pt x="248" y="197"/>
                    <a:pt x="248" y="198"/>
                  </a:cubicBezTo>
                  <a:cubicBezTo>
                    <a:pt x="248" y="199"/>
                    <a:pt x="246" y="201"/>
                    <a:pt x="248" y="202"/>
                  </a:cubicBezTo>
                  <a:cubicBezTo>
                    <a:pt x="250" y="202"/>
                    <a:pt x="251" y="203"/>
                    <a:pt x="252" y="204"/>
                  </a:cubicBezTo>
                  <a:cubicBezTo>
                    <a:pt x="255" y="207"/>
                    <a:pt x="256" y="210"/>
                    <a:pt x="258" y="213"/>
                  </a:cubicBezTo>
                  <a:cubicBezTo>
                    <a:pt x="260" y="216"/>
                    <a:pt x="261" y="219"/>
                    <a:pt x="263" y="221"/>
                  </a:cubicBezTo>
                  <a:cubicBezTo>
                    <a:pt x="266" y="224"/>
                    <a:pt x="266" y="217"/>
                    <a:pt x="269" y="220"/>
                  </a:cubicBezTo>
                  <a:cubicBezTo>
                    <a:pt x="273" y="224"/>
                    <a:pt x="275" y="222"/>
                    <a:pt x="280" y="221"/>
                  </a:cubicBezTo>
                  <a:cubicBezTo>
                    <a:pt x="282" y="220"/>
                    <a:pt x="283" y="223"/>
                    <a:pt x="284" y="224"/>
                  </a:cubicBezTo>
                  <a:cubicBezTo>
                    <a:pt x="285" y="226"/>
                    <a:pt x="287" y="226"/>
                    <a:pt x="288" y="228"/>
                  </a:cubicBezTo>
                  <a:cubicBezTo>
                    <a:pt x="289" y="230"/>
                    <a:pt x="291" y="230"/>
                    <a:pt x="293" y="230"/>
                  </a:cubicBezTo>
                  <a:cubicBezTo>
                    <a:pt x="296" y="229"/>
                    <a:pt x="295" y="230"/>
                    <a:pt x="296" y="231"/>
                  </a:cubicBezTo>
                  <a:cubicBezTo>
                    <a:pt x="298" y="235"/>
                    <a:pt x="304" y="230"/>
                    <a:pt x="307" y="230"/>
                  </a:cubicBezTo>
                  <a:cubicBezTo>
                    <a:pt x="310" y="229"/>
                    <a:pt x="313" y="226"/>
                    <a:pt x="316" y="225"/>
                  </a:cubicBezTo>
                  <a:cubicBezTo>
                    <a:pt x="320" y="222"/>
                    <a:pt x="322" y="222"/>
                    <a:pt x="327" y="223"/>
                  </a:cubicBezTo>
                  <a:cubicBezTo>
                    <a:pt x="329" y="223"/>
                    <a:pt x="329" y="224"/>
                    <a:pt x="331" y="226"/>
                  </a:cubicBezTo>
                  <a:cubicBezTo>
                    <a:pt x="332" y="227"/>
                    <a:pt x="334" y="227"/>
                    <a:pt x="336" y="227"/>
                  </a:cubicBezTo>
                  <a:cubicBezTo>
                    <a:pt x="338" y="227"/>
                    <a:pt x="339" y="228"/>
                    <a:pt x="341" y="228"/>
                  </a:cubicBezTo>
                  <a:cubicBezTo>
                    <a:pt x="343" y="230"/>
                    <a:pt x="344" y="228"/>
                    <a:pt x="346" y="227"/>
                  </a:cubicBezTo>
                  <a:cubicBezTo>
                    <a:pt x="349" y="224"/>
                    <a:pt x="344" y="222"/>
                    <a:pt x="346" y="219"/>
                  </a:cubicBezTo>
                  <a:cubicBezTo>
                    <a:pt x="347" y="217"/>
                    <a:pt x="351" y="213"/>
                    <a:pt x="353" y="214"/>
                  </a:cubicBezTo>
                  <a:cubicBezTo>
                    <a:pt x="357" y="216"/>
                    <a:pt x="362" y="216"/>
                    <a:pt x="366" y="218"/>
                  </a:cubicBezTo>
                  <a:cubicBezTo>
                    <a:pt x="368" y="219"/>
                    <a:pt x="367" y="221"/>
                    <a:pt x="368" y="222"/>
                  </a:cubicBezTo>
                  <a:cubicBezTo>
                    <a:pt x="369" y="225"/>
                    <a:pt x="371" y="225"/>
                    <a:pt x="374" y="226"/>
                  </a:cubicBezTo>
                  <a:cubicBezTo>
                    <a:pt x="378" y="227"/>
                    <a:pt x="382" y="224"/>
                    <a:pt x="386" y="225"/>
                  </a:cubicBezTo>
                  <a:cubicBezTo>
                    <a:pt x="387" y="225"/>
                    <a:pt x="389" y="225"/>
                    <a:pt x="390" y="226"/>
                  </a:cubicBezTo>
                  <a:cubicBezTo>
                    <a:pt x="392" y="227"/>
                    <a:pt x="394" y="227"/>
                    <a:pt x="396" y="229"/>
                  </a:cubicBezTo>
                  <a:cubicBezTo>
                    <a:pt x="401" y="233"/>
                    <a:pt x="409" y="233"/>
                    <a:pt x="415" y="231"/>
                  </a:cubicBezTo>
                  <a:cubicBezTo>
                    <a:pt x="419" y="230"/>
                    <a:pt x="422" y="228"/>
                    <a:pt x="426" y="227"/>
                  </a:cubicBezTo>
                  <a:cubicBezTo>
                    <a:pt x="428" y="225"/>
                    <a:pt x="431" y="227"/>
                    <a:pt x="433" y="227"/>
                  </a:cubicBezTo>
                  <a:cubicBezTo>
                    <a:pt x="435" y="228"/>
                    <a:pt x="436" y="226"/>
                    <a:pt x="438" y="227"/>
                  </a:cubicBezTo>
                  <a:cubicBezTo>
                    <a:pt x="439" y="228"/>
                    <a:pt x="443" y="231"/>
                    <a:pt x="445" y="230"/>
                  </a:cubicBezTo>
                  <a:cubicBezTo>
                    <a:pt x="446" y="230"/>
                    <a:pt x="448" y="229"/>
                    <a:pt x="449" y="228"/>
                  </a:cubicBezTo>
                  <a:cubicBezTo>
                    <a:pt x="452" y="227"/>
                    <a:pt x="453" y="227"/>
                    <a:pt x="453" y="225"/>
                  </a:cubicBezTo>
                  <a:cubicBezTo>
                    <a:pt x="453" y="221"/>
                    <a:pt x="456" y="217"/>
                    <a:pt x="458" y="215"/>
                  </a:cubicBezTo>
                  <a:cubicBezTo>
                    <a:pt x="459" y="214"/>
                    <a:pt x="460" y="212"/>
                    <a:pt x="459" y="211"/>
                  </a:cubicBezTo>
                  <a:cubicBezTo>
                    <a:pt x="458" y="210"/>
                    <a:pt x="455" y="210"/>
                    <a:pt x="457" y="208"/>
                  </a:cubicBezTo>
                  <a:cubicBezTo>
                    <a:pt x="460" y="205"/>
                    <a:pt x="465" y="205"/>
                    <a:pt x="470" y="204"/>
                  </a:cubicBezTo>
                  <a:cubicBezTo>
                    <a:pt x="472" y="204"/>
                    <a:pt x="474" y="204"/>
                    <a:pt x="476" y="205"/>
                  </a:cubicBezTo>
                  <a:cubicBezTo>
                    <a:pt x="478" y="206"/>
                    <a:pt x="481" y="206"/>
                    <a:pt x="483" y="207"/>
                  </a:cubicBezTo>
                  <a:cubicBezTo>
                    <a:pt x="486" y="208"/>
                    <a:pt x="487" y="212"/>
                    <a:pt x="489" y="215"/>
                  </a:cubicBezTo>
                  <a:cubicBezTo>
                    <a:pt x="490" y="218"/>
                    <a:pt x="492" y="221"/>
                    <a:pt x="493" y="224"/>
                  </a:cubicBezTo>
                  <a:cubicBezTo>
                    <a:pt x="493" y="225"/>
                    <a:pt x="493" y="227"/>
                    <a:pt x="494" y="229"/>
                  </a:cubicBezTo>
                  <a:cubicBezTo>
                    <a:pt x="494" y="230"/>
                    <a:pt x="497" y="230"/>
                    <a:pt x="498" y="230"/>
                  </a:cubicBezTo>
                  <a:cubicBezTo>
                    <a:pt x="502" y="231"/>
                    <a:pt x="507" y="233"/>
                    <a:pt x="508" y="237"/>
                  </a:cubicBezTo>
                  <a:cubicBezTo>
                    <a:pt x="509" y="240"/>
                    <a:pt x="510" y="242"/>
                    <a:pt x="514" y="242"/>
                  </a:cubicBezTo>
                  <a:cubicBezTo>
                    <a:pt x="515" y="242"/>
                    <a:pt x="517" y="242"/>
                    <a:pt x="518" y="242"/>
                  </a:cubicBezTo>
                  <a:cubicBezTo>
                    <a:pt x="520" y="242"/>
                    <a:pt x="520" y="240"/>
                    <a:pt x="522" y="240"/>
                  </a:cubicBezTo>
                  <a:cubicBezTo>
                    <a:pt x="525" y="240"/>
                    <a:pt x="528" y="237"/>
                    <a:pt x="530" y="241"/>
                  </a:cubicBezTo>
                  <a:cubicBezTo>
                    <a:pt x="530" y="243"/>
                    <a:pt x="530" y="243"/>
                    <a:pt x="529" y="244"/>
                  </a:cubicBezTo>
                  <a:cubicBezTo>
                    <a:pt x="527" y="246"/>
                    <a:pt x="527" y="247"/>
                    <a:pt x="526" y="249"/>
                  </a:cubicBezTo>
                  <a:cubicBezTo>
                    <a:pt x="525" y="252"/>
                    <a:pt x="523" y="255"/>
                    <a:pt x="521" y="258"/>
                  </a:cubicBezTo>
                  <a:cubicBezTo>
                    <a:pt x="520" y="260"/>
                    <a:pt x="519" y="259"/>
                    <a:pt x="518" y="258"/>
                  </a:cubicBezTo>
                  <a:cubicBezTo>
                    <a:pt x="516" y="257"/>
                    <a:pt x="516" y="258"/>
                    <a:pt x="514" y="259"/>
                  </a:cubicBezTo>
                  <a:cubicBezTo>
                    <a:pt x="513" y="259"/>
                    <a:pt x="511" y="260"/>
                    <a:pt x="511" y="260"/>
                  </a:cubicBezTo>
                  <a:cubicBezTo>
                    <a:pt x="510" y="261"/>
                    <a:pt x="513" y="265"/>
                    <a:pt x="513" y="267"/>
                  </a:cubicBezTo>
                  <a:cubicBezTo>
                    <a:pt x="512" y="268"/>
                    <a:pt x="512" y="270"/>
                    <a:pt x="512" y="271"/>
                  </a:cubicBezTo>
                  <a:cubicBezTo>
                    <a:pt x="511" y="273"/>
                    <a:pt x="509" y="272"/>
                    <a:pt x="509" y="274"/>
                  </a:cubicBezTo>
                  <a:cubicBezTo>
                    <a:pt x="511" y="273"/>
                    <a:pt x="512" y="274"/>
                    <a:pt x="514" y="272"/>
                  </a:cubicBezTo>
                  <a:cubicBezTo>
                    <a:pt x="515" y="270"/>
                    <a:pt x="517" y="272"/>
                    <a:pt x="519" y="272"/>
                  </a:cubicBezTo>
                  <a:cubicBezTo>
                    <a:pt x="523" y="274"/>
                    <a:pt x="527" y="272"/>
                    <a:pt x="531" y="269"/>
                  </a:cubicBezTo>
                  <a:cubicBezTo>
                    <a:pt x="534" y="266"/>
                    <a:pt x="537" y="262"/>
                    <a:pt x="540" y="259"/>
                  </a:cubicBezTo>
                  <a:cubicBezTo>
                    <a:pt x="543" y="255"/>
                    <a:pt x="546" y="251"/>
                    <a:pt x="549" y="247"/>
                  </a:cubicBezTo>
                  <a:cubicBezTo>
                    <a:pt x="554" y="240"/>
                    <a:pt x="559" y="235"/>
                    <a:pt x="558" y="226"/>
                  </a:cubicBezTo>
                  <a:cubicBezTo>
                    <a:pt x="558" y="222"/>
                    <a:pt x="559" y="220"/>
                    <a:pt x="561" y="217"/>
                  </a:cubicBezTo>
                  <a:cubicBezTo>
                    <a:pt x="562" y="215"/>
                    <a:pt x="562" y="214"/>
                    <a:pt x="563" y="212"/>
                  </a:cubicBezTo>
                  <a:cubicBezTo>
                    <a:pt x="563" y="212"/>
                    <a:pt x="563" y="211"/>
                    <a:pt x="563" y="210"/>
                  </a:cubicBezTo>
                  <a:cubicBezTo>
                    <a:pt x="563" y="209"/>
                    <a:pt x="561" y="208"/>
                    <a:pt x="561" y="207"/>
                  </a:cubicBezTo>
                  <a:cubicBezTo>
                    <a:pt x="561" y="207"/>
                    <a:pt x="563" y="208"/>
                    <a:pt x="563" y="207"/>
                  </a:cubicBezTo>
                  <a:cubicBezTo>
                    <a:pt x="562" y="206"/>
                    <a:pt x="562" y="205"/>
                    <a:pt x="561" y="205"/>
                  </a:cubicBezTo>
                  <a:cubicBezTo>
                    <a:pt x="560" y="204"/>
                    <a:pt x="558" y="201"/>
                    <a:pt x="557" y="200"/>
                  </a:cubicBezTo>
                  <a:cubicBezTo>
                    <a:pt x="556" y="200"/>
                    <a:pt x="551" y="198"/>
                    <a:pt x="550" y="199"/>
                  </a:cubicBezTo>
                  <a:cubicBezTo>
                    <a:pt x="550" y="200"/>
                    <a:pt x="551" y="201"/>
                    <a:pt x="550" y="201"/>
                  </a:cubicBezTo>
                  <a:cubicBezTo>
                    <a:pt x="548" y="201"/>
                    <a:pt x="548" y="203"/>
                    <a:pt x="547" y="203"/>
                  </a:cubicBezTo>
                  <a:cubicBezTo>
                    <a:pt x="545" y="205"/>
                    <a:pt x="544" y="202"/>
                    <a:pt x="544" y="201"/>
                  </a:cubicBezTo>
                  <a:cubicBezTo>
                    <a:pt x="544" y="199"/>
                    <a:pt x="546" y="198"/>
                    <a:pt x="543" y="199"/>
                  </a:cubicBezTo>
                  <a:cubicBezTo>
                    <a:pt x="540" y="200"/>
                    <a:pt x="544" y="202"/>
                    <a:pt x="540" y="202"/>
                  </a:cubicBezTo>
                  <a:cubicBezTo>
                    <a:pt x="539" y="202"/>
                    <a:pt x="541" y="197"/>
                    <a:pt x="540" y="196"/>
                  </a:cubicBezTo>
                  <a:cubicBezTo>
                    <a:pt x="540" y="197"/>
                    <a:pt x="529" y="197"/>
                    <a:pt x="534" y="194"/>
                  </a:cubicBezTo>
                  <a:cubicBezTo>
                    <a:pt x="538" y="191"/>
                    <a:pt x="542" y="188"/>
                    <a:pt x="546" y="185"/>
                  </a:cubicBezTo>
                  <a:cubicBezTo>
                    <a:pt x="547" y="184"/>
                    <a:pt x="548" y="182"/>
                    <a:pt x="549" y="181"/>
                  </a:cubicBezTo>
                  <a:cubicBezTo>
                    <a:pt x="552" y="179"/>
                    <a:pt x="555" y="177"/>
                    <a:pt x="557" y="175"/>
                  </a:cubicBezTo>
                  <a:cubicBezTo>
                    <a:pt x="558" y="174"/>
                    <a:pt x="559" y="172"/>
                    <a:pt x="561" y="171"/>
                  </a:cubicBezTo>
                  <a:cubicBezTo>
                    <a:pt x="563" y="169"/>
                    <a:pt x="565" y="167"/>
                    <a:pt x="567" y="165"/>
                  </a:cubicBezTo>
                  <a:cubicBezTo>
                    <a:pt x="571" y="162"/>
                    <a:pt x="577" y="162"/>
                    <a:pt x="582" y="162"/>
                  </a:cubicBezTo>
                  <a:cubicBezTo>
                    <a:pt x="583" y="162"/>
                    <a:pt x="584" y="162"/>
                    <a:pt x="585" y="162"/>
                  </a:cubicBezTo>
                  <a:cubicBezTo>
                    <a:pt x="586" y="163"/>
                    <a:pt x="586" y="164"/>
                    <a:pt x="587" y="164"/>
                  </a:cubicBezTo>
                  <a:cubicBezTo>
                    <a:pt x="588" y="163"/>
                    <a:pt x="590" y="163"/>
                    <a:pt x="591" y="162"/>
                  </a:cubicBezTo>
                  <a:cubicBezTo>
                    <a:pt x="592" y="162"/>
                    <a:pt x="593" y="163"/>
                    <a:pt x="594" y="163"/>
                  </a:cubicBezTo>
                  <a:cubicBezTo>
                    <a:pt x="595" y="163"/>
                    <a:pt x="596" y="163"/>
                    <a:pt x="597" y="163"/>
                  </a:cubicBezTo>
                  <a:cubicBezTo>
                    <a:pt x="597" y="162"/>
                    <a:pt x="598" y="163"/>
                    <a:pt x="599" y="163"/>
                  </a:cubicBezTo>
                  <a:cubicBezTo>
                    <a:pt x="601" y="163"/>
                    <a:pt x="601" y="160"/>
                    <a:pt x="604" y="160"/>
                  </a:cubicBezTo>
                  <a:cubicBezTo>
                    <a:pt x="605" y="160"/>
                    <a:pt x="607" y="160"/>
                    <a:pt x="608" y="160"/>
                  </a:cubicBezTo>
                  <a:cubicBezTo>
                    <a:pt x="609" y="161"/>
                    <a:pt x="610" y="162"/>
                    <a:pt x="611" y="162"/>
                  </a:cubicBezTo>
                  <a:cubicBezTo>
                    <a:pt x="612" y="163"/>
                    <a:pt x="616" y="161"/>
                    <a:pt x="616" y="164"/>
                  </a:cubicBezTo>
                  <a:cubicBezTo>
                    <a:pt x="616" y="164"/>
                    <a:pt x="613" y="164"/>
                    <a:pt x="613" y="165"/>
                  </a:cubicBezTo>
                  <a:cubicBezTo>
                    <a:pt x="612" y="167"/>
                    <a:pt x="616" y="166"/>
                    <a:pt x="616" y="166"/>
                  </a:cubicBezTo>
                  <a:cubicBezTo>
                    <a:pt x="618" y="166"/>
                    <a:pt x="620" y="166"/>
                    <a:pt x="621" y="166"/>
                  </a:cubicBezTo>
                  <a:cubicBezTo>
                    <a:pt x="622" y="165"/>
                    <a:pt x="622" y="165"/>
                    <a:pt x="623" y="164"/>
                  </a:cubicBezTo>
                  <a:cubicBezTo>
                    <a:pt x="624" y="164"/>
                    <a:pt x="625" y="165"/>
                    <a:pt x="627" y="165"/>
                  </a:cubicBezTo>
                  <a:cubicBezTo>
                    <a:pt x="628" y="165"/>
                    <a:pt x="635" y="163"/>
                    <a:pt x="631" y="162"/>
                  </a:cubicBezTo>
                  <a:cubicBezTo>
                    <a:pt x="629" y="162"/>
                    <a:pt x="628" y="163"/>
                    <a:pt x="628" y="160"/>
                  </a:cubicBezTo>
                  <a:cubicBezTo>
                    <a:pt x="628" y="159"/>
                    <a:pt x="630" y="156"/>
                    <a:pt x="631" y="155"/>
                  </a:cubicBezTo>
                  <a:cubicBezTo>
                    <a:pt x="633" y="154"/>
                    <a:pt x="634" y="153"/>
                    <a:pt x="636" y="151"/>
                  </a:cubicBezTo>
                  <a:cubicBezTo>
                    <a:pt x="637" y="150"/>
                    <a:pt x="639" y="150"/>
                    <a:pt x="640" y="148"/>
                  </a:cubicBezTo>
                  <a:cubicBezTo>
                    <a:pt x="641" y="146"/>
                    <a:pt x="642" y="145"/>
                    <a:pt x="644" y="145"/>
                  </a:cubicBezTo>
                  <a:cubicBezTo>
                    <a:pt x="646" y="145"/>
                    <a:pt x="649" y="144"/>
                    <a:pt x="651" y="144"/>
                  </a:cubicBezTo>
                  <a:cubicBezTo>
                    <a:pt x="653" y="144"/>
                    <a:pt x="654" y="146"/>
                    <a:pt x="655" y="146"/>
                  </a:cubicBezTo>
                  <a:cubicBezTo>
                    <a:pt x="656" y="145"/>
                    <a:pt x="657" y="143"/>
                    <a:pt x="658" y="144"/>
                  </a:cubicBezTo>
                  <a:cubicBezTo>
                    <a:pt x="659" y="145"/>
                    <a:pt x="656" y="148"/>
                    <a:pt x="656" y="149"/>
                  </a:cubicBezTo>
                  <a:cubicBezTo>
                    <a:pt x="656" y="151"/>
                    <a:pt x="657" y="149"/>
                    <a:pt x="659" y="150"/>
                  </a:cubicBezTo>
                  <a:cubicBezTo>
                    <a:pt x="659" y="150"/>
                    <a:pt x="657" y="152"/>
                    <a:pt x="657" y="153"/>
                  </a:cubicBezTo>
                  <a:cubicBezTo>
                    <a:pt x="657" y="154"/>
                    <a:pt x="664" y="149"/>
                    <a:pt x="664" y="149"/>
                  </a:cubicBezTo>
                  <a:cubicBezTo>
                    <a:pt x="665" y="148"/>
                    <a:pt x="666" y="147"/>
                    <a:pt x="668" y="146"/>
                  </a:cubicBezTo>
                  <a:cubicBezTo>
                    <a:pt x="669" y="145"/>
                    <a:pt x="672" y="147"/>
                    <a:pt x="672" y="145"/>
                  </a:cubicBezTo>
                  <a:cubicBezTo>
                    <a:pt x="671" y="143"/>
                    <a:pt x="672" y="139"/>
                    <a:pt x="675" y="139"/>
                  </a:cubicBezTo>
                  <a:cubicBezTo>
                    <a:pt x="676" y="138"/>
                    <a:pt x="678" y="137"/>
                    <a:pt x="679" y="138"/>
                  </a:cubicBezTo>
                  <a:cubicBezTo>
                    <a:pt x="680" y="138"/>
                    <a:pt x="682" y="140"/>
                    <a:pt x="683" y="139"/>
                  </a:cubicBezTo>
                  <a:cubicBezTo>
                    <a:pt x="681" y="140"/>
                    <a:pt x="678" y="139"/>
                    <a:pt x="677" y="142"/>
                  </a:cubicBezTo>
                  <a:cubicBezTo>
                    <a:pt x="677" y="143"/>
                    <a:pt x="677" y="144"/>
                    <a:pt x="677" y="145"/>
                  </a:cubicBezTo>
                  <a:cubicBezTo>
                    <a:pt x="677" y="146"/>
                    <a:pt x="675" y="146"/>
                    <a:pt x="676" y="147"/>
                  </a:cubicBezTo>
                  <a:cubicBezTo>
                    <a:pt x="676" y="148"/>
                    <a:pt x="677" y="148"/>
                    <a:pt x="676" y="149"/>
                  </a:cubicBezTo>
                  <a:cubicBezTo>
                    <a:pt x="675" y="149"/>
                    <a:pt x="674" y="150"/>
                    <a:pt x="675" y="151"/>
                  </a:cubicBezTo>
                  <a:cubicBezTo>
                    <a:pt x="675" y="151"/>
                    <a:pt x="669" y="153"/>
                    <a:pt x="669" y="154"/>
                  </a:cubicBezTo>
                  <a:cubicBezTo>
                    <a:pt x="667" y="155"/>
                    <a:pt x="666" y="157"/>
                    <a:pt x="664" y="158"/>
                  </a:cubicBezTo>
                  <a:cubicBezTo>
                    <a:pt x="662" y="160"/>
                    <a:pt x="660" y="161"/>
                    <a:pt x="658" y="163"/>
                  </a:cubicBezTo>
                  <a:cubicBezTo>
                    <a:pt x="654" y="166"/>
                    <a:pt x="651" y="173"/>
                    <a:pt x="646" y="173"/>
                  </a:cubicBezTo>
                  <a:cubicBezTo>
                    <a:pt x="645" y="173"/>
                    <a:pt x="641" y="174"/>
                    <a:pt x="641" y="175"/>
                  </a:cubicBezTo>
                  <a:cubicBezTo>
                    <a:pt x="641" y="178"/>
                    <a:pt x="641" y="179"/>
                    <a:pt x="638" y="181"/>
                  </a:cubicBezTo>
                  <a:cubicBezTo>
                    <a:pt x="634" y="184"/>
                    <a:pt x="634" y="190"/>
                    <a:pt x="635" y="195"/>
                  </a:cubicBezTo>
                  <a:cubicBezTo>
                    <a:pt x="636" y="200"/>
                    <a:pt x="635" y="206"/>
                    <a:pt x="638" y="210"/>
                  </a:cubicBezTo>
                  <a:cubicBezTo>
                    <a:pt x="639" y="212"/>
                    <a:pt x="639" y="215"/>
                    <a:pt x="639" y="217"/>
                  </a:cubicBezTo>
                  <a:cubicBezTo>
                    <a:pt x="639" y="217"/>
                    <a:pt x="639" y="219"/>
                    <a:pt x="640" y="219"/>
                  </a:cubicBezTo>
                  <a:cubicBezTo>
                    <a:pt x="641" y="219"/>
                    <a:pt x="639" y="222"/>
                    <a:pt x="640" y="222"/>
                  </a:cubicBezTo>
                  <a:cubicBezTo>
                    <a:pt x="640" y="222"/>
                    <a:pt x="645" y="218"/>
                    <a:pt x="645" y="217"/>
                  </a:cubicBezTo>
                  <a:cubicBezTo>
                    <a:pt x="647" y="215"/>
                    <a:pt x="648" y="213"/>
                    <a:pt x="649" y="210"/>
                  </a:cubicBezTo>
                  <a:cubicBezTo>
                    <a:pt x="650" y="208"/>
                    <a:pt x="654" y="206"/>
                    <a:pt x="655" y="206"/>
                  </a:cubicBezTo>
                  <a:cubicBezTo>
                    <a:pt x="658" y="208"/>
                    <a:pt x="655" y="202"/>
                    <a:pt x="656" y="201"/>
                  </a:cubicBezTo>
                  <a:cubicBezTo>
                    <a:pt x="658" y="198"/>
                    <a:pt x="659" y="197"/>
                    <a:pt x="662" y="197"/>
                  </a:cubicBezTo>
                  <a:cubicBezTo>
                    <a:pt x="665" y="197"/>
                    <a:pt x="669" y="197"/>
                    <a:pt x="667" y="194"/>
                  </a:cubicBezTo>
                  <a:cubicBezTo>
                    <a:pt x="664" y="191"/>
                    <a:pt x="666" y="188"/>
                    <a:pt x="669" y="186"/>
                  </a:cubicBezTo>
                  <a:cubicBezTo>
                    <a:pt x="670" y="185"/>
                    <a:pt x="670" y="187"/>
                    <a:pt x="671" y="187"/>
                  </a:cubicBezTo>
                  <a:cubicBezTo>
                    <a:pt x="673" y="187"/>
                    <a:pt x="673" y="184"/>
                    <a:pt x="673" y="183"/>
                  </a:cubicBezTo>
                  <a:cubicBezTo>
                    <a:pt x="671" y="181"/>
                    <a:pt x="669" y="180"/>
                    <a:pt x="671" y="177"/>
                  </a:cubicBezTo>
                  <a:cubicBezTo>
                    <a:pt x="671" y="177"/>
                    <a:pt x="674" y="176"/>
                    <a:pt x="673" y="175"/>
                  </a:cubicBezTo>
                  <a:cubicBezTo>
                    <a:pt x="672" y="175"/>
                    <a:pt x="671" y="173"/>
                    <a:pt x="670" y="173"/>
                  </a:cubicBezTo>
                  <a:cubicBezTo>
                    <a:pt x="669" y="173"/>
                    <a:pt x="670" y="174"/>
                    <a:pt x="669" y="174"/>
                  </a:cubicBezTo>
                  <a:cubicBezTo>
                    <a:pt x="667" y="174"/>
                    <a:pt x="666" y="173"/>
                    <a:pt x="667" y="171"/>
                  </a:cubicBezTo>
                  <a:cubicBezTo>
                    <a:pt x="668" y="169"/>
                    <a:pt x="670" y="168"/>
                    <a:pt x="672" y="165"/>
                  </a:cubicBezTo>
                  <a:cubicBezTo>
                    <a:pt x="673" y="163"/>
                    <a:pt x="673" y="160"/>
                    <a:pt x="676" y="158"/>
                  </a:cubicBezTo>
                  <a:cubicBezTo>
                    <a:pt x="677" y="157"/>
                    <a:pt x="677" y="159"/>
                    <a:pt x="677" y="159"/>
                  </a:cubicBezTo>
                  <a:cubicBezTo>
                    <a:pt x="679" y="159"/>
                    <a:pt x="679" y="157"/>
                    <a:pt x="680" y="158"/>
                  </a:cubicBezTo>
                  <a:cubicBezTo>
                    <a:pt x="681" y="158"/>
                    <a:pt x="681" y="159"/>
                    <a:pt x="682" y="158"/>
                  </a:cubicBezTo>
                  <a:cubicBezTo>
                    <a:pt x="684" y="157"/>
                    <a:pt x="685" y="156"/>
                    <a:pt x="687" y="155"/>
                  </a:cubicBezTo>
                  <a:cubicBezTo>
                    <a:pt x="690" y="154"/>
                    <a:pt x="686" y="158"/>
                    <a:pt x="688" y="159"/>
                  </a:cubicBezTo>
                  <a:cubicBezTo>
                    <a:pt x="688" y="160"/>
                    <a:pt x="692" y="156"/>
                    <a:pt x="693" y="156"/>
                  </a:cubicBezTo>
                  <a:cubicBezTo>
                    <a:pt x="695" y="155"/>
                    <a:pt x="697" y="154"/>
                    <a:pt x="700" y="154"/>
                  </a:cubicBezTo>
                  <a:cubicBezTo>
                    <a:pt x="702" y="154"/>
                    <a:pt x="704" y="154"/>
                    <a:pt x="705" y="156"/>
                  </a:cubicBezTo>
                  <a:cubicBezTo>
                    <a:pt x="706" y="156"/>
                    <a:pt x="707" y="157"/>
                    <a:pt x="708" y="158"/>
                  </a:cubicBezTo>
                  <a:cubicBezTo>
                    <a:pt x="709" y="159"/>
                    <a:pt x="709" y="156"/>
                    <a:pt x="710" y="156"/>
                  </a:cubicBezTo>
                  <a:cubicBezTo>
                    <a:pt x="718" y="149"/>
                    <a:pt x="727" y="146"/>
                    <a:pt x="736" y="142"/>
                  </a:cubicBezTo>
                  <a:cubicBezTo>
                    <a:pt x="738" y="141"/>
                    <a:pt x="741" y="140"/>
                    <a:pt x="742" y="138"/>
                  </a:cubicBezTo>
                  <a:cubicBezTo>
                    <a:pt x="743" y="136"/>
                    <a:pt x="743" y="139"/>
                    <a:pt x="745" y="139"/>
                  </a:cubicBezTo>
                  <a:cubicBezTo>
                    <a:pt x="746" y="139"/>
                    <a:pt x="748" y="139"/>
                    <a:pt x="749" y="139"/>
                  </a:cubicBezTo>
                  <a:cubicBezTo>
                    <a:pt x="750" y="140"/>
                    <a:pt x="751" y="141"/>
                    <a:pt x="752" y="141"/>
                  </a:cubicBezTo>
                  <a:cubicBezTo>
                    <a:pt x="755" y="141"/>
                    <a:pt x="755" y="137"/>
                    <a:pt x="754" y="135"/>
                  </a:cubicBezTo>
                  <a:cubicBezTo>
                    <a:pt x="754" y="134"/>
                    <a:pt x="750" y="132"/>
                    <a:pt x="751" y="131"/>
                  </a:cubicBezTo>
                  <a:cubicBezTo>
                    <a:pt x="751" y="130"/>
                    <a:pt x="749" y="125"/>
                    <a:pt x="748" y="126"/>
                  </a:cubicBezTo>
                  <a:cubicBezTo>
                    <a:pt x="748" y="127"/>
                    <a:pt x="746" y="125"/>
                    <a:pt x="745" y="125"/>
                  </a:cubicBezTo>
                  <a:cubicBezTo>
                    <a:pt x="744" y="124"/>
                    <a:pt x="745" y="123"/>
                    <a:pt x="744" y="122"/>
                  </a:cubicBezTo>
                  <a:cubicBezTo>
                    <a:pt x="744" y="121"/>
                    <a:pt x="741" y="122"/>
                    <a:pt x="741" y="122"/>
                  </a:cubicBezTo>
                  <a:cubicBezTo>
                    <a:pt x="740" y="123"/>
                    <a:pt x="737" y="122"/>
                    <a:pt x="738" y="121"/>
                  </a:cubicBezTo>
                  <a:cubicBezTo>
                    <a:pt x="738" y="120"/>
                    <a:pt x="741" y="121"/>
                    <a:pt x="742" y="121"/>
                  </a:cubicBezTo>
                  <a:cubicBezTo>
                    <a:pt x="742" y="120"/>
                    <a:pt x="739" y="120"/>
                    <a:pt x="739" y="120"/>
                  </a:cubicBezTo>
                  <a:cubicBezTo>
                    <a:pt x="739" y="117"/>
                    <a:pt x="747" y="122"/>
                    <a:pt x="748" y="122"/>
                  </a:cubicBezTo>
                  <a:cubicBezTo>
                    <a:pt x="750" y="123"/>
                    <a:pt x="756" y="121"/>
                    <a:pt x="758" y="119"/>
                  </a:cubicBezTo>
                  <a:cubicBezTo>
                    <a:pt x="759" y="118"/>
                    <a:pt x="757" y="118"/>
                    <a:pt x="757" y="117"/>
                  </a:cubicBezTo>
                  <a:cubicBezTo>
                    <a:pt x="757" y="117"/>
                    <a:pt x="761" y="117"/>
                    <a:pt x="761" y="115"/>
                  </a:cubicBezTo>
                  <a:cubicBezTo>
                    <a:pt x="760" y="114"/>
                    <a:pt x="758" y="113"/>
                    <a:pt x="759" y="112"/>
                  </a:cubicBezTo>
                  <a:cubicBezTo>
                    <a:pt x="759" y="111"/>
                    <a:pt x="761" y="109"/>
                    <a:pt x="761" y="109"/>
                  </a:cubicBezTo>
                  <a:cubicBezTo>
                    <a:pt x="762" y="109"/>
                    <a:pt x="766" y="110"/>
                    <a:pt x="766" y="109"/>
                  </a:cubicBezTo>
                  <a:cubicBezTo>
                    <a:pt x="765" y="110"/>
                    <a:pt x="762" y="111"/>
                    <a:pt x="763" y="112"/>
                  </a:cubicBezTo>
                  <a:cubicBezTo>
                    <a:pt x="764" y="113"/>
                    <a:pt x="765" y="114"/>
                    <a:pt x="765" y="114"/>
                  </a:cubicBezTo>
                  <a:cubicBezTo>
                    <a:pt x="765" y="115"/>
                    <a:pt x="764" y="116"/>
                    <a:pt x="765" y="116"/>
                  </a:cubicBezTo>
                  <a:cubicBezTo>
                    <a:pt x="767" y="116"/>
                    <a:pt x="769" y="115"/>
                    <a:pt x="771" y="115"/>
                  </a:cubicBezTo>
                  <a:cubicBezTo>
                    <a:pt x="773" y="115"/>
                    <a:pt x="775" y="115"/>
                    <a:pt x="777" y="116"/>
                  </a:cubicBezTo>
                  <a:cubicBezTo>
                    <a:pt x="778" y="117"/>
                    <a:pt x="778" y="117"/>
                    <a:pt x="778" y="119"/>
                  </a:cubicBezTo>
                  <a:cubicBezTo>
                    <a:pt x="778" y="120"/>
                    <a:pt x="782" y="121"/>
                    <a:pt x="783" y="121"/>
                  </a:cubicBezTo>
                  <a:cubicBezTo>
                    <a:pt x="784" y="122"/>
                    <a:pt x="790" y="126"/>
                    <a:pt x="791" y="124"/>
                  </a:cubicBezTo>
                  <a:cubicBezTo>
                    <a:pt x="790" y="127"/>
                    <a:pt x="796" y="124"/>
                    <a:pt x="796" y="124"/>
                  </a:cubicBezTo>
                  <a:cubicBezTo>
                    <a:pt x="796" y="123"/>
                    <a:pt x="792" y="123"/>
                    <a:pt x="793" y="122"/>
                  </a:cubicBezTo>
                  <a:cubicBezTo>
                    <a:pt x="793" y="120"/>
                    <a:pt x="796" y="122"/>
                    <a:pt x="796" y="122"/>
                  </a:cubicBezTo>
                  <a:cubicBezTo>
                    <a:pt x="796" y="120"/>
                    <a:pt x="795" y="122"/>
                    <a:pt x="796" y="119"/>
                  </a:cubicBezTo>
                  <a:cubicBezTo>
                    <a:pt x="796" y="118"/>
                    <a:pt x="796" y="117"/>
                    <a:pt x="796" y="116"/>
                  </a:cubicBezTo>
                  <a:cubicBezTo>
                    <a:pt x="795" y="115"/>
                    <a:pt x="794" y="115"/>
                    <a:pt x="794" y="114"/>
                  </a:cubicBezTo>
                  <a:cubicBezTo>
                    <a:pt x="794" y="114"/>
                    <a:pt x="801" y="116"/>
                    <a:pt x="802" y="115"/>
                  </a:cubicBezTo>
                  <a:cubicBezTo>
                    <a:pt x="802" y="115"/>
                    <a:pt x="801" y="114"/>
                    <a:pt x="800" y="114"/>
                  </a:cubicBezTo>
                  <a:cubicBezTo>
                    <a:pt x="801" y="114"/>
                    <a:pt x="804" y="115"/>
                    <a:pt x="805" y="114"/>
                  </a:cubicBezTo>
                  <a:cubicBezTo>
                    <a:pt x="805" y="113"/>
                    <a:pt x="805" y="112"/>
                    <a:pt x="806" y="111"/>
                  </a:cubicBezTo>
                  <a:cubicBezTo>
                    <a:pt x="806" y="111"/>
                    <a:pt x="809" y="111"/>
                    <a:pt x="809" y="111"/>
                  </a:cubicBezTo>
                  <a:cubicBezTo>
                    <a:pt x="809" y="111"/>
                    <a:pt x="808" y="111"/>
                    <a:pt x="808" y="111"/>
                  </a:cubicBezTo>
                  <a:cubicBezTo>
                    <a:pt x="807" y="110"/>
                    <a:pt x="810" y="111"/>
                    <a:pt x="808" y="111"/>
                  </a:cubicBezTo>
                  <a:close/>
                  <a:moveTo>
                    <a:pt x="405" y="192"/>
                  </a:moveTo>
                  <a:cubicBezTo>
                    <a:pt x="404" y="195"/>
                    <a:pt x="404" y="198"/>
                    <a:pt x="403" y="201"/>
                  </a:cubicBezTo>
                  <a:cubicBezTo>
                    <a:pt x="402" y="203"/>
                    <a:pt x="399" y="202"/>
                    <a:pt x="399" y="204"/>
                  </a:cubicBezTo>
                  <a:cubicBezTo>
                    <a:pt x="399" y="204"/>
                    <a:pt x="401" y="204"/>
                    <a:pt x="402" y="204"/>
                  </a:cubicBezTo>
                  <a:cubicBezTo>
                    <a:pt x="402" y="204"/>
                    <a:pt x="393" y="210"/>
                    <a:pt x="392" y="210"/>
                  </a:cubicBezTo>
                  <a:cubicBezTo>
                    <a:pt x="391" y="211"/>
                    <a:pt x="390" y="212"/>
                    <a:pt x="388" y="212"/>
                  </a:cubicBezTo>
                  <a:cubicBezTo>
                    <a:pt x="387" y="213"/>
                    <a:pt x="386" y="215"/>
                    <a:pt x="385" y="216"/>
                  </a:cubicBezTo>
                  <a:cubicBezTo>
                    <a:pt x="384" y="217"/>
                    <a:pt x="377" y="219"/>
                    <a:pt x="376" y="217"/>
                  </a:cubicBezTo>
                  <a:cubicBezTo>
                    <a:pt x="376" y="216"/>
                    <a:pt x="383" y="214"/>
                    <a:pt x="384" y="213"/>
                  </a:cubicBezTo>
                  <a:cubicBezTo>
                    <a:pt x="387" y="211"/>
                    <a:pt x="390" y="208"/>
                    <a:pt x="393" y="206"/>
                  </a:cubicBezTo>
                  <a:cubicBezTo>
                    <a:pt x="395" y="205"/>
                    <a:pt x="395" y="202"/>
                    <a:pt x="397" y="201"/>
                  </a:cubicBezTo>
                  <a:cubicBezTo>
                    <a:pt x="399" y="198"/>
                    <a:pt x="401" y="195"/>
                    <a:pt x="402" y="192"/>
                  </a:cubicBezTo>
                  <a:cubicBezTo>
                    <a:pt x="402" y="190"/>
                    <a:pt x="402" y="190"/>
                    <a:pt x="404" y="189"/>
                  </a:cubicBezTo>
                  <a:cubicBezTo>
                    <a:pt x="406" y="188"/>
                    <a:pt x="405" y="191"/>
                    <a:pt x="405" y="192"/>
                  </a:cubicBezTo>
                  <a:cubicBezTo>
                    <a:pt x="404" y="193"/>
                    <a:pt x="405" y="190"/>
                    <a:pt x="405" y="19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77" name="Freeform 721">
              <a:extLst>
                <a:ext uri="{FF2B5EF4-FFF2-40B4-BE49-F238E27FC236}">
                  <a16:creationId xmlns:a16="http://schemas.microsoft.com/office/drawing/2014/main" id="{D1BFB262-5EF0-E643-AF88-18A6715861AB}"/>
                </a:ext>
              </a:extLst>
            </p:cNvPr>
            <p:cNvSpPr>
              <a:spLocks/>
            </p:cNvSpPr>
            <p:nvPr/>
          </p:nvSpPr>
          <p:spPr bwMode="auto">
            <a:xfrm>
              <a:off x="18193828" y="6226607"/>
              <a:ext cx="140127" cy="299442"/>
            </a:xfrm>
            <a:custGeom>
              <a:avLst/>
              <a:gdLst>
                <a:gd name="T0" fmla="*/ 13 w 15"/>
                <a:gd name="T1" fmla="*/ 26 h 32"/>
                <a:gd name="T2" fmla="*/ 10 w 15"/>
                <a:gd name="T3" fmla="*/ 13 h 32"/>
                <a:gd name="T4" fmla="*/ 9 w 15"/>
                <a:gd name="T5" fmla="*/ 4 h 32"/>
                <a:gd name="T6" fmla="*/ 9 w 15"/>
                <a:gd name="T7" fmla="*/ 1 h 32"/>
                <a:gd name="T8" fmla="*/ 6 w 15"/>
                <a:gd name="T9" fmla="*/ 0 h 32"/>
                <a:gd name="T10" fmla="*/ 7 w 15"/>
                <a:gd name="T11" fmla="*/ 3 h 32"/>
                <a:gd name="T12" fmla="*/ 6 w 15"/>
                <a:gd name="T13" fmla="*/ 5 h 32"/>
                <a:gd name="T14" fmla="*/ 4 w 15"/>
                <a:gd name="T15" fmla="*/ 7 h 32"/>
                <a:gd name="T16" fmla="*/ 4 w 15"/>
                <a:gd name="T17" fmla="*/ 9 h 32"/>
                <a:gd name="T18" fmla="*/ 2 w 15"/>
                <a:gd name="T19" fmla="*/ 14 h 32"/>
                <a:gd name="T20" fmla="*/ 5 w 15"/>
                <a:gd name="T21" fmla="*/ 20 h 32"/>
                <a:gd name="T22" fmla="*/ 6 w 15"/>
                <a:gd name="T23" fmla="*/ 32 h 32"/>
                <a:gd name="T24" fmla="*/ 15 w 15"/>
                <a:gd name="T25" fmla="*/ 32 h 32"/>
                <a:gd name="T26" fmla="*/ 13 w 15"/>
                <a:gd name="T27" fmla="*/ 26 h 32"/>
                <a:gd name="T28" fmla="*/ 13 w 15"/>
                <a:gd name="T29"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32">
                  <a:moveTo>
                    <a:pt x="13" y="26"/>
                  </a:moveTo>
                  <a:cubicBezTo>
                    <a:pt x="13" y="22"/>
                    <a:pt x="9" y="17"/>
                    <a:pt x="10" y="13"/>
                  </a:cubicBezTo>
                  <a:cubicBezTo>
                    <a:pt x="11" y="10"/>
                    <a:pt x="10" y="7"/>
                    <a:pt x="9" y="4"/>
                  </a:cubicBezTo>
                  <a:cubicBezTo>
                    <a:pt x="9" y="3"/>
                    <a:pt x="9" y="2"/>
                    <a:pt x="9" y="1"/>
                  </a:cubicBezTo>
                  <a:cubicBezTo>
                    <a:pt x="9" y="0"/>
                    <a:pt x="6" y="0"/>
                    <a:pt x="6" y="0"/>
                  </a:cubicBezTo>
                  <a:cubicBezTo>
                    <a:pt x="6" y="1"/>
                    <a:pt x="7" y="2"/>
                    <a:pt x="7" y="3"/>
                  </a:cubicBezTo>
                  <a:cubicBezTo>
                    <a:pt x="8" y="4"/>
                    <a:pt x="7" y="5"/>
                    <a:pt x="6" y="5"/>
                  </a:cubicBezTo>
                  <a:cubicBezTo>
                    <a:pt x="5" y="6"/>
                    <a:pt x="4" y="5"/>
                    <a:pt x="4" y="7"/>
                  </a:cubicBezTo>
                  <a:cubicBezTo>
                    <a:pt x="4" y="8"/>
                    <a:pt x="4" y="8"/>
                    <a:pt x="4" y="9"/>
                  </a:cubicBezTo>
                  <a:cubicBezTo>
                    <a:pt x="3" y="11"/>
                    <a:pt x="3" y="13"/>
                    <a:pt x="2" y="14"/>
                  </a:cubicBezTo>
                  <a:cubicBezTo>
                    <a:pt x="0" y="15"/>
                    <a:pt x="4" y="18"/>
                    <a:pt x="5" y="20"/>
                  </a:cubicBezTo>
                  <a:cubicBezTo>
                    <a:pt x="6" y="22"/>
                    <a:pt x="4" y="32"/>
                    <a:pt x="6" y="32"/>
                  </a:cubicBezTo>
                  <a:cubicBezTo>
                    <a:pt x="9" y="32"/>
                    <a:pt x="12" y="32"/>
                    <a:pt x="15" y="32"/>
                  </a:cubicBezTo>
                  <a:cubicBezTo>
                    <a:pt x="15" y="30"/>
                    <a:pt x="14" y="28"/>
                    <a:pt x="13" y="26"/>
                  </a:cubicBezTo>
                  <a:cubicBezTo>
                    <a:pt x="13" y="24"/>
                    <a:pt x="13" y="27"/>
                    <a:pt x="13" y="2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78" name="Freeform 722">
              <a:extLst>
                <a:ext uri="{FF2B5EF4-FFF2-40B4-BE49-F238E27FC236}">
                  <a16:creationId xmlns:a16="http://schemas.microsoft.com/office/drawing/2014/main" id="{ECB113D3-0879-AE4D-95EE-385E71FDC223}"/>
                </a:ext>
              </a:extLst>
            </p:cNvPr>
            <p:cNvSpPr>
              <a:spLocks/>
            </p:cNvSpPr>
            <p:nvPr/>
          </p:nvSpPr>
          <p:spPr bwMode="auto">
            <a:xfrm>
              <a:off x="18222490" y="6516489"/>
              <a:ext cx="140127" cy="216615"/>
            </a:xfrm>
            <a:custGeom>
              <a:avLst/>
              <a:gdLst>
                <a:gd name="T0" fmla="*/ 12 w 15"/>
                <a:gd name="T1" fmla="*/ 1 h 23"/>
                <a:gd name="T2" fmla="*/ 7 w 15"/>
                <a:gd name="T3" fmla="*/ 1 h 23"/>
                <a:gd name="T4" fmla="*/ 2 w 15"/>
                <a:gd name="T5" fmla="*/ 2 h 23"/>
                <a:gd name="T6" fmla="*/ 1 w 15"/>
                <a:gd name="T7" fmla="*/ 7 h 23"/>
                <a:gd name="T8" fmla="*/ 2 w 15"/>
                <a:gd name="T9" fmla="*/ 11 h 23"/>
                <a:gd name="T10" fmla="*/ 1 w 15"/>
                <a:gd name="T11" fmla="*/ 23 h 23"/>
                <a:gd name="T12" fmla="*/ 4 w 15"/>
                <a:gd name="T13" fmla="*/ 20 h 23"/>
                <a:gd name="T14" fmla="*/ 7 w 15"/>
                <a:gd name="T15" fmla="*/ 20 h 23"/>
                <a:gd name="T16" fmla="*/ 9 w 15"/>
                <a:gd name="T17" fmla="*/ 23 h 23"/>
                <a:gd name="T18" fmla="*/ 9 w 15"/>
                <a:gd name="T19" fmla="*/ 20 h 23"/>
                <a:gd name="T20" fmla="*/ 6 w 15"/>
                <a:gd name="T21" fmla="*/ 16 h 23"/>
                <a:gd name="T22" fmla="*/ 4 w 15"/>
                <a:gd name="T23" fmla="*/ 7 h 23"/>
                <a:gd name="T24" fmla="*/ 9 w 15"/>
                <a:gd name="T25" fmla="*/ 3 h 23"/>
                <a:gd name="T26" fmla="*/ 15 w 15"/>
                <a:gd name="T27" fmla="*/ 6 h 23"/>
                <a:gd name="T28" fmla="*/ 12 w 15"/>
                <a:gd name="T29"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2" y="1"/>
                  </a:moveTo>
                  <a:cubicBezTo>
                    <a:pt x="11" y="1"/>
                    <a:pt x="9" y="1"/>
                    <a:pt x="7" y="1"/>
                  </a:cubicBezTo>
                  <a:cubicBezTo>
                    <a:pt x="5" y="1"/>
                    <a:pt x="3" y="0"/>
                    <a:pt x="2" y="2"/>
                  </a:cubicBezTo>
                  <a:cubicBezTo>
                    <a:pt x="2" y="4"/>
                    <a:pt x="1" y="5"/>
                    <a:pt x="1" y="7"/>
                  </a:cubicBezTo>
                  <a:cubicBezTo>
                    <a:pt x="1" y="8"/>
                    <a:pt x="2" y="9"/>
                    <a:pt x="2" y="11"/>
                  </a:cubicBezTo>
                  <a:cubicBezTo>
                    <a:pt x="2" y="12"/>
                    <a:pt x="0" y="23"/>
                    <a:pt x="1" y="23"/>
                  </a:cubicBezTo>
                  <a:cubicBezTo>
                    <a:pt x="3" y="22"/>
                    <a:pt x="1" y="19"/>
                    <a:pt x="4" y="20"/>
                  </a:cubicBezTo>
                  <a:cubicBezTo>
                    <a:pt x="5" y="20"/>
                    <a:pt x="7" y="19"/>
                    <a:pt x="7" y="20"/>
                  </a:cubicBezTo>
                  <a:cubicBezTo>
                    <a:pt x="8" y="20"/>
                    <a:pt x="8" y="23"/>
                    <a:pt x="9" y="23"/>
                  </a:cubicBezTo>
                  <a:cubicBezTo>
                    <a:pt x="9" y="23"/>
                    <a:pt x="9" y="20"/>
                    <a:pt x="9" y="20"/>
                  </a:cubicBezTo>
                  <a:cubicBezTo>
                    <a:pt x="9" y="18"/>
                    <a:pt x="7" y="17"/>
                    <a:pt x="6" y="16"/>
                  </a:cubicBezTo>
                  <a:cubicBezTo>
                    <a:pt x="5" y="14"/>
                    <a:pt x="2" y="9"/>
                    <a:pt x="4" y="7"/>
                  </a:cubicBezTo>
                  <a:cubicBezTo>
                    <a:pt x="7" y="5"/>
                    <a:pt x="6" y="4"/>
                    <a:pt x="9" y="3"/>
                  </a:cubicBezTo>
                  <a:cubicBezTo>
                    <a:pt x="11" y="2"/>
                    <a:pt x="14" y="4"/>
                    <a:pt x="15" y="6"/>
                  </a:cubicBezTo>
                  <a:cubicBezTo>
                    <a:pt x="14" y="4"/>
                    <a:pt x="13" y="2"/>
                    <a:pt x="12"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79" name="Freeform 723">
              <a:extLst>
                <a:ext uri="{FF2B5EF4-FFF2-40B4-BE49-F238E27FC236}">
                  <a16:creationId xmlns:a16="http://schemas.microsoft.com/office/drawing/2014/main" id="{8B2B2DA2-C327-1F4D-AC5C-94C0B8CE4FBB}"/>
                </a:ext>
              </a:extLst>
            </p:cNvPr>
            <p:cNvSpPr>
              <a:spLocks/>
            </p:cNvSpPr>
            <p:nvPr/>
          </p:nvSpPr>
          <p:spPr bwMode="auto">
            <a:xfrm>
              <a:off x="17483637" y="7153601"/>
              <a:ext cx="197453" cy="235731"/>
            </a:xfrm>
            <a:custGeom>
              <a:avLst/>
              <a:gdLst>
                <a:gd name="T0" fmla="*/ 5 w 21"/>
                <a:gd name="T1" fmla="*/ 1 h 25"/>
                <a:gd name="T2" fmla="*/ 4 w 21"/>
                <a:gd name="T3" fmla="*/ 7 h 25"/>
                <a:gd name="T4" fmla="*/ 1 w 21"/>
                <a:gd name="T5" fmla="*/ 9 h 25"/>
                <a:gd name="T6" fmla="*/ 3 w 21"/>
                <a:gd name="T7" fmla="*/ 11 h 25"/>
                <a:gd name="T8" fmla="*/ 2 w 21"/>
                <a:gd name="T9" fmla="*/ 14 h 25"/>
                <a:gd name="T10" fmla="*/ 3 w 21"/>
                <a:gd name="T11" fmla="*/ 16 h 25"/>
                <a:gd name="T12" fmla="*/ 1 w 21"/>
                <a:gd name="T13" fmla="*/ 20 h 25"/>
                <a:gd name="T14" fmla="*/ 3 w 21"/>
                <a:gd name="T15" fmla="*/ 21 h 25"/>
                <a:gd name="T16" fmla="*/ 0 w 21"/>
                <a:gd name="T17" fmla="*/ 24 h 25"/>
                <a:gd name="T18" fmla="*/ 2 w 21"/>
                <a:gd name="T19" fmla="*/ 23 h 25"/>
                <a:gd name="T20" fmla="*/ 3 w 21"/>
                <a:gd name="T21" fmla="*/ 24 h 25"/>
                <a:gd name="T22" fmla="*/ 6 w 21"/>
                <a:gd name="T23" fmla="*/ 22 h 25"/>
                <a:gd name="T24" fmla="*/ 8 w 21"/>
                <a:gd name="T25" fmla="*/ 22 h 25"/>
                <a:gd name="T26" fmla="*/ 9 w 21"/>
                <a:gd name="T27" fmla="*/ 22 h 25"/>
                <a:gd name="T28" fmla="*/ 12 w 21"/>
                <a:gd name="T29" fmla="*/ 21 h 25"/>
                <a:gd name="T30" fmla="*/ 14 w 21"/>
                <a:gd name="T31" fmla="*/ 20 h 25"/>
                <a:gd name="T32" fmla="*/ 17 w 21"/>
                <a:gd name="T33" fmla="*/ 18 h 25"/>
                <a:gd name="T34" fmla="*/ 20 w 21"/>
                <a:gd name="T35" fmla="*/ 20 h 25"/>
                <a:gd name="T36" fmla="*/ 19 w 21"/>
                <a:gd name="T37" fmla="*/ 16 h 25"/>
                <a:gd name="T38" fmla="*/ 17 w 21"/>
                <a:gd name="T39" fmla="*/ 12 h 25"/>
                <a:gd name="T40" fmla="*/ 12 w 21"/>
                <a:gd name="T41" fmla="*/ 0 h 25"/>
                <a:gd name="T42" fmla="*/ 5 w 21"/>
                <a:gd name="T43" fmla="*/ 1 h 25"/>
                <a:gd name="T44" fmla="*/ 5 w 21"/>
                <a:gd name="T45"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 h="25">
                  <a:moveTo>
                    <a:pt x="5" y="1"/>
                  </a:moveTo>
                  <a:cubicBezTo>
                    <a:pt x="3" y="2"/>
                    <a:pt x="2" y="6"/>
                    <a:pt x="4" y="7"/>
                  </a:cubicBezTo>
                  <a:cubicBezTo>
                    <a:pt x="7" y="10"/>
                    <a:pt x="2" y="9"/>
                    <a:pt x="1" y="9"/>
                  </a:cubicBezTo>
                  <a:cubicBezTo>
                    <a:pt x="1" y="9"/>
                    <a:pt x="3" y="11"/>
                    <a:pt x="3" y="11"/>
                  </a:cubicBezTo>
                  <a:cubicBezTo>
                    <a:pt x="3" y="13"/>
                    <a:pt x="3" y="13"/>
                    <a:pt x="2" y="14"/>
                  </a:cubicBezTo>
                  <a:cubicBezTo>
                    <a:pt x="2" y="14"/>
                    <a:pt x="3" y="15"/>
                    <a:pt x="3" y="16"/>
                  </a:cubicBezTo>
                  <a:cubicBezTo>
                    <a:pt x="2" y="17"/>
                    <a:pt x="1" y="20"/>
                    <a:pt x="1" y="20"/>
                  </a:cubicBezTo>
                  <a:cubicBezTo>
                    <a:pt x="1" y="20"/>
                    <a:pt x="3" y="20"/>
                    <a:pt x="3" y="21"/>
                  </a:cubicBezTo>
                  <a:cubicBezTo>
                    <a:pt x="3" y="21"/>
                    <a:pt x="0" y="23"/>
                    <a:pt x="0" y="24"/>
                  </a:cubicBezTo>
                  <a:cubicBezTo>
                    <a:pt x="0" y="24"/>
                    <a:pt x="1" y="23"/>
                    <a:pt x="2" y="23"/>
                  </a:cubicBezTo>
                  <a:cubicBezTo>
                    <a:pt x="2" y="23"/>
                    <a:pt x="2" y="25"/>
                    <a:pt x="3" y="24"/>
                  </a:cubicBezTo>
                  <a:cubicBezTo>
                    <a:pt x="3" y="23"/>
                    <a:pt x="5" y="22"/>
                    <a:pt x="6" y="22"/>
                  </a:cubicBezTo>
                  <a:cubicBezTo>
                    <a:pt x="7" y="21"/>
                    <a:pt x="6" y="25"/>
                    <a:pt x="8" y="22"/>
                  </a:cubicBezTo>
                  <a:cubicBezTo>
                    <a:pt x="9" y="20"/>
                    <a:pt x="8" y="21"/>
                    <a:pt x="9" y="22"/>
                  </a:cubicBezTo>
                  <a:cubicBezTo>
                    <a:pt x="9" y="22"/>
                    <a:pt x="12" y="21"/>
                    <a:pt x="12" y="21"/>
                  </a:cubicBezTo>
                  <a:cubicBezTo>
                    <a:pt x="14" y="21"/>
                    <a:pt x="13" y="20"/>
                    <a:pt x="14" y="20"/>
                  </a:cubicBezTo>
                  <a:cubicBezTo>
                    <a:pt x="16" y="20"/>
                    <a:pt x="16" y="19"/>
                    <a:pt x="17" y="18"/>
                  </a:cubicBezTo>
                  <a:cubicBezTo>
                    <a:pt x="18" y="16"/>
                    <a:pt x="19" y="19"/>
                    <a:pt x="20" y="20"/>
                  </a:cubicBezTo>
                  <a:cubicBezTo>
                    <a:pt x="21" y="20"/>
                    <a:pt x="19" y="16"/>
                    <a:pt x="19" y="16"/>
                  </a:cubicBezTo>
                  <a:cubicBezTo>
                    <a:pt x="18" y="15"/>
                    <a:pt x="17" y="14"/>
                    <a:pt x="17" y="12"/>
                  </a:cubicBezTo>
                  <a:cubicBezTo>
                    <a:pt x="17" y="7"/>
                    <a:pt x="14" y="4"/>
                    <a:pt x="12" y="0"/>
                  </a:cubicBezTo>
                  <a:cubicBezTo>
                    <a:pt x="10" y="2"/>
                    <a:pt x="8" y="1"/>
                    <a:pt x="5" y="1"/>
                  </a:cubicBezTo>
                  <a:cubicBezTo>
                    <a:pt x="5" y="2"/>
                    <a:pt x="6" y="1"/>
                    <a:pt x="5"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80" name="Freeform 724">
              <a:extLst>
                <a:ext uri="{FF2B5EF4-FFF2-40B4-BE49-F238E27FC236}">
                  <a16:creationId xmlns:a16="http://schemas.microsoft.com/office/drawing/2014/main" id="{507F171B-560E-0E4D-949E-2FB713C589DD}"/>
                </a:ext>
              </a:extLst>
            </p:cNvPr>
            <p:cNvSpPr>
              <a:spLocks/>
            </p:cNvSpPr>
            <p:nvPr/>
          </p:nvSpPr>
          <p:spPr bwMode="auto">
            <a:xfrm>
              <a:off x="17400836" y="6901941"/>
              <a:ext cx="299364" cy="289887"/>
            </a:xfrm>
            <a:custGeom>
              <a:avLst/>
              <a:gdLst>
                <a:gd name="T0" fmla="*/ 32 w 32"/>
                <a:gd name="T1" fmla="*/ 3 h 31"/>
                <a:gd name="T2" fmla="*/ 29 w 32"/>
                <a:gd name="T3" fmla="*/ 1 h 31"/>
                <a:gd name="T4" fmla="*/ 27 w 32"/>
                <a:gd name="T5" fmla="*/ 4 h 31"/>
                <a:gd name="T6" fmla="*/ 25 w 32"/>
                <a:gd name="T7" fmla="*/ 5 h 31"/>
                <a:gd name="T8" fmla="*/ 20 w 32"/>
                <a:gd name="T9" fmla="*/ 6 h 31"/>
                <a:gd name="T10" fmla="*/ 20 w 32"/>
                <a:gd name="T11" fmla="*/ 10 h 31"/>
                <a:gd name="T12" fmla="*/ 13 w 32"/>
                <a:gd name="T13" fmla="*/ 9 h 31"/>
                <a:gd name="T14" fmla="*/ 10 w 32"/>
                <a:gd name="T15" fmla="*/ 12 h 31"/>
                <a:gd name="T16" fmla="*/ 0 w 32"/>
                <a:gd name="T17" fmla="*/ 19 h 31"/>
                <a:gd name="T18" fmla="*/ 6 w 32"/>
                <a:gd name="T19" fmla="*/ 21 h 31"/>
                <a:gd name="T20" fmla="*/ 5 w 32"/>
                <a:gd name="T21" fmla="*/ 24 h 31"/>
                <a:gd name="T22" fmla="*/ 6 w 32"/>
                <a:gd name="T23" fmla="*/ 26 h 31"/>
                <a:gd name="T24" fmla="*/ 3 w 32"/>
                <a:gd name="T25" fmla="*/ 29 h 31"/>
                <a:gd name="T26" fmla="*/ 5 w 32"/>
                <a:gd name="T27" fmla="*/ 30 h 31"/>
                <a:gd name="T28" fmla="*/ 5 w 32"/>
                <a:gd name="T29" fmla="*/ 31 h 31"/>
                <a:gd name="T30" fmla="*/ 9 w 32"/>
                <a:gd name="T31" fmla="*/ 31 h 31"/>
                <a:gd name="T32" fmla="*/ 12 w 32"/>
                <a:gd name="T33" fmla="*/ 31 h 31"/>
                <a:gd name="T34" fmla="*/ 14 w 32"/>
                <a:gd name="T35" fmla="*/ 28 h 31"/>
                <a:gd name="T36" fmla="*/ 21 w 32"/>
                <a:gd name="T37" fmla="*/ 27 h 31"/>
                <a:gd name="T38" fmla="*/ 16 w 32"/>
                <a:gd name="T39" fmla="*/ 22 h 31"/>
                <a:gd name="T40" fmla="*/ 20 w 32"/>
                <a:gd name="T41" fmla="*/ 19 h 31"/>
                <a:gd name="T42" fmla="*/ 27 w 32"/>
                <a:gd name="T43" fmla="*/ 14 h 31"/>
                <a:gd name="T44" fmla="*/ 27 w 32"/>
                <a:gd name="T45" fmla="*/ 8 h 31"/>
                <a:gd name="T46" fmla="*/ 32 w 32"/>
                <a:gd name="T4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 h="31">
                  <a:moveTo>
                    <a:pt x="32" y="3"/>
                  </a:moveTo>
                  <a:cubicBezTo>
                    <a:pt x="31" y="2"/>
                    <a:pt x="30" y="0"/>
                    <a:pt x="29" y="1"/>
                  </a:cubicBezTo>
                  <a:cubicBezTo>
                    <a:pt x="28" y="1"/>
                    <a:pt x="28" y="3"/>
                    <a:pt x="27" y="4"/>
                  </a:cubicBezTo>
                  <a:cubicBezTo>
                    <a:pt x="27" y="4"/>
                    <a:pt x="26" y="3"/>
                    <a:pt x="25" y="5"/>
                  </a:cubicBezTo>
                  <a:cubicBezTo>
                    <a:pt x="24" y="6"/>
                    <a:pt x="22" y="6"/>
                    <a:pt x="20" y="6"/>
                  </a:cubicBezTo>
                  <a:cubicBezTo>
                    <a:pt x="18" y="7"/>
                    <a:pt x="22" y="9"/>
                    <a:pt x="20" y="10"/>
                  </a:cubicBezTo>
                  <a:cubicBezTo>
                    <a:pt x="17" y="11"/>
                    <a:pt x="16" y="9"/>
                    <a:pt x="13" y="9"/>
                  </a:cubicBezTo>
                  <a:cubicBezTo>
                    <a:pt x="12" y="8"/>
                    <a:pt x="10" y="11"/>
                    <a:pt x="10" y="12"/>
                  </a:cubicBezTo>
                  <a:cubicBezTo>
                    <a:pt x="7" y="15"/>
                    <a:pt x="1" y="15"/>
                    <a:pt x="0" y="19"/>
                  </a:cubicBezTo>
                  <a:cubicBezTo>
                    <a:pt x="0" y="19"/>
                    <a:pt x="6" y="21"/>
                    <a:pt x="6" y="21"/>
                  </a:cubicBezTo>
                  <a:cubicBezTo>
                    <a:pt x="6" y="22"/>
                    <a:pt x="5" y="24"/>
                    <a:pt x="5" y="24"/>
                  </a:cubicBezTo>
                  <a:cubicBezTo>
                    <a:pt x="5" y="26"/>
                    <a:pt x="6" y="25"/>
                    <a:pt x="6" y="26"/>
                  </a:cubicBezTo>
                  <a:cubicBezTo>
                    <a:pt x="6" y="25"/>
                    <a:pt x="2" y="28"/>
                    <a:pt x="3" y="29"/>
                  </a:cubicBezTo>
                  <a:cubicBezTo>
                    <a:pt x="3" y="29"/>
                    <a:pt x="5" y="30"/>
                    <a:pt x="5" y="30"/>
                  </a:cubicBezTo>
                  <a:cubicBezTo>
                    <a:pt x="6" y="30"/>
                    <a:pt x="5" y="30"/>
                    <a:pt x="5" y="31"/>
                  </a:cubicBezTo>
                  <a:cubicBezTo>
                    <a:pt x="5" y="30"/>
                    <a:pt x="9" y="30"/>
                    <a:pt x="9" y="31"/>
                  </a:cubicBezTo>
                  <a:cubicBezTo>
                    <a:pt x="10" y="31"/>
                    <a:pt x="11" y="31"/>
                    <a:pt x="12" y="31"/>
                  </a:cubicBezTo>
                  <a:cubicBezTo>
                    <a:pt x="12" y="31"/>
                    <a:pt x="13" y="29"/>
                    <a:pt x="14" y="28"/>
                  </a:cubicBezTo>
                  <a:cubicBezTo>
                    <a:pt x="17" y="28"/>
                    <a:pt x="19" y="29"/>
                    <a:pt x="21" y="27"/>
                  </a:cubicBezTo>
                  <a:cubicBezTo>
                    <a:pt x="21" y="25"/>
                    <a:pt x="16" y="23"/>
                    <a:pt x="16" y="22"/>
                  </a:cubicBezTo>
                  <a:cubicBezTo>
                    <a:pt x="17" y="21"/>
                    <a:pt x="18" y="20"/>
                    <a:pt x="20" y="19"/>
                  </a:cubicBezTo>
                  <a:cubicBezTo>
                    <a:pt x="22" y="17"/>
                    <a:pt x="24" y="15"/>
                    <a:pt x="27" y="14"/>
                  </a:cubicBezTo>
                  <a:cubicBezTo>
                    <a:pt x="29" y="12"/>
                    <a:pt x="26" y="9"/>
                    <a:pt x="27" y="8"/>
                  </a:cubicBezTo>
                  <a:cubicBezTo>
                    <a:pt x="29" y="6"/>
                    <a:pt x="30" y="4"/>
                    <a:pt x="32"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81" name="Freeform 725">
              <a:extLst>
                <a:ext uri="{FF2B5EF4-FFF2-40B4-BE49-F238E27FC236}">
                  <a16:creationId xmlns:a16="http://schemas.microsoft.com/office/drawing/2014/main" id="{B1398738-B5C9-9B49-88E2-8490EFFB018D}"/>
                </a:ext>
              </a:extLst>
            </p:cNvPr>
            <p:cNvSpPr>
              <a:spLocks/>
            </p:cNvSpPr>
            <p:nvPr/>
          </p:nvSpPr>
          <p:spPr bwMode="auto">
            <a:xfrm>
              <a:off x="11209749" y="6162893"/>
              <a:ext cx="222932" cy="232543"/>
            </a:xfrm>
            <a:custGeom>
              <a:avLst/>
              <a:gdLst>
                <a:gd name="T0" fmla="*/ 21 w 24"/>
                <a:gd name="T1" fmla="*/ 8 h 25"/>
                <a:gd name="T2" fmla="*/ 18 w 24"/>
                <a:gd name="T3" fmla="*/ 5 h 25"/>
                <a:gd name="T4" fmla="*/ 15 w 24"/>
                <a:gd name="T5" fmla="*/ 6 h 25"/>
                <a:gd name="T6" fmla="*/ 16 w 24"/>
                <a:gd name="T7" fmla="*/ 1 h 25"/>
                <a:gd name="T8" fmla="*/ 10 w 24"/>
                <a:gd name="T9" fmla="*/ 1 h 25"/>
                <a:gd name="T10" fmla="*/ 10 w 24"/>
                <a:gd name="T11" fmla="*/ 2 h 25"/>
                <a:gd name="T12" fmla="*/ 9 w 24"/>
                <a:gd name="T13" fmla="*/ 3 h 25"/>
                <a:gd name="T14" fmla="*/ 11 w 24"/>
                <a:gd name="T15" fmla="*/ 4 h 25"/>
                <a:gd name="T16" fmla="*/ 9 w 24"/>
                <a:gd name="T17" fmla="*/ 5 h 25"/>
                <a:gd name="T18" fmla="*/ 2 w 24"/>
                <a:gd name="T19" fmla="*/ 6 h 25"/>
                <a:gd name="T20" fmla="*/ 3 w 24"/>
                <a:gd name="T21" fmla="*/ 7 h 25"/>
                <a:gd name="T22" fmla="*/ 2 w 24"/>
                <a:gd name="T23" fmla="*/ 8 h 25"/>
                <a:gd name="T24" fmla="*/ 2 w 24"/>
                <a:gd name="T25" fmla="*/ 8 h 25"/>
                <a:gd name="T26" fmla="*/ 1 w 24"/>
                <a:gd name="T27" fmla="*/ 8 h 25"/>
                <a:gd name="T28" fmla="*/ 3 w 24"/>
                <a:gd name="T29" fmla="*/ 10 h 25"/>
                <a:gd name="T30" fmla="*/ 6 w 24"/>
                <a:gd name="T31" fmla="*/ 13 h 25"/>
                <a:gd name="T32" fmla="*/ 5 w 24"/>
                <a:gd name="T33" fmla="*/ 17 h 25"/>
                <a:gd name="T34" fmla="*/ 1 w 24"/>
                <a:gd name="T35" fmla="*/ 20 h 25"/>
                <a:gd name="T36" fmla="*/ 3 w 24"/>
                <a:gd name="T37" fmla="*/ 20 h 25"/>
                <a:gd name="T38" fmla="*/ 0 w 24"/>
                <a:gd name="T39" fmla="*/ 22 h 25"/>
                <a:gd name="T40" fmla="*/ 3 w 24"/>
                <a:gd name="T41" fmla="*/ 21 h 25"/>
                <a:gd name="T42" fmla="*/ 2 w 24"/>
                <a:gd name="T43" fmla="*/ 24 h 25"/>
                <a:gd name="T44" fmla="*/ 4 w 24"/>
                <a:gd name="T45" fmla="*/ 23 h 25"/>
                <a:gd name="T46" fmla="*/ 4 w 24"/>
                <a:gd name="T47" fmla="*/ 25 h 25"/>
                <a:gd name="T48" fmla="*/ 8 w 24"/>
                <a:gd name="T49" fmla="*/ 24 h 25"/>
                <a:gd name="T50" fmla="*/ 17 w 24"/>
                <a:gd name="T51" fmla="*/ 20 h 25"/>
                <a:gd name="T52" fmla="*/ 22 w 24"/>
                <a:gd name="T53" fmla="*/ 16 h 25"/>
                <a:gd name="T54" fmla="*/ 21 w 24"/>
                <a:gd name="T55" fmla="*/ 8 h 25"/>
                <a:gd name="T56" fmla="*/ 21 w 24"/>
                <a:gd name="T57"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25">
                  <a:moveTo>
                    <a:pt x="21" y="8"/>
                  </a:moveTo>
                  <a:cubicBezTo>
                    <a:pt x="20" y="8"/>
                    <a:pt x="19" y="5"/>
                    <a:pt x="18" y="5"/>
                  </a:cubicBezTo>
                  <a:cubicBezTo>
                    <a:pt x="16" y="6"/>
                    <a:pt x="17" y="7"/>
                    <a:pt x="15" y="6"/>
                  </a:cubicBezTo>
                  <a:cubicBezTo>
                    <a:pt x="11" y="5"/>
                    <a:pt x="15" y="3"/>
                    <a:pt x="16" y="1"/>
                  </a:cubicBezTo>
                  <a:cubicBezTo>
                    <a:pt x="14" y="1"/>
                    <a:pt x="11" y="0"/>
                    <a:pt x="10" y="1"/>
                  </a:cubicBezTo>
                  <a:cubicBezTo>
                    <a:pt x="10" y="1"/>
                    <a:pt x="12" y="1"/>
                    <a:pt x="10" y="2"/>
                  </a:cubicBezTo>
                  <a:cubicBezTo>
                    <a:pt x="10" y="2"/>
                    <a:pt x="8" y="3"/>
                    <a:pt x="9" y="3"/>
                  </a:cubicBezTo>
                  <a:cubicBezTo>
                    <a:pt x="9" y="4"/>
                    <a:pt x="11" y="3"/>
                    <a:pt x="11" y="4"/>
                  </a:cubicBezTo>
                  <a:cubicBezTo>
                    <a:pt x="12" y="5"/>
                    <a:pt x="9" y="5"/>
                    <a:pt x="9" y="5"/>
                  </a:cubicBezTo>
                  <a:cubicBezTo>
                    <a:pt x="7" y="6"/>
                    <a:pt x="3" y="5"/>
                    <a:pt x="2" y="6"/>
                  </a:cubicBezTo>
                  <a:cubicBezTo>
                    <a:pt x="2" y="6"/>
                    <a:pt x="3" y="6"/>
                    <a:pt x="3" y="7"/>
                  </a:cubicBezTo>
                  <a:cubicBezTo>
                    <a:pt x="3" y="7"/>
                    <a:pt x="1" y="7"/>
                    <a:pt x="2" y="8"/>
                  </a:cubicBezTo>
                  <a:cubicBezTo>
                    <a:pt x="2" y="8"/>
                    <a:pt x="2" y="8"/>
                    <a:pt x="2" y="8"/>
                  </a:cubicBezTo>
                  <a:cubicBezTo>
                    <a:pt x="3" y="8"/>
                    <a:pt x="1" y="8"/>
                    <a:pt x="1" y="8"/>
                  </a:cubicBezTo>
                  <a:cubicBezTo>
                    <a:pt x="1" y="9"/>
                    <a:pt x="5" y="9"/>
                    <a:pt x="3" y="10"/>
                  </a:cubicBezTo>
                  <a:cubicBezTo>
                    <a:pt x="0" y="12"/>
                    <a:pt x="4" y="13"/>
                    <a:pt x="6" y="13"/>
                  </a:cubicBezTo>
                  <a:cubicBezTo>
                    <a:pt x="7" y="13"/>
                    <a:pt x="5" y="16"/>
                    <a:pt x="5" y="17"/>
                  </a:cubicBezTo>
                  <a:cubicBezTo>
                    <a:pt x="4" y="17"/>
                    <a:pt x="2" y="21"/>
                    <a:pt x="1" y="20"/>
                  </a:cubicBezTo>
                  <a:cubicBezTo>
                    <a:pt x="1" y="20"/>
                    <a:pt x="3" y="20"/>
                    <a:pt x="3" y="20"/>
                  </a:cubicBezTo>
                  <a:cubicBezTo>
                    <a:pt x="2" y="21"/>
                    <a:pt x="1" y="20"/>
                    <a:pt x="0" y="22"/>
                  </a:cubicBezTo>
                  <a:cubicBezTo>
                    <a:pt x="0" y="22"/>
                    <a:pt x="3" y="21"/>
                    <a:pt x="3" y="21"/>
                  </a:cubicBezTo>
                  <a:cubicBezTo>
                    <a:pt x="3" y="21"/>
                    <a:pt x="2" y="23"/>
                    <a:pt x="2" y="24"/>
                  </a:cubicBezTo>
                  <a:cubicBezTo>
                    <a:pt x="2" y="24"/>
                    <a:pt x="4" y="23"/>
                    <a:pt x="4" y="23"/>
                  </a:cubicBezTo>
                  <a:cubicBezTo>
                    <a:pt x="4" y="23"/>
                    <a:pt x="4" y="24"/>
                    <a:pt x="4" y="25"/>
                  </a:cubicBezTo>
                  <a:cubicBezTo>
                    <a:pt x="5" y="25"/>
                    <a:pt x="7" y="24"/>
                    <a:pt x="8" y="24"/>
                  </a:cubicBezTo>
                  <a:cubicBezTo>
                    <a:pt x="11" y="23"/>
                    <a:pt x="14" y="20"/>
                    <a:pt x="17" y="20"/>
                  </a:cubicBezTo>
                  <a:cubicBezTo>
                    <a:pt x="21" y="20"/>
                    <a:pt x="20" y="19"/>
                    <a:pt x="22" y="16"/>
                  </a:cubicBezTo>
                  <a:cubicBezTo>
                    <a:pt x="24" y="13"/>
                    <a:pt x="21" y="11"/>
                    <a:pt x="21" y="8"/>
                  </a:cubicBezTo>
                  <a:cubicBezTo>
                    <a:pt x="20" y="8"/>
                    <a:pt x="21" y="9"/>
                    <a:pt x="21" y="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82" name="Freeform 726">
              <a:extLst>
                <a:ext uri="{FF2B5EF4-FFF2-40B4-BE49-F238E27FC236}">
                  <a16:creationId xmlns:a16="http://schemas.microsoft.com/office/drawing/2014/main" id="{53BB442E-BD6E-994F-9A3B-B033490AB664}"/>
                </a:ext>
              </a:extLst>
            </p:cNvPr>
            <p:cNvSpPr>
              <a:spLocks/>
            </p:cNvSpPr>
            <p:nvPr/>
          </p:nvSpPr>
          <p:spPr bwMode="auto">
            <a:xfrm>
              <a:off x="11321211" y="6153340"/>
              <a:ext cx="149682" cy="92380"/>
            </a:xfrm>
            <a:custGeom>
              <a:avLst/>
              <a:gdLst>
                <a:gd name="T0" fmla="*/ 1 w 16"/>
                <a:gd name="T1" fmla="*/ 6 h 10"/>
                <a:gd name="T2" fmla="*/ 4 w 16"/>
                <a:gd name="T3" fmla="*/ 8 h 10"/>
                <a:gd name="T4" fmla="*/ 5 w 16"/>
                <a:gd name="T5" fmla="*/ 7 h 10"/>
                <a:gd name="T6" fmla="*/ 8 w 16"/>
                <a:gd name="T7" fmla="*/ 8 h 10"/>
                <a:gd name="T8" fmla="*/ 11 w 16"/>
                <a:gd name="T9" fmla="*/ 4 h 10"/>
                <a:gd name="T10" fmla="*/ 11 w 16"/>
                <a:gd name="T11" fmla="*/ 2 h 10"/>
                <a:gd name="T12" fmla="*/ 7 w 16"/>
                <a:gd name="T13" fmla="*/ 1 h 10"/>
                <a:gd name="T14" fmla="*/ 4 w 16"/>
                <a:gd name="T15" fmla="*/ 2 h 10"/>
                <a:gd name="T16" fmla="*/ 1 w 16"/>
                <a:gd name="T17" fmla="*/ 6 h 10"/>
                <a:gd name="T18" fmla="*/ 1 w 16"/>
                <a:gd name="T1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0">
                  <a:moveTo>
                    <a:pt x="1" y="6"/>
                  </a:moveTo>
                  <a:cubicBezTo>
                    <a:pt x="0" y="7"/>
                    <a:pt x="3" y="8"/>
                    <a:pt x="4" y="8"/>
                  </a:cubicBezTo>
                  <a:cubicBezTo>
                    <a:pt x="4" y="8"/>
                    <a:pt x="5" y="7"/>
                    <a:pt x="5" y="7"/>
                  </a:cubicBezTo>
                  <a:cubicBezTo>
                    <a:pt x="6" y="6"/>
                    <a:pt x="7" y="7"/>
                    <a:pt x="8" y="8"/>
                  </a:cubicBezTo>
                  <a:cubicBezTo>
                    <a:pt x="10" y="10"/>
                    <a:pt x="16" y="5"/>
                    <a:pt x="11" y="4"/>
                  </a:cubicBezTo>
                  <a:cubicBezTo>
                    <a:pt x="12" y="4"/>
                    <a:pt x="11" y="2"/>
                    <a:pt x="11" y="2"/>
                  </a:cubicBezTo>
                  <a:cubicBezTo>
                    <a:pt x="10" y="0"/>
                    <a:pt x="9" y="0"/>
                    <a:pt x="7" y="1"/>
                  </a:cubicBezTo>
                  <a:cubicBezTo>
                    <a:pt x="6" y="1"/>
                    <a:pt x="4" y="1"/>
                    <a:pt x="4" y="2"/>
                  </a:cubicBezTo>
                  <a:cubicBezTo>
                    <a:pt x="3" y="3"/>
                    <a:pt x="1" y="4"/>
                    <a:pt x="1" y="6"/>
                  </a:cubicBezTo>
                  <a:cubicBezTo>
                    <a:pt x="1" y="6"/>
                    <a:pt x="1" y="5"/>
                    <a:pt x="1"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83" name="Freeform 727">
              <a:extLst>
                <a:ext uri="{FF2B5EF4-FFF2-40B4-BE49-F238E27FC236}">
                  <a16:creationId xmlns:a16="http://schemas.microsoft.com/office/drawing/2014/main" id="{CF4EB1DA-4FCD-2948-9982-E20A4F3377C2}"/>
                </a:ext>
              </a:extLst>
            </p:cNvPr>
            <p:cNvSpPr>
              <a:spLocks/>
            </p:cNvSpPr>
            <p:nvPr/>
          </p:nvSpPr>
          <p:spPr bwMode="auto">
            <a:xfrm>
              <a:off x="11267072" y="6854158"/>
              <a:ext cx="585987" cy="430050"/>
            </a:xfrm>
            <a:custGeom>
              <a:avLst/>
              <a:gdLst>
                <a:gd name="T0" fmla="*/ 58 w 63"/>
                <a:gd name="T1" fmla="*/ 8 h 46"/>
                <a:gd name="T2" fmla="*/ 52 w 63"/>
                <a:gd name="T3" fmla="*/ 6 h 46"/>
                <a:gd name="T4" fmla="*/ 49 w 63"/>
                <a:gd name="T5" fmla="*/ 6 h 46"/>
                <a:gd name="T6" fmla="*/ 45 w 63"/>
                <a:gd name="T7" fmla="*/ 6 h 46"/>
                <a:gd name="T8" fmla="*/ 40 w 63"/>
                <a:gd name="T9" fmla="*/ 4 h 46"/>
                <a:gd name="T10" fmla="*/ 38 w 63"/>
                <a:gd name="T11" fmla="*/ 2 h 46"/>
                <a:gd name="T12" fmla="*/ 35 w 63"/>
                <a:gd name="T13" fmla="*/ 2 h 46"/>
                <a:gd name="T14" fmla="*/ 31 w 63"/>
                <a:gd name="T15" fmla="*/ 2 h 46"/>
                <a:gd name="T16" fmla="*/ 27 w 63"/>
                <a:gd name="T17" fmla="*/ 2 h 46"/>
                <a:gd name="T18" fmla="*/ 17 w 63"/>
                <a:gd name="T19" fmla="*/ 1 h 46"/>
                <a:gd name="T20" fmla="*/ 8 w 63"/>
                <a:gd name="T21" fmla="*/ 0 h 46"/>
                <a:gd name="T22" fmla="*/ 2 w 63"/>
                <a:gd name="T23" fmla="*/ 3 h 46"/>
                <a:gd name="T24" fmla="*/ 2 w 63"/>
                <a:gd name="T25" fmla="*/ 6 h 46"/>
                <a:gd name="T26" fmla="*/ 2 w 63"/>
                <a:gd name="T27" fmla="*/ 11 h 46"/>
                <a:gd name="T28" fmla="*/ 5 w 63"/>
                <a:gd name="T29" fmla="*/ 10 h 46"/>
                <a:gd name="T30" fmla="*/ 7 w 63"/>
                <a:gd name="T31" fmla="*/ 12 h 46"/>
                <a:gd name="T32" fmla="*/ 12 w 63"/>
                <a:gd name="T33" fmla="*/ 11 h 46"/>
                <a:gd name="T34" fmla="*/ 14 w 63"/>
                <a:gd name="T35" fmla="*/ 14 h 46"/>
                <a:gd name="T36" fmla="*/ 13 w 63"/>
                <a:gd name="T37" fmla="*/ 20 h 46"/>
                <a:gd name="T38" fmla="*/ 12 w 63"/>
                <a:gd name="T39" fmla="*/ 25 h 46"/>
                <a:gd name="T40" fmla="*/ 12 w 63"/>
                <a:gd name="T41" fmla="*/ 28 h 46"/>
                <a:gd name="T42" fmla="*/ 10 w 63"/>
                <a:gd name="T43" fmla="*/ 33 h 46"/>
                <a:gd name="T44" fmla="*/ 10 w 63"/>
                <a:gd name="T45" fmla="*/ 38 h 46"/>
                <a:gd name="T46" fmla="*/ 17 w 63"/>
                <a:gd name="T47" fmla="*/ 44 h 46"/>
                <a:gd name="T48" fmla="*/ 20 w 63"/>
                <a:gd name="T49" fmla="*/ 45 h 46"/>
                <a:gd name="T50" fmla="*/ 21 w 63"/>
                <a:gd name="T51" fmla="*/ 43 h 46"/>
                <a:gd name="T52" fmla="*/ 24 w 63"/>
                <a:gd name="T53" fmla="*/ 42 h 46"/>
                <a:gd name="T54" fmla="*/ 36 w 63"/>
                <a:gd name="T55" fmla="*/ 41 h 46"/>
                <a:gd name="T56" fmla="*/ 39 w 63"/>
                <a:gd name="T57" fmla="*/ 38 h 46"/>
                <a:gd name="T58" fmla="*/ 43 w 63"/>
                <a:gd name="T59" fmla="*/ 35 h 46"/>
                <a:gd name="T60" fmla="*/ 47 w 63"/>
                <a:gd name="T61" fmla="*/ 30 h 46"/>
                <a:gd name="T62" fmla="*/ 45 w 63"/>
                <a:gd name="T63" fmla="*/ 26 h 46"/>
                <a:gd name="T64" fmla="*/ 48 w 63"/>
                <a:gd name="T65" fmla="*/ 21 h 46"/>
                <a:gd name="T66" fmla="*/ 50 w 63"/>
                <a:gd name="T67" fmla="*/ 19 h 46"/>
                <a:gd name="T68" fmla="*/ 51 w 63"/>
                <a:gd name="T69" fmla="*/ 17 h 46"/>
                <a:gd name="T70" fmla="*/ 60 w 63"/>
                <a:gd name="T71" fmla="*/ 13 h 46"/>
                <a:gd name="T72" fmla="*/ 63 w 63"/>
                <a:gd name="T73" fmla="*/ 9 h 46"/>
                <a:gd name="T74" fmla="*/ 58 w 63"/>
                <a:gd name="T75" fmla="*/ 8 h 46"/>
                <a:gd name="T76" fmla="*/ 58 w 63"/>
                <a:gd name="T7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 h="46">
                  <a:moveTo>
                    <a:pt x="58" y="8"/>
                  </a:moveTo>
                  <a:cubicBezTo>
                    <a:pt x="55" y="8"/>
                    <a:pt x="54" y="7"/>
                    <a:pt x="52" y="6"/>
                  </a:cubicBezTo>
                  <a:cubicBezTo>
                    <a:pt x="51" y="5"/>
                    <a:pt x="50" y="6"/>
                    <a:pt x="49" y="6"/>
                  </a:cubicBezTo>
                  <a:cubicBezTo>
                    <a:pt x="48" y="6"/>
                    <a:pt x="46" y="6"/>
                    <a:pt x="45" y="6"/>
                  </a:cubicBezTo>
                  <a:cubicBezTo>
                    <a:pt x="43" y="5"/>
                    <a:pt x="41" y="4"/>
                    <a:pt x="40" y="4"/>
                  </a:cubicBezTo>
                  <a:cubicBezTo>
                    <a:pt x="39" y="3"/>
                    <a:pt x="39" y="3"/>
                    <a:pt x="38" y="2"/>
                  </a:cubicBezTo>
                  <a:cubicBezTo>
                    <a:pt x="37" y="3"/>
                    <a:pt x="36" y="2"/>
                    <a:pt x="35" y="2"/>
                  </a:cubicBezTo>
                  <a:cubicBezTo>
                    <a:pt x="33" y="1"/>
                    <a:pt x="32" y="2"/>
                    <a:pt x="31" y="2"/>
                  </a:cubicBezTo>
                  <a:cubicBezTo>
                    <a:pt x="29" y="2"/>
                    <a:pt x="28" y="2"/>
                    <a:pt x="27" y="2"/>
                  </a:cubicBezTo>
                  <a:cubicBezTo>
                    <a:pt x="24" y="2"/>
                    <a:pt x="21" y="1"/>
                    <a:pt x="17" y="1"/>
                  </a:cubicBezTo>
                  <a:cubicBezTo>
                    <a:pt x="15" y="1"/>
                    <a:pt x="11" y="0"/>
                    <a:pt x="8" y="0"/>
                  </a:cubicBezTo>
                  <a:cubicBezTo>
                    <a:pt x="7" y="1"/>
                    <a:pt x="4" y="2"/>
                    <a:pt x="2" y="3"/>
                  </a:cubicBezTo>
                  <a:cubicBezTo>
                    <a:pt x="0" y="4"/>
                    <a:pt x="1" y="5"/>
                    <a:pt x="2" y="6"/>
                  </a:cubicBezTo>
                  <a:cubicBezTo>
                    <a:pt x="2" y="8"/>
                    <a:pt x="2" y="9"/>
                    <a:pt x="2" y="11"/>
                  </a:cubicBezTo>
                  <a:cubicBezTo>
                    <a:pt x="3" y="11"/>
                    <a:pt x="5" y="10"/>
                    <a:pt x="5" y="10"/>
                  </a:cubicBezTo>
                  <a:cubicBezTo>
                    <a:pt x="6" y="10"/>
                    <a:pt x="5" y="12"/>
                    <a:pt x="7" y="12"/>
                  </a:cubicBezTo>
                  <a:cubicBezTo>
                    <a:pt x="9" y="12"/>
                    <a:pt x="10" y="11"/>
                    <a:pt x="12" y="11"/>
                  </a:cubicBezTo>
                  <a:cubicBezTo>
                    <a:pt x="14" y="10"/>
                    <a:pt x="16" y="13"/>
                    <a:pt x="14" y="14"/>
                  </a:cubicBezTo>
                  <a:cubicBezTo>
                    <a:pt x="12" y="16"/>
                    <a:pt x="13" y="17"/>
                    <a:pt x="13" y="20"/>
                  </a:cubicBezTo>
                  <a:cubicBezTo>
                    <a:pt x="12" y="21"/>
                    <a:pt x="13" y="24"/>
                    <a:pt x="12" y="25"/>
                  </a:cubicBezTo>
                  <a:cubicBezTo>
                    <a:pt x="9" y="25"/>
                    <a:pt x="10" y="26"/>
                    <a:pt x="12" y="28"/>
                  </a:cubicBezTo>
                  <a:cubicBezTo>
                    <a:pt x="13" y="29"/>
                    <a:pt x="10" y="31"/>
                    <a:pt x="10" y="33"/>
                  </a:cubicBezTo>
                  <a:cubicBezTo>
                    <a:pt x="12" y="35"/>
                    <a:pt x="10" y="36"/>
                    <a:pt x="10" y="38"/>
                  </a:cubicBezTo>
                  <a:cubicBezTo>
                    <a:pt x="13" y="37"/>
                    <a:pt x="15" y="42"/>
                    <a:pt x="17" y="44"/>
                  </a:cubicBezTo>
                  <a:cubicBezTo>
                    <a:pt x="17" y="45"/>
                    <a:pt x="19" y="46"/>
                    <a:pt x="20" y="45"/>
                  </a:cubicBezTo>
                  <a:cubicBezTo>
                    <a:pt x="20" y="45"/>
                    <a:pt x="21" y="44"/>
                    <a:pt x="21" y="43"/>
                  </a:cubicBezTo>
                  <a:cubicBezTo>
                    <a:pt x="22" y="43"/>
                    <a:pt x="24" y="42"/>
                    <a:pt x="24" y="42"/>
                  </a:cubicBezTo>
                  <a:cubicBezTo>
                    <a:pt x="28" y="41"/>
                    <a:pt x="32" y="42"/>
                    <a:pt x="36" y="41"/>
                  </a:cubicBezTo>
                  <a:cubicBezTo>
                    <a:pt x="37" y="40"/>
                    <a:pt x="37" y="39"/>
                    <a:pt x="39" y="38"/>
                  </a:cubicBezTo>
                  <a:cubicBezTo>
                    <a:pt x="41" y="37"/>
                    <a:pt x="42" y="36"/>
                    <a:pt x="43" y="35"/>
                  </a:cubicBezTo>
                  <a:cubicBezTo>
                    <a:pt x="44" y="32"/>
                    <a:pt x="45" y="31"/>
                    <a:pt x="47" y="30"/>
                  </a:cubicBezTo>
                  <a:cubicBezTo>
                    <a:pt x="48" y="29"/>
                    <a:pt x="46" y="27"/>
                    <a:pt x="45" y="26"/>
                  </a:cubicBezTo>
                  <a:cubicBezTo>
                    <a:pt x="45" y="25"/>
                    <a:pt x="47" y="22"/>
                    <a:pt x="48" y="21"/>
                  </a:cubicBezTo>
                  <a:cubicBezTo>
                    <a:pt x="48" y="21"/>
                    <a:pt x="49" y="20"/>
                    <a:pt x="50" y="19"/>
                  </a:cubicBezTo>
                  <a:cubicBezTo>
                    <a:pt x="50" y="19"/>
                    <a:pt x="50" y="17"/>
                    <a:pt x="51" y="17"/>
                  </a:cubicBezTo>
                  <a:cubicBezTo>
                    <a:pt x="54" y="15"/>
                    <a:pt x="57" y="14"/>
                    <a:pt x="60" y="13"/>
                  </a:cubicBezTo>
                  <a:cubicBezTo>
                    <a:pt x="61" y="12"/>
                    <a:pt x="63" y="11"/>
                    <a:pt x="63" y="9"/>
                  </a:cubicBezTo>
                  <a:cubicBezTo>
                    <a:pt x="62" y="7"/>
                    <a:pt x="60" y="9"/>
                    <a:pt x="58" y="8"/>
                  </a:cubicBezTo>
                  <a:cubicBezTo>
                    <a:pt x="55" y="8"/>
                    <a:pt x="60" y="9"/>
                    <a:pt x="58" y="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84" name="Freeform 728">
              <a:extLst>
                <a:ext uri="{FF2B5EF4-FFF2-40B4-BE49-F238E27FC236}">
                  <a16:creationId xmlns:a16="http://schemas.microsoft.com/office/drawing/2014/main" id="{F8E2C653-D012-4E43-9631-B91476CE8FB1}"/>
                </a:ext>
              </a:extLst>
            </p:cNvPr>
            <p:cNvSpPr>
              <a:spLocks/>
            </p:cNvSpPr>
            <p:nvPr/>
          </p:nvSpPr>
          <p:spPr bwMode="auto">
            <a:xfrm>
              <a:off x="11267072" y="6946541"/>
              <a:ext cx="149682" cy="283516"/>
            </a:xfrm>
            <a:custGeom>
              <a:avLst/>
              <a:gdLst>
                <a:gd name="T0" fmla="*/ 11 w 16"/>
                <a:gd name="T1" fmla="*/ 25 h 30"/>
                <a:gd name="T2" fmla="*/ 11 w 16"/>
                <a:gd name="T3" fmla="*/ 21 h 30"/>
                <a:gd name="T4" fmla="*/ 10 w 16"/>
                <a:gd name="T5" fmla="*/ 16 h 30"/>
                <a:gd name="T6" fmla="*/ 12 w 16"/>
                <a:gd name="T7" fmla="*/ 14 h 30"/>
                <a:gd name="T8" fmla="*/ 13 w 16"/>
                <a:gd name="T9" fmla="*/ 9 h 30"/>
                <a:gd name="T10" fmla="*/ 14 w 16"/>
                <a:gd name="T11" fmla="*/ 4 h 30"/>
                <a:gd name="T12" fmla="*/ 12 w 16"/>
                <a:gd name="T13" fmla="*/ 1 h 30"/>
                <a:gd name="T14" fmla="*/ 7 w 16"/>
                <a:gd name="T15" fmla="*/ 2 h 30"/>
                <a:gd name="T16" fmla="*/ 5 w 16"/>
                <a:gd name="T17" fmla="*/ 0 h 30"/>
                <a:gd name="T18" fmla="*/ 4 w 16"/>
                <a:gd name="T19" fmla="*/ 0 h 30"/>
                <a:gd name="T20" fmla="*/ 3 w 16"/>
                <a:gd name="T21" fmla="*/ 4 h 30"/>
                <a:gd name="T22" fmla="*/ 3 w 16"/>
                <a:gd name="T23" fmla="*/ 8 h 30"/>
                <a:gd name="T24" fmla="*/ 2 w 16"/>
                <a:gd name="T25" fmla="*/ 13 h 30"/>
                <a:gd name="T26" fmla="*/ 0 w 16"/>
                <a:gd name="T27" fmla="*/ 20 h 30"/>
                <a:gd name="T28" fmla="*/ 2 w 16"/>
                <a:gd name="T29" fmla="*/ 22 h 30"/>
                <a:gd name="T30" fmla="*/ 2 w 16"/>
                <a:gd name="T31" fmla="*/ 28 h 30"/>
                <a:gd name="T32" fmla="*/ 6 w 16"/>
                <a:gd name="T33" fmla="*/ 30 h 30"/>
                <a:gd name="T34" fmla="*/ 11 w 16"/>
                <a:gd name="T35" fmla="*/ 25 h 30"/>
                <a:gd name="T36" fmla="*/ 11 w 16"/>
                <a:gd name="T37"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30">
                  <a:moveTo>
                    <a:pt x="11" y="25"/>
                  </a:moveTo>
                  <a:cubicBezTo>
                    <a:pt x="12" y="23"/>
                    <a:pt x="10" y="22"/>
                    <a:pt x="11" y="21"/>
                  </a:cubicBezTo>
                  <a:cubicBezTo>
                    <a:pt x="12" y="18"/>
                    <a:pt x="12" y="18"/>
                    <a:pt x="10" y="16"/>
                  </a:cubicBezTo>
                  <a:cubicBezTo>
                    <a:pt x="9" y="14"/>
                    <a:pt x="11" y="15"/>
                    <a:pt x="12" y="14"/>
                  </a:cubicBezTo>
                  <a:cubicBezTo>
                    <a:pt x="13" y="13"/>
                    <a:pt x="13" y="10"/>
                    <a:pt x="13" y="9"/>
                  </a:cubicBezTo>
                  <a:cubicBezTo>
                    <a:pt x="13" y="6"/>
                    <a:pt x="12" y="6"/>
                    <a:pt x="14" y="4"/>
                  </a:cubicBezTo>
                  <a:cubicBezTo>
                    <a:pt x="16" y="3"/>
                    <a:pt x="14" y="0"/>
                    <a:pt x="12" y="1"/>
                  </a:cubicBezTo>
                  <a:cubicBezTo>
                    <a:pt x="10" y="1"/>
                    <a:pt x="9" y="2"/>
                    <a:pt x="7" y="2"/>
                  </a:cubicBezTo>
                  <a:cubicBezTo>
                    <a:pt x="5" y="2"/>
                    <a:pt x="6" y="0"/>
                    <a:pt x="5" y="0"/>
                  </a:cubicBezTo>
                  <a:cubicBezTo>
                    <a:pt x="6" y="0"/>
                    <a:pt x="3" y="0"/>
                    <a:pt x="4" y="0"/>
                  </a:cubicBezTo>
                  <a:cubicBezTo>
                    <a:pt x="2" y="1"/>
                    <a:pt x="3" y="2"/>
                    <a:pt x="3" y="4"/>
                  </a:cubicBezTo>
                  <a:cubicBezTo>
                    <a:pt x="3" y="5"/>
                    <a:pt x="3" y="7"/>
                    <a:pt x="3" y="8"/>
                  </a:cubicBezTo>
                  <a:cubicBezTo>
                    <a:pt x="2" y="10"/>
                    <a:pt x="2" y="12"/>
                    <a:pt x="2" y="13"/>
                  </a:cubicBezTo>
                  <a:cubicBezTo>
                    <a:pt x="1" y="16"/>
                    <a:pt x="0" y="17"/>
                    <a:pt x="0" y="20"/>
                  </a:cubicBezTo>
                  <a:cubicBezTo>
                    <a:pt x="1" y="21"/>
                    <a:pt x="2" y="20"/>
                    <a:pt x="2" y="22"/>
                  </a:cubicBezTo>
                  <a:cubicBezTo>
                    <a:pt x="3" y="23"/>
                    <a:pt x="2" y="26"/>
                    <a:pt x="2" y="28"/>
                  </a:cubicBezTo>
                  <a:cubicBezTo>
                    <a:pt x="2" y="30"/>
                    <a:pt x="4" y="30"/>
                    <a:pt x="6" y="30"/>
                  </a:cubicBezTo>
                  <a:cubicBezTo>
                    <a:pt x="10" y="30"/>
                    <a:pt x="9" y="27"/>
                    <a:pt x="11" y="25"/>
                  </a:cubicBezTo>
                  <a:cubicBezTo>
                    <a:pt x="12" y="23"/>
                    <a:pt x="10" y="26"/>
                    <a:pt x="11" y="2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85" name="Freeform 729">
              <a:extLst>
                <a:ext uri="{FF2B5EF4-FFF2-40B4-BE49-F238E27FC236}">
                  <a16:creationId xmlns:a16="http://schemas.microsoft.com/office/drawing/2014/main" id="{16B404FE-CA42-F84F-B692-2A09EE39803E}"/>
                </a:ext>
              </a:extLst>
            </p:cNvPr>
            <p:cNvSpPr>
              <a:spLocks/>
            </p:cNvSpPr>
            <p:nvPr/>
          </p:nvSpPr>
          <p:spPr bwMode="auto">
            <a:xfrm>
              <a:off x="13069621" y="9510902"/>
              <a:ext cx="493633" cy="825058"/>
            </a:xfrm>
            <a:custGeom>
              <a:avLst/>
              <a:gdLst>
                <a:gd name="T0" fmla="*/ 52 w 53"/>
                <a:gd name="T1" fmla="*/ 23 h 88"/>
                <a:gd name="T2" fmla="*/ 50 w 53"/>
                <a:gd name="T3" fmla="*/ 3 h 88"/>
                <a:gd name="T4" fmla="*/ 46 w 53"/>
                <a:gd name="T5" fmla="*/ 3 h 88"/>
                <a:gd name="T6" fmla="*/ 41 w 53"/>
                <a:gd name="T7" fmla="*/ 6 h 88"/>
                <a:gd name="T8" fmla="*/ 38 w 53"/>
                <a:gd name="T9" fmla="*/ 7 h 88"/>
                <a:gd name="T10" fmla="*/ 32 w 53"/>
                <a:gd name="T11" fmla="*/ 7 h 88"/>
                <a:gd name="T12" fmla="*/ 28 w 53"/>
                <a:gd name="T13" fmla="*/ 7 h 88"/>
                <a:gd name="T14" fmla="*/ 23 w 53"/>
                <a:gd name="T15" fmla="*/ 7 h 88"/>
                <a:gd name="T16" fmla="*/ 24 w 53"/>
                <a:gd name="T17" fmla="*/ 18 h 88"/>
                <a:gd name="T18" fmla="*/ 25 w 53"/>
                <a:gd name="T19" fmla="*/ 20 h 88"/>
                <a:gd name="T20" fmla="*/ 27 w 53"/>
                <a:gd name="T21" fmla="*/ 22 h 88"/>
                <a:gd name="T22" fmla="*/ 27 w 53"/>
                <a:gd name="T23" fmla="*/ 28 h 88"/>
                <a:gd name="T24" fmla="*/ 25 w 53"/>
                <a:gd name="T25" fmla="*/ 31 h 88"/>
                <a:gd name="T26" fmla="*/ 24 w 53"/>
                <a:gd name="T27" fmla="*/ 35 h 88"/>
                <a:gd name="T28" fmla="*/ 20 w 53"/>
                <a:gd name="T29" fmla="*/ 31 h 88"/>
                <a:gd name="T30" fmla="*/ 21 w 53"/>
                <a:gd name="T31" fmla="*/ 25 h 88"/>
                <a:gd name="T32" fmla="*/ 16 w 53"/>
                <a:gd name="T33" fmla="*/ 22 h 88"/>
                <a:gd name="T34" fmla="*/ 13 w 53"/>
                <a:gd name="T35" fmla="*/ 20 h 88"/>
                <a:gd name="T36" fmla="*/ 2 w 53"/>
                <a:gd name="T37" fmla="*/ 24 h 88"/>
                <a:gd name="T38" fmla="*/ 0 w 53"/>
                <a:gd name="T39" fmla="*/ 26 h 88"/>
                <a:gd name="T40" fmla="*/ 1 w 53"/>
                <a:gd name="T41" fmla="*/ 30 h 88"/>
                <a:gd name="T42" fmla="*/ 12 w 53"/>
                <a:gd name="T43" fmla="*/ 35 h 88"/>
                <a:gd name="T44" fmla="*/ 13 w 53"/>
                <a:gd name="T45" fmla="*/ 44 h 88"/>
                <a:gd name="T46" fmla="*/ 12 w 53"/>
                <a:gd name="T47" fmla="*/ 52 h 88"/>
                <a:gd name="T48" fmla="*/ 6 w 53"/>
                <a:gd name="T49" fmla="*/ 62 h 88"/>
                <a:gd name="T50" fmla="*/ 6 w 53"/>
                <a:gd name="T51" fmla="*/ 69 h 88"/>
                <a:gd name="T52" fmla="*/ 8 w 53"/>
                <a:gd name="T53" fmla="*/ 78 h 88"/>
                <a:gd name="T54" fmla="*/ 9 w 53"/>
                <a:gd name="T55" fmla="*/ 87 h 88"/>
                <a:gd name="T56" fmla="*/ 12 w 53"/>
                <a:gd name="T57" fmla="*/ 86 h 88"/>
                <a:gd name="T58" fmla="*/ 13 w 53"/>
                <a:gd name="T59" fmla="*/ 83 h 88"/>
                <a:gd name="T60" fmla="*/ 11 w 53"/>
                <a:gd name="T61" fmla="*/ 83 h 88"/>
                <a:gd name="T62" fmla="*/ 16 w 53"/>
                <a:gd name="T63" fmla="*/ 77 h 88"/>
                <a:gd name="T64" fmla="*/ 25 w 53"/>
                <a:gd name="T65" fmla="*/ 72 h 88"/>
                <a:gd name="T66" fmla="*/ 25 w 53"/>
                <a:gd name="T67" fmla="*/ 64 h 88"/>
                <a:gd name="T68" fmla="*/ 21 w 53"/>
                <a:gd name="T69" fmla="*/ 48 h 88"/>
                <a:gd name="T70" fmla="*/ 24 w 53"/>
                <a:gd name="T71" fmla="*/ 48 h 88"/>
                <a:gd name="T72" fmla="*/ 29 w 53"/>
                <a:gd name="T73" fmla="*/ 44 h 88"/>
                <a:gd name="T74" fmla="*/ 35 w 53"/>
                <a:gd name="T75" fmla="*/ 38 h 88"/>
                <a:gd name="T76" fmla="*/ 40 w 53"/>
                <a:gd name="T77" fmla="*/ 36 h 88"/>
                <a:gd name="T78" fmla="*/ 46 w 53"/>
                <a:gd name="T79" fmla="*/ 32 h 88"/>
                <a:gd name="T80" fmla="*/ 52 w 53"/>
                <a:gd name="T81" fmla="*/ 23 h 88"/>
                <a:gd name="T82" fmla="*/ 52 w 53"/>
                <a:gd name="T83" fmla="*/ 2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 h="88">
                  <a:moveTo>
                    <a:pt x="52" y="23"/>
                  </a:moveTo>
                  <a:cubicBezTo>
                    <a:pt x="49" y="17"/>
                    <a:pt x="50" y="9"/>
                    <a:pt x="50" y="3"/>
                  </a:cubicBezTo>
                  <a:cubicBezTo>
                    <a:pt x="50" y="0"/>
                    <a:pt x="48" y="2"/>
                    <a:pt x="46" y="3"/>
                  </a:cubicBezTo>
                  <a:cubicBezTo>
                    <a:pt x="45" y="4"/>
                    <a:pt x="43" y="6"/>
                    <a:pt x="41" y="6"/>
                  </a:cubicBezTo>
                  <a:cubicBezTo>
                    <a:pt x="40" y="6"/>
                    <a:pt x="38" y="5"/>
                    <a:pt x="38" y="7"/>
                  </a:cubicBezTo>
                  <a:cubicBezTo>
                    <a:pt x="36" y="10"/>
                    <a:pt x="34" y="7"/>
                    <a:pt x="32" y="7"/>
                  </a:cubicBezTo>
                  <a:cubicBezTo>
                    <a:pt x="30" y="7"/>
                    <a:pt x="30" y="9"/>
                    <a:pt x="28" y="7"/>
                  </a:cubicBezTo>
                  <a:cubicBezTo>
                    <a:pt x="27" y="7"/>
                    <a:pt x="24" y="7"/>
                    <a:pt x="23" y="7"/>
                  </a:cubicBezTo>
                  <a:cubicBezTo>
                    <a:pt x="20" y="7"/>
                    <a:pt x="21" y="16"/>
                    <a:pt x="24" y="18"/>
                  </a:cubicBezTo>
                  <a:cubicBezTo>
                    <a:pt x="24" y="18"/>
                    <a:pt x="24" y="20"/>
                    <a:pt x="25" y="20"/>
                  </a:cubicBezTo>
                  <a:cubicBezTo>
                    <a:pt x="25" y="21"/>
                    <a:pt x="26" y="21"/>
                    <a:pt x="27" y="22"/>
                  </a:cubicBezTo>
                  <a:cubicBezTo>
                    <a:pt x="27" y="24"/>
                    <a:pt x="27" y="27"/>
                    <a:pt x="27" y="28"/>
                  </a:cubicBezTo>
                  <a:cubicBezTo>
                    <a:pt x="27" y="30"/>
                    <a:pt x="28" y="31"/>
                    <a:pt x="25" y="31"/>
                  </a:cubicBezTo>
                  <a:cubicBezTo>
                    <a:pt x="24" y="31"/>
                    <a:pt x="24" y="34"/>
                    <a:pt x="24" y="35"/>
                  </a:cubicBezTo>
                  <a:cubicBezTo>
                    <a:pt x="23" y="34"/>
                    <a:pt x="21" y="32"/>
                    <a:pt x="20" y="31"/>
                  </a:cubicBezTo>
                  <a:cubicBezTo>
                    <a:pt x="19" y="29"/>
                    <a:pt x="21" y="27"/>
                    <a:pt x="21" y="25"/>
                  </a:cubicBezTo>
                  <a:cubicBezTo>
                    <a:pt x="22" y="20"/>
                    <a:pt x="19" y="24"/>
                    <a:pt x="16" y="22"/>
                  </a:cubicBezTo>
                  <a:cubicBezTo>
                    <a:pt x="15" y="21"/>
                    <a:pt x="15" y="19"/>
                    <a:pt x="13" y="20"/>
                  </a:cubicBezTo>
                  <a:cubicBezTo>
                    <a:pt x="9" y="22"/>
                    <a:pt x="6" y="23"/>
                    <a:pt x="2" y="24"/>
                  </a:cubicBezTo>
                  <a:cubicBezTo>
                    <a:pt x="1" y="25"/>
                    <a:pt x="0" y="25"/>
                    <a:pt x="0" y="26"/>
                  </a:cubicBezTo>
                  <a:cubicBezTo>
                    <a:pt x="0" y="27"/>
                    <a:pt x="1" y="29"/>
                    <a:pt x="1" y="30"/>
                  </a:cubicBezTo>
                  <a:cubicBezTo>
                    <a:pt x="4" y="30"/>
                    <a:pt x="12" y="32"/>
                    <a:pt x="12" y="35"/>
                  </a:cubicBezTo>
                  <a:cubicBezTo>
                    <a:pt x="13" y="38"/>
                    <a:pt x="13" y="41"/>
                    <a:pt x="13" y="44"/>
                  </a:cubicBezTo>
                  <a:cubicBezTo>
                    <a:pt x="12" y="46"/>
                    <a:pt x="14" y="49"/>
                    <a:pt x="12" y="52"/>
                  </a:cubicBezTo>
                  <a:cubicBezTo>
                    <a:pt x="10" y="55"/>
                    <a:pt x="8" y="59"/>
                    <a:pt x="6" y="62"/>
                  </a:cubicBezTo>
                  <a:cubicBezTo>
                    <a:pt x="4" y="64"/>
                    <a:pt x="6" y="68"/>
                    <a:pt x="6" y="69"/>
                  </a:cubicBezTo>
                  <a:cubicBezTo>
                    <a:pt x="8" y="73"/>
                    <a:pt x="8" y="75"/>
                    <a:pt x="8" y="78"/>
                  </a:cubicBezTo>
                  <a:cubicBezTo>
                    <a:pt x="8" y="81"/>
                    <a:pt x="8" y="84"/>
                    <a:pt x="9" y="87"/>
                  </a:cubicBezTo>
                  <a:cubicBezTo>
                    <a:pt x="9" y="88"/>
                    <a:pt x="12" y="87"/>
                    <a:pt x="12" y="86"/>
                  </a:cubicBezTo>
                  <a:cubicBezTo>
                    <a:pt x="13" y="85"/>
                    <a:pt x="13" y="83"/>
                    <a:pt x="13" y="83"/>
                  </a:cubicBezTo>
                  <a:cubicBezTo>
                    <a:pt x="12" y="83"/>
                    <a:pt x="11" y="83"/>
                    <a:pt x="11" y="83"/>
                  </a:cubicBezTo>
                  <a:cubicBezTo>
                    <a:pt x="11" y="80"/>
                    <a:pt x="14" y="78"/>
                    <a:pt x="16" y="77"/>
                  </a:cubicBezTo>
                  <a:cubicBezTo>
                    <a:pt x="19" y="76"/>
                    <a:pt x="23" y="75"/>
                    <a:pt x="25" y="72"/>
                  </a:cubicBezTo>
                  <a:cubicBezTo>
                    <a:pt x="25" y="71"/>
                    <a:pt x="25" y="66"/>
                    <a:pt x="25" y="64"/>
                  </a:cubicBezTo>
                  <a:cubicBezTo>
                    <a:pt x="25" y="62"/>
                    <a:pt x="21" y="48"/>
                    <a:pt x="21" y="48"/>
                  </a:cubicBezTo>
                  <a:cubicBezTo>
                    <a:pt x="22" y="47"/>
                    <a:pt x="22" y="50"/>
                    <a:pt x="24" y="48"/>
                  </a:cubicBezTo>
                  <a:cubicBezTo>
                    <a:pt x="26" y="46"/>
                    <a:pt x="27" y="45"/>
                    <a:pt x="29" y="44"/>
                  </a:cubicBezTo>
                  <a:cubicBezTo>
                    <a:pt x="31" y="43"/>
                    <a:pt x="32" y="37"/>
                    <a:pt x="35" y="38"/>
                  </a:cubicBezTo>
                  <a:cubicBezTo>
                    <a:pt x="36" y="38"/>
                    <a:pt x="38" y="36"/>
                    <a:pt x="40" y="36"/>
                  </a:cubicBezTo>
                  <a:cubicBezTo>
                    <a:pt x="42" y="35"/>
                    <a:pt x="44" y="34"/>
                    <a:pt x="46" y="32"/>
                  </a:cubicBezTo>
                  <a:cubicBezTo>
                    <a:pt x="47" y="31"/>
                    <a:pt x="53" y="25"/>
                    <a:pt x="52" y="23"/>
                  </a:cubicBezTo>
                  <a:cubicBezTo>
                    <a:pt x="51" y="22"/>
                    <a:pt x="52" y="24"/>
                    <a:pt x="52" y="2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86" name="Freeform 730">
              <a:extLst>
                <a:ext uri="{FF2B5EF4-FFF2-40B4-BE49-F238E27FC236}">
                  <a16:creationId xmlns:a16="http://schemas.microsoft.com/office/drawing/2014/main" id="{E3C62AF6-50C9-4F44-888D-6505E60EFD63}"/>
                </a:ext>
              </a:extLst>
            </p:cNvPr>
            <p:cNvSpPr>
              <a:spLocks/>
            </p:cNvSpPr>
            <p:nvPr/>
          </p:nvSpPr>
          <p:spPr bwMode="auto">
            <a:xfrm>
              <a:off x="13181086" y="9485418"/>
              <a:ext cx="149682" cy="353598"/>
            </a:xfrm>
            <a:custGeom>
              <a:avLst/>
              <a:gdLst>
                <a:gd name="T0" fmla="*/ 4 w 16"/>
                <a:gd name="T1" fmla="*/ 25 h 38"/>
                <a:gd name="T2" fmla="*/ 9 w 16"/>
                <a:gd name="T3" fmla="*/ 26 h 38"/>
                <a:gd name="T4" fmla="*/ 8 w 16"/>
                <a:gd name="T5" fmla="*/ 31 h 38"/>
                <a:gd name="T6" fmla="*/ 12 w 16"/>
                <a:gd name="T7" fmla="*/ 38 h 38"/>
                <a:gd name="T8" fmla="*/ 12 w 16"/>
                <a:gd name="T9" fmla="*/ 34 h 38"/>
                <a:gd name="T10" fmla="*/ 15 w 16"/>
                <a:gd name="T11" fmla="*/ 33 h 38"/>
                <a:gd name="T12" fmla="*/ 15 w 16"/>
                <a:gd name="T13" fmla="*/ 27 h 38"/>
                <a:gd name="T14" fmla="*/ 12 w 16"/>
                <a:gd name="T15" fmla="*/ 22 h 38"/>
                <a:gd name="T16" fmla="*/ 8 w 16"/>
                <a:gd name="T17" fmla="*/ 20 h 38"/>
                <a:gd name="T18" fmla="*/ 8 w 16"/>
                <a:gd name="T19" fmla="*/ 16 h 38"/>
                <a:gd name="T20" fmla="*/ 7 w 16"/>
                <a:gd name="T21" fmla="*/ 14 h 38"/>
                <a:gd name="T22" fmla="*/ 8 w 16"/>
                <a:gd name="T23" fmla="*/ 8 h 38"/>
                <a:gd name="T24" fmla="*/ 7 w 16"/>
                <a:gd name="T25" fmla="*/ 3 h 38"/>
                <a:gd name="T26" fmla="*/ 7 w 16"/>
                <a:gd name="T27" fmla="*/ 1 h 38"/>
                <a:gd name="T28" fmla="*/ 2 w 16"/>
                <a:gd name="T29" fmla="*/ 0 h 38"/>
                <a:gd name="T30" fmla="*/ 4 w 16"/>
                <a:gd name="T31" fmla="*/ 6 h 38"/>
                <a:gd name="T32" fmla="*/ 4 w 16"/>
                <a:gd name="T33" fmla="*/ 14 h 38"/>
                <a:gd name="T34" fmla="*/ 2 w 16"/>
                <a:gd name="T35" fmla="*/ 16 h 38"/>
                <a:gd name="T36" fmla="*/ 1 w 16"/>
                <a:gd name="T37" fmla="*/ 20 h 38"/>
                <a:gd name="T38" fmla="*/ 4 w 16"/>
                <a:gd name="T39" fmla="*/ 25 h 38"/>
                <a:gd name="T40" fmla="*/ 4 w 16"/>
                <a:gd name="T41" fmla="*/ 2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38">
                  <a:moveTo>
                    <a:pt x="4" y="25"/>
                  </a:moveTo>
                  <a:cubicBezTo>
                    <a:pt x="6" y="26"/>
                    <a:pt x="9" y="24"/>
                    <a:pt x="9" y="26"/>
                  </a:cubicBezTo>
                  <a:cubicBezTo>
                    <a:pt x="10" y="28"/>
                    <a:pt x="9" y="29"/>
                    <a:pt x="8" y="31"/>
                  </a:cubicBezTo>
                  <a:cubicBezTo>
                    <a:pt x="6" y="33"/>
                    <a:pt x="10" y="36"/>
                    <a:pt x="12" y="38"/>
                  </a:cubicBezTo>
                  <a:cubicBezTo>
                    <a:pt x="13" y="37"/>
                    <a:pt x="12" y="35"/>
                    <a:pt x="12" y="34"/>
                  </a:cubicBezTo>
                  <a:cubicBezTo>
                    <a:pt x="13" y="33"/>
                    <a:pt x="16" y="35"/>
                    <a:pt x="15" y="33"/>
                  </a:cubicBezTo>
                  <a:cubicBezTo>
                    <a:pt x="15" y="31"/>
                    <a:pt x="15" y="29"/>
                    <a:pt x="15" y="27"/>
                  </a:cubicBezTo>
                  <a:cubicBezTo>
                    <a:pt x="14" y="25"/>
                    <a:pt x="13" y="24"/>
                    <a:pt x="12" y="22"/>
                  </a:cubicBezTo>
                  <a:cubicBezTo>
                    <a:pt x="11" y="25"/>
                    <a:pt x="8" y="21"/>
                    <a:pt x="8" y="20"/>
                  </a:cubicBezTo>
                  <a:cubicBezTo>
                    <a:pt x="8" y="18"/>
                    <a:pt x="8" y="17"/>
                    <a:pt x="8" y="16"/>
                  </a:cubicBezTo>
                  <a:cubicBezTo>
                    <a:pt x="8" y="14"/>
                    <a:pt x="8" y="15"/>
                    <a:pt x="7" y="14"/>
                  </a:cubicBezTo>
                  <a:cubicBezTo>
                    <a:pt x="6" y="14"/>
                    <a:pt x="8" y="8"/>
                    <a:pt x="8" y="8"/>
                  </a:cubicBezTo>
                  <a:cubicBezTo>
                    <a:pt x="8" y="6"/>
                    <a:pt x="7" y="5"/>
                    <a:pt x="7" y="3"/>
                  </a:cubicBezTo>
                  <a:cubicBezTo>
                    <a:pt x="6" y="2"/>
                    <a:pt x="5" y="0"/>
                    <a:pt x="7" y="1"/>
                  </a:cubicBezTo>
                  <a:cubicBezTo>
                    <a:pt x="6" y="0"/>
                    <a:pt x="3" y="0"/>
                    <a:pt x="2" y="0"/>
                  </a:cubicBezTo>
                  <a:cubicBezTo>
                    <a:pt x="2" y="1"/>
                    <a:pt x="6" y="5"/>
                    <a:pt x="4" y="6"/>
                  </a:cubicBezTo>
                  <a:cubicBezTo>
                    <a:pt x="1" y="7"/>
                    <a:pt x="2" y="12"/>
                    <a:pt x="4" y="14"/>
                  </a:cubicBezTo>
                  <a:cubicBezTo>
                    <a:pt x="4" y="15"/>
                    <a:pt x="2" y="15"/>
                    <a:pt x="2" y="16"/>
                  </a:cubicBezTo>
                  <a:cubicBezTo>
                    <a:pt x="1" y="16"/>
                    <a:pt x="1" y="19"/>
                    <a:pt x="1" y="20"/>
                  </a:cubicBezTo>
                  <a:cubicBezTo>
                    <a:pt x="0" y="22"/>
                    <a:pt x="3" y="24"/>
                    <a:pt x="4" y="25"/>
                  </a:cubicBezTo>
                  <a:cubicBezTo>
                    <a:pt x="5" y="26"/>
                    <a:pt x="4" y="24"/>
                    <a:pt x="4" y="2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87" name="Freeform 731">
              <a:extLst>
                <a:ext uri="{FF2B5EF4-FFF2-40B4-BE49-F238E27FC236}">
                  <a16:creationId xmlns:a16="http://schemas.microsoft.com/office/drawing/2014/main" id="{18A03B49-4143-7C45-8A79-D4CC7E80AF85}"/>
                </a:ext>
              </a:extLst>
            </p:cNvPr>
            <p:cNvSpPr>
              <a:spLocks/>
            </p:cNvSpPr>
            <p:nvPr/>
          </p:nvSpPr>
          <p:spPr bwMode="auto">
            <a:xfrm>
              <a:off x="12674715" y="9418522"/>
              <a:ext cx="560509" cy="468277"/>
            </a:xfrm>
            <a:custGeom>
              <a:avLst/>
              <a:gdLst>
                <a:gd name="T0" fmla="*/ 56 w 60"/>
                <a:gd name="T1" fmla="*/ 30 h 50"/>
                <a:gd name="T2" fmla="*/ 55 w 60"/>
                <a:gd name="T3" fmla="*/ 24 h 50"/>
                <a:gd name="T4" fmla="*/ 57 w 60"/>
                <a:gd name="T5" fmla="*/ 22 h 50"/>
                <a:gd name="T6" fmla="*/ 57 w 60"/>
                <a:gd name="T7" fmla="*/ 19 h 50"/>
                <a:gd name="T8" fmla="*/ 58 w 60"/>
                <a:gd name="T9" fmla="*/ 13 h 50"/>
                <a:gd name="T10" fmla="*/ 56 w 60"/>
                <a:gd name="T11" fmla="*/ 8 h 50"/>
                <a:gd name="T12" fmla="*/ 51 w 60"/>
                <a:gd name="T13" fmla="*/ 5 h 50"/>
                <a:gd name="T14" fmla="*/ 48 w 60"/>
                <a:gd name="T15" fmla="*/ 3 h 50"/>
                <a:gd name="T16" fmla="*/ 45 w 60"/>
                <a:gd name="T17" fmla="*/ 0 h 50"/>
                <a:gd name="T18" fmla="*/ 38 w 60"/>
                <a:gd name="T19" fmla="*/ 1 h 50"/>
                <a:gd name="T20" fmla="*/ 34 w 60"/>
                <a:gd name="T21" fmla="*/ 4 h 50"/>
                <a:gd name="T22" fmla="*/ 35 w 60"/>
                <a:gd name="T23" fmla="*/ 10 h 50"/>
                <a:gd name="T24" fmla="*/ 33 w 60"/>
                <a:gd name="T25" fmla="*/ 17 h 50"/>
                <a:gd name="T26" fmla="*/ 37 w 60"/>
                <a:gd name="T27" fmla="*/ 21 h 50"/>
                <a:gd name="T28" fmla="*/ 40 w 60"/>
                <a:gd name="T29" fmla="*/ 23 h 50"/>
                <a:gd name="T30" fmla="*/ 39 w 60"/>
                <a:gd name="T31" fmla="*/ 26 h 50"/>
                <a:gd name="T32" fmla="*/ 35 w 60"/>
                <a:gd name="T33" fmla="*/ 26 h 50"/>
                <a:gd name="T34" fmla="*/ 31 w 60"/>
                <a:gd name="T35" fmla="*/ 22 h 50"/>
                <a:gd name="T36" fmla="*/ 27 w 60"/>
                <a:gd name="T37" fmla="*/ 17 h 50"/>
                <a:gd name="T38" fmla="*/ 20 w 60"/>
                <a:gd name="T39" fmla="*/ 18 h 50"/>
                <a:gd name="T40" fmla="*/ 16 w 60"/>
                <a:gd name="T41" fmla="*/ 16 h 50"/>
                <a:gd name="T42" fmla="*/ 14 w 60"/>
                <a:gd name="T43" fmla="*/ 16 h 50"/>
                <a:gd name="T44" fmla="*/ 11 w 60"/>
                <a:gd name="T45" fmla="*/ 14 h 50"/>
                <a:gd name="T46" fmla="*/ 11 w 60"/>
                <a:gd name="T47" fmla="*/ 20 h 50"/>
                <a:gd name="T48" fmla="*/ 10 w 60"/>
                <a:gd name="T49" fmla="*/ 24 h 50"/>
                <a:gd name="T50" fmla="*/ 2 w 60"/>
                <a:gd name="T51" fmla="*/ 24 h 50"/>
                <a:gd name="T52" fmla="*/ 1 w 60"/>
                <a:gd name="T53" fmla="*/ 29 h 50"/>
                <a:gd name="T54" fmla="*/ 3 w 60"/>
                <a:gd name="T55" fmla="*/ 43 h 50"/>
                <a:gd name="T56" fmla="*/ 8 w 60"/>
                <a:gd name="T57" fmla="*/ 48 h 50"/>
                <a:gd name="T58" fmla="*/ 16 w 60"/>
                <a:gd name="T59" fmla="*/ 50 h 50"/>
                <a:gd name="T60" fmla="*/ 18 w 60"/>
                <a:gd name="T61" fmla="*/ 50 h 50"/>
                <a:gd name="T62" fmla="*/ 22 w 60"/>
                <a:gd name="T63" fmla="*/ 50 h 50"/>
                <a:gd name="T64" fmla="*/ 28 w 60"/>
                <a:gd name="T65" fmla="*/ 47 h 50"/>
                <a:gd name="T66" fmla="*/ 31 w 60"/>
                <a:gd name="T67" fmla="*/ 44 h 50"/>
                <a:gd name="T68" fmla="*/ 35 w 60"/>
                <a:gd name="T69" fmla="*/ 41 h 50"/>
                <a:gd name="T70" fmla="*/ 37 w 60"/>
                <a:gd name="T71" fmla="*/ 38 h 50"/>
                <a:gd name="T72" fmla="*/ 43 w 60"/>
                <a:gd name="T73" fmla="*/ 38 h 50"/>
                <a:gd name="T74" fmla="*/ 42 w 60"/>
                <a:gd name="T75" fmla="*/ 35 h 50"/>
                <a:gd name="T76" fmla="*/ 46 w 60"/>
                <a:gd name="T77" fmla="*/ 33 h 50"/>
                <a:gd name="T78" fmla="*/ 56 w 60"/>
                <a:gd name="T79" fmla="*/ 30 h 50"/>
                <a:gd name="T80" fmla="*/ 56 w 60"/>
                <a:gd name="T81" fmla="*/ 3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50">
                  <a:moveTo>
                    <a:pt x="56" y="30"/>
                  </a:moveTo>
                  <a:cubicBezTo>
                    <a:pt x="54" y="27"/>
                    <a:pt x="56" y="27"/>
                    <a:pt x="55" y="24"/>
                  </a:cubicBezTo>
                  <a:cubicBezTo>
                    <a:pt x="55" y="23"/>
                    <a:pt x="56" y="23"/>
                    <a:pt x="57" y="22"/>
                  </a:cubicBezTo>
                  <a:cubicBezTo>
                    <a:pt x="58" y="21"/>
                    <a:pt x="57" y="20"/>
                    <a:pt x="57" y="19"/>
                  </a:cubicBezTo>
                  <a:cubicBezTo>
                    <a:pt x="56" y="17"/>
                    <a:pt x="56" y="14"/>
                    <a:pt x="58" y="13"/>
                  </a:cubicBezTo>
                  <a:cubicBezTo>
                    <a:pt x="60" y="12"/>
                    <a:pt x="57" y="9"/>
                    <a:pt x="56" y="8"/>
                  </a:cubicBezTo>
                  <a:cubicBezTo>
                    <a:pt x="55" y="6"/>
                    <a:pt x="53" y="5"/>
                    <a:pt x="51" y="5"/>
                  </a:cubicBezTo>
                  <a:cubicBezTo>
                    <a:pt x="50" y="4"/>
                    <a:pt x="49" y="3"/>
                    <a:pt x="48" y="3"/>
                  </a:cubicBezTo>
                  <a:cubicBezTo>
                    <a:pt x="47" y="2"/>
                    <a:pt x="46" y="1"/>
                    <a:pt x="45" y="0"/>
                  </a:cubicBezTo>
                  <a:cubicBezTo>
                    <a:pt x="45" y="0"/>
                    <a:pt x="39" y="1"/>
                    <a:pt x="38" y="1"/>
                  </a:cubicBezTo>
                  <a:cubicBezTo>
                    <a:pt x="36" y="1"/>
                    <a:pt x="36" y="3"/>
                    <a:pt x="34" y="4"/>
                  </a:cubicBezTo>
                  <a:cubicBezTo>
                    <a:pt x="33" y="6"/>
                    <a:pt x="34" y="9"/>
                    <a:pt x="35" y="10"/>
                  </a:cubicBezTo>
                  <a:cubicBezTo>
                    <a:pt x="35" y="13"/>
                    <a:pt x="33" y="14"/>
                    <a:pt x="33" y="17"/>
                  </a:cubicBezTo>
                  <a:cubicBezTo>
                    <a:pt x="33" y="18"/>
                    <a:pt x="35" y="21"/>
                    <a:pt x="37" y="21"/>
                  </a:cubicBezTo>
                  <a:cubicBezTo>
                    <a:pt x="39" y="21"/>
                    <a:pt x="40" y="20"/>
                    <a:pt x="40" y="23"/>
                  </a:cubicBezTo>
                  <a:cubicBezTo>
                    <a:pt x="40" y="25"/>
                    <a:pt x="40" y="26"/>
                    <a:pt x="39" y="26"/>
                  </a:cubicBezTo>
                  <a:cubicBezTo>
                    <a:pt x="37" y="27"/>
                    <a:pt x="36" y="28"/>
                    <a:pt x="35" y="26"/>
                  </a:cubicBezTo>
                  <a:cubicBezTo>
                    <a:pt x="34" y="24"/>
                    <a:pt x="33" y="22"/>
                    <a:pt x="31" y="22"/>
                  </a:cubicBezTo>
                  <a:cubicBezTo>
                    <a:pt x="29" y="21"/>
                    <a:pt x="28" y="19"/>
                    <a:pt x="27" y="17"/>
                  </a:cubicBezTo>
                  <a:cubicBezTo>
                    <a:pt x="25" y="21"/>
                    <a:pt x="23" y="19"/>
                    <a:pt x="20" y="18"/>
                  </a:cubicBezTo>
                  <a:cubicBezTo>
                    <a:pt x="18" y="18"/>
                    <a:pt x="18" y="16"/>
                    <a:pt x="16" y="16"/>
                  </a:cubicBezTo>
                  <a:cubicBezTo>
                    <a:pt x="16" y="16"/>
                    <a:pt x="15" y="17"/>
                    <a:pt x="14" y="16"/>
                  </a:cubicBezTo>
                  <a:cubicBezTo>
                    <a:pt x="13" y="16"/>
                    <a:pt x="13" y="14"/>
                    <a:pt x="11" y="14"/>
                  </a:cubicBezTo>
                  <a:cubicBezTo>
                    <a:pt x="11" y="16"/>
                    <a:pt x="11" y="18"/>
                    <a:pt x="11" y="20"/>
                  </a:cubicBezTo>
                  <a:cubicBezTo>
                    <a:pt x="11" y="22"/>
                    <a:pt x="12" y="24"/>
                    <a:pt x="10" y="24"/>
                  </a:cubicBezTo>
                  <a:cubicBezTo>
                    <a:pt x="7" y="24"/>
                    <a:pt x="4" y="24"/>
                    <a:pt x="2" y="24"/>
                  </a:cubicBezTo>
                  <a:cubicBezTo>
                    <a:pt x="1" y="24"/>
                    <a:pt x="1" y="28"/>
                    <a:pt x="1" y="29"/>
                  </a:cubicBezTo>
                  <a:cubicBezTo>
                    <a:pt x="1" y="33"/>
                    <a:pt x="0" y="40"/>
                    <a:pt x="3" y="43"/>
                  </a:cubicBezTo>
                  <a:cubicBezTo>
                    <a:pt x="4" y="44"/>
                    <a:pt x="7" y="48"/>
                    <a:pt x="8" y="48"/>
                  </a:cubicBezTo>
                  <a:cubicBezTo>
                    <a:pt x="10" y="47"/>
                    <a:pt x="19" y="47"/>
                    <a:pt x="16" y="50"/>
                  </a:cubicBezTo>
                  <a:cubicBezTo>
                    <a:pt x="18" y="50"/>
                    <a:pt x="17" y="50"/>
                    <a:pt x="18" y="50"/>
                  </a:cubicBezTo>
                  <a:cubicBezTo>
                    <a:pt x="20" y="49"/>
                    <a:pt x="21" y="50"/>
                    <a:pt x="22" y="50"/>
                  </a:cubicBezTo>
                  <a:cubicBezTo>
                    <a:pt x="25" y="50"/>
                    <a:pt x="27" y="50"/>
                    <a:pt x="28" y="47"/>
                  </a:cubicBezTo>
                  <a:cubicBezTo>
                    <a:pt x="29" y="46"/>
                    <a:pt x="30" y="45"/>
                    <a:pt x="31" y="44"/>
                  </a:cubicBezTo>
                  <a:cubicBezTo>
                    <a:pt x="32" y="43"/>
                    <a:pt x="34" y="43"/>
                    <a:pt x="35" y="41"/>
                  </a:cubicBezTo>
                  <a:cubicBezTo>
                    <a:pt x="36" y="40"/>
                    <a:pt x="36" y="39"/>
                    <a:pt x="37" y="38"/>
                  </a:cubicBezTo>
                  <a:cubicBezTo>
                    <a:pt x="39" y="38"/>
                    <a:pt x="41" y="38"/>
                    <a:pt x="43" y="38"/>
                  </a:cubicBezTo>
                  <a:cubicBezTo>
                    <a:pt x="42" y="37"/>
                    <a:pt x="42" y="35"/>
                    <a:pt x="42" y="35"/>
                  </a:cubicBezTo>
                  <a:cubicBezTo>
                    <a:pt x="44" y="34"/>
                    <a:pt x="45" y="34"/>
                    <a:pt x="46" y="33"/>
                  </a:cubicBezTo>
                  <a:cubicBezTo>
                    <a:pt x="49" y="32"/>
                    <a:pt x="53" y="31"/>
                    <a:pt x="56" y="30"/>
                  </a:cubicBezTo>
                  <a:cubicBezTo>
                    <a:pt x="55" y="29"/>
                    <a:pt x="55" y="30"/>
                    <a:pt x="56" y="3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88" name="Freeform 732">
              <a:extLst>
                <a:ext uri="{FF2B5EF4-FFF2-40B4-BE49-F238E27FC236}">
                  <a16:creationId xmlns:a16="http://schemas.microsoft.com/office/drawing/2014/main" id="{E38FA4AC-7FDE-0941-BE44-B1FC4A93E903}"/>
                </a:ext>
              </a:extLst>
            </p:cNvPr>
            <p:cNvSpPr>
              <a:spLocks/>
            </p:cNvSpPr>
            <p:nvPr/>
          </p:nvSpPr>
          <p:spPr bwMode="auto">
            <a:xfrm>
              <a:off x="12247966" y="9839014"/>
              <a:ext cx="595542" cy="589329"/>
            </a:xfrm>
            <a:custGeom>
              <a:avLst/>
              <a:gdLst>
                <a:gd name="T0" fmla="*/ 33 w 64"/>
                <a:gd name="T1" fmla="*/ 5 h 63"/>
                <a:gd name="T2" fmla="*/ 31 w 64"/>
                <a:gd name="T3" fmla="*/ 2 h 63"/>
                <a:gd name="T4" fmla="*/ 28 w 64"/>
                <a:gd name="T5" fmla="*/ 2 h 63"/>
                <a:gd name="T6" fmla="*/ 18 w 64"/>
                <a:gd name="T7" fmla="*/ 2 h 63"/>
                <a:gd name="T8" fmla="*/ 10 w 64"/>
                <a:gd name="T9" fmla="*/ 2 h 63"/>
                <a:gd name="T10" fmla="*/ 7 w 64"/>
                <a:gd name="T11" fmla="*/ 0 h 63"/>
                <a:gd name="T12" fmla="*/ 4 w 64"/>
                <a:gd name="T13" fmla="*/ 2 h 63"/>
                <a:gd name="T14" fmla="*/ 1 w 64"/>
                <a:gd name="T15" fmla="*/ 2 h 63"/>
                <a:gd name="T16" fmla="*/ 6 w 64"/>
                <a:gd name="T17" fmla="*/ 14 h 63"/>
                <a:gd name="T18" fmla="*/ 9 w 64"/>
                <a:gd name="T19" fmla="*/ 21 h 63"/>
                <a:gd name="T20" fmla="*/ 13 w 64"/>
                <a:gd name="T21" fmla="*/ 29 h 63"/>
                <a:gd name="T22" fmla="*/ 13 w 64"/>
                <a:gd name="T23" fmla="*/ 34 h 63"/>
                <a:gd name="T24" fmla="*/ 14 w 64"/>
                <a:gd name="T25" fmla="*/ 42 h 63"/>
                <a:gd name="T26" fmla="*/ 16 w 64"/>
                <a:gd name="T27" fmla="*/ 51 h 63"/>
                <a:gd name="T28" fmla="*/ 22 w 64"/>
                <a:gd name="T29" fmla="*/ 61 h 63"/>
                <a:gd name="T30" fmla="*/ 28 w 64"/>
                <a:gd name="T31" fmla="*/ 62 h 63"/>
                <a:gd name="T32" fmla="*/ 33 w 64"/>
                <a:gd name="T33" fmla="*/ 62 h 63"/>
                <a:gd name="T34" fmla="*/ 38 w 64"/>
                <a:gd name="T35" fmla="*/ 58 h 63"/>
                <a:gd name="T36" fmla="*/ 38 w 64"/>
                <a:gd name="T37" fmla="*/ 40 h 63"/>
                <a:gd name="T38" fmla="*/ 38 w 64"/>
                <a:gd name="T39" fmla="*/ 28 h 63"/>
                <a:gd name="T40" fmla="*/ 39 w 64"/>
                <a:gd name="T41" fmla="*/ 26 h 63"/>
                <a:gd name="T42" fmla="*/ 43 w 64"/>
                <a:gd name="T43" fmla="*/ 26 h 63"/>
                <a:gd name="T44" fmla="*/ 43 w 64"/>
                <a:gd name="T45" fmla="*/ 7 h 63"/>
                <a:gd name="T46" fmla="*/ 51 w 64"/>
                <a:gd name="T47" fmla="*/ 6 h 63"/>
                <a:gd name="T48" fmla="*/ 53 w 64"/>
                <a:gd name="T49" fmla="*/ 5 h 63"/>
                <a:gd name="T50" fmla="*/ 56 w 64"/>
                <a:gd name="T51" fmla="*/ 8 h 63"/>
                <a:gd name="T52" fmla="*/ 58 w 64"/>
                <a:gd name="T53" fmla="*/ 6 h 63"/>
                <a:gd name="T54" fmla="*/ 62 w 64"/>
                <a:gd name="T55" fmla="*/ 5 h 63"/>
                <a:gd name="T56" fmla="*/ 59 w 64"/>
                <a:gd name="T57" fmla="*/ 2 h 63"/>
                <a:gd name="T58" fmla="*/ 45 w 64"/>
                <a:gd name="T59" fmla="*/ 5 h 63"/>
                <a:gd name="T60" fmla="*/ 33 w 64"/>
                <a:gd name="T61"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4" h="63">
                  <a:moveTo>
                    <a:pt x="33" y="5"/>
                  </a:moveTo>
                  <a:cubicBezTo>
                    <a:pt x="32" y="5"/>
                    <a:pt x="31" y="2"/>
                    <a:pt x="31" y="2"/>
                  </a:cubicBezTo>
                  <a:cubicBezTo>
                    <a:pt x="30" y="2"/>
                    <a:pt x="29" y="2"/>
                    <a:pt x="28" y="2"/>
                  </a:cubicBezTo>
                  <a:cubicBezTo>
                    <a:pt x="25" y="2"/>
                    <a:pt x="21" y="2"/>
                    <a:pt x="18" y="2"/>
                  </a:cubicBezTo>
                  <a:cubicBezTo>
                    <a:pt x="15" y="2"/>
                    <a:pt x="13" y="2"/>
                    <a:pt x="10" y="2"/>
                  </a:cubicBezTo>
                  <a:cubicBezTo>
                    <a:pt x="9" y="2"/>
                    <a:pt x="9" y="0"/>
                    <a:pt x="7" y="0"/>
                  </a:cubicBezTo>
                  <a:cubicBezTo>
                    <a:pt x="6" y="0"/>
                    <a:pt x="5" y="2"/>
                    <a:pt x="4" y="2"/>
                  </a:cubicBezTo>
                  <a:cubicBezTo>
                    <a:pt x="3" y="2"/>
                    <a:pt x="2" y="2"/>
                    <a:pt x="1" y="2"/>
                  </a:cubicBezTo>
                  <a:cubicBezTo>
                    <a:pt x="0" y="7"/>
                    <a:pt x="4" y="9"/>
                    <a:pt x="6" y="14"/>
                  </a:cubicBezTo>
                  <a:cubicBezTo>
                    <a:pt x="7" y="16"/>
                    <a:pt x="8" y="19"/>
                    <a:pt x="9" y="21"/>
                  </a:cubicBezTo>
                  <a:cubicBezTo>
                    <a:pt x="10" y="24"/>
                    <a:pt x="12" y="26"/>
                    <a:pt x="13" y="29"/>
                  </a:cubicBezTo>
                  <a:cubicBezTo>
                    <a:pt x="13" y="30"/>
                    <a:pt x="13" y="33"/>
                    <a:pt x="13" y="34"/>
                  </a:cubicBezTo>
                  <a:cubicBezTo>
                    <a:pt x="13" y="37"/>
                    <a:pt x="14" y="39"/>
                    <a:pt x="14" y="42"/>
                  </a:cubicBezTo>
                  <a:cubicBezTo>
                    <a:pt x="15" y="45"/>
                    <a:pt x="15" y="48"/>
                    <a:pt x="16" y="51"/>
                  </a:cubicBezTo>
                  <a:cubicBezTo>
                    <a:pt x="17" y="55"/>
                    <a:pt x="20" y="58"/>
                    <a:pt x="22" y="61"/>
                  </a:cubicBezTo>
                  <a:cubicBezTo>
                    <a:pt x="25" y="58"/>
                    <a:pt x="25" y="60"/>
                    <a:pt x="28" y="62"/>
                  </a:cubicBezTo>
                  <a:cubicBezTo>
                    <a:pt x="29" y="63"/>
                    <a:pt x="32" y="63"/>
                    <a:pt x="33" y="62"/>
                  </a:cubicBezTo>
                  <a:cubicBezTo>
                    <a:pt x="36" y="62"/>
                    <a:pt x="38" y="61"/>
                    <a:pt x="38" y="58"/>
                  </a:cubicBezTo>
                  <a:cubicBezTo>
                    <a:pt x="38" y="52"/>
                    <a:pt x="38" y="46"/>
                    <a:pt x="38" y="40"/>
                  </a:cubicBezTo>
                  <a:cubicBezTo>
                    <a:pt x="38" y="36"/>
                    <a:pt x="38" y="32"/>
                    <a:pt x="38" y="28"/>
                  </a:cubicBezTo>
                  <a:cubicBezTo>
                    <a:pt x="38" y="27"/>
                    <a:pt x="38" y="26"/>
                    <a:pt x="39" y="26"/>
                  </a:cubicBezTo>
                  <a:cubicBezTo>
                    <a:pt x="39" y="26"/>
                    <a:pt x="43" y="26"/>
                    <a:pt x="43" y="26"/>
                  </a:cubicBezTo>
                  <a:cubicBezTo>
                    <a:pt x="43" y="20"/>
                    <a:pt x="43" y="13"/>
                    <a:pt x="43" y="7"/>
                  </a:cubicBezTo>
                  <a:cubicBezTo>
                    <a:pt x="46" y="8"/>
                    <a:pt x="48" y="6"/>
                    <a:pt x="51" y="6"/>
                  </a:cubicBezTo>
                  <a:cubicBezTo>
                    <a:pt x="51" y="5"/>
                    <a:pt x="52" y="5"/>
                    <a:pt x="53" y="5"/>
                  </a:cubicBezTo>
                  <a:cubicBezTo>
                    <a:pt x="53" y="5"/>
                    <a:pt x="55" y="8"/>
                    <a:pt x="56" y="8"/>
                  </a:cubicBezTo>
                  <a:cubicBezTo>
                    <a:pt x="57" y="7"/>
                    <a:pt x="56" y="6"/>
                    <a:pt x="58" y="6"/>
                  </a:cubicBezTo>
                  <a:cubicBezTo>
                    <a:pt x="59" y="6"/>
                    <a:pt x="60" y="5"/>
                    <a:pt x="62" y="5"/>
                  </a:cubicBezTo>
                  <a:cubicBezTo>
                    <a:pt x="64" y="4"/>
                    <a:pt x="60" y="2"/>
                    <a:pt x="59" y="2"/>
                  </a:cubicBezTo>
                  <a:cubicBezTo>
                    <a:pt x="54" y="2"/>
                    <a:pt x="50" y="5"/>
                    <a:pt x="45" y="5"/>
                  </a:cubicBezTo>
                  <a:cubicBezTo>
                    <a:pt x="41" y="5"/>
                    <a:pt x="37" y="5"/>
                    <a:pt x="33"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89" name="Freeform 733">
              <a:extLst>
                <a:ext uri="{FF2B5EF4-FFF2-40B4-BE49-F238E27FC236}">
                  <a16:creationId xmlns:a16="http://schemas.microsoft.com/office/drawing/2014/main" id="{16346FC3-B83B-6348-963D-46D25437ADF2}"/>
                </a:ext>
              </a:extLst>
            </p:cNvPr>
            <p:cNvSpPr>
              <a:spLocks/>
            </p:cNvSpPr>
            <p:nvPr/>
          </p:nvSpPr>
          <p:spPr bwMode="auto">
            <a:xfrm>
              <a:off x="12263888" y="8781415"/>
              <a:ext cx="850321" cy="888769"/>
            </a:xfrm>
            <a:custGeom>
              <a:avLst/>
              <a:gdLst>
                <a:gd name="T0" fmla="*/ 89 w 91"/>
                <a:gd name="T1" fmla="*/ 10 h 95"/>
                <a:gd name="T2" fmla="*/ 83 w 91"/>
                <a:gd name="T3" fmla="*/ 4 h 95"/>
                <a:gd name="T4" fmla="*/ 77 w 91"/>
                <a:gd name="T5" fmla="*/ 6 h 95"/>
                <a:gd name="T6" fmla="*/ 72 w 91"/>
                <a:gd name="T7" fmla="*/ 1 h 95"/>
                <a:gd name="T8" fmla="*/ 65 w 91"/>
                <a:gd name="T9" fmla="*/ 1 h 95"/>
                <a:gd name="T10" fmla="*/ 57 w 91"/>
                <a:gd name="T11" fmla="*/ 2 h 95"/>
                <a:gd name="T12" fmla="*/ 48 w 91"/>
                <a:gd name="T13" fmla="*/ 6 h 95"/>
                <a:gd name="T14" fmla="*/ 35 w 91"/>
                <a:gd name="T15" fmla="*/ 2 h 95"/>
                <a:gd name="T16" fmla="*/ 30 w 91"/>
                <a:gd name="T17" fmla="*/ 12 h 95"/>
                <a:gd name="T18" fmla="*/ 19 w 91"/>
                <a:gd name="T19" fmla="*/ 35 h 95"/>
                <a:gd name="T20" fmla="*/ 17 w 91"/>
                <a:gd name="T21" fmla="*/ 48 h 95"/>
                <a:gd name="T22" fmla="*/ 10 w 91"/>
                <a:gd name="T23" fmla="*/ 49 h 95"/>
                <a:gd name="T24" fmla="*/ 2 w 91"/>
                <a:gd name="T25" fmla="*/ 55 h 95"/>
                <a:gd name="T26" fmla="*/ 1 w 91"/>
                <a:gd name="T27" fmla="*/ 59 h 95"/>
                <a:gd name="T28" fmla="*/ 18 w 91"/>
                <a:gd name="T29" fmla="*/ 57 h 95"/>
                <a:gd name="T30" fmla="*/ 26 w 91"/>
                <a:gd name="T31" fmla="*/ 68 h 95"/>
                <a:gd name="T32" fmla="*/ 35 w 91"/>
                <a:gd name="T33" fmla="*/ 63 h 95"/>
                <a:gd name="T34" fmla="*/ 41 w 91"/>
                <a:gd name="T35" fmla="*/ 64 h 95"/>
                <a:gd name="T36" fmla="*/ 46 w 91"/>
                <a:gd name="T37" fmla="*/ 70 h 95"/>
                <a:gd name="T38" fmla="*/ 47 w 91"/>
                <a:gd name="T39" fmla="*/ 78 h 95"/>
                <a:gd name="T40" fmla="*/ 53 w 91"/>
                <a:gd name="T41" fmla="*/ 82 h 95"/>
                <a:gd name="T42" fmla="*/ 60 w 91"/>
                <a:gd name="T43" fmla="*/ 84 h 95"/>
                <a:gd name="T44" fmla="*/ 66 w 91"/>
                <a:gd name="T45" fmla="*/ 87 h 95"/>
                <a:gd name="T46" fmla="*/ 76 w 91"/>
                <a:gd name="T47" fmla="*/ 90 h 95"/>
                <a:gd name="T48" fmla="*/ 84 w 91"/>
                <a:gd name="T49" fmla="*/ 94 h 95"/>
                <a:gd name="T50" fmla="*/ 77 w 91"/>
                <a:gd name="T51" fmla="*/ 85 h 95"/>
                <a:gd name="T52" fmla="*/ 78 w 91"/>
                <a:gd name="T53" fmla="*/ 73 h 95"/>
                <a:gd name="T54" fmla="*/ 80 w 91"/>
                <a:gd name="T55" fmla="*/ 70 h 95"/>
                <a:gd name="T56" fmla="*/ 84 w 91"/>
                <a:gd name="T57" fmla="*/ 63 h 95"/>
                <a:gd name="T58" fmla="*/ 81 w 91"/>
                <a:gd name="T59" fmla="*/ 55 h 95"/>
                <a:gd name="T60" fmla="*/ 81 w 91"/>
                <a:gd name="T61" fmla="*/ 45 h 95"/>
                <a:gd name="T62" fmla="*/ 83 w 91"/>
                <a:gd name="T63" fmla="*/ 28 h 95"/>
                <a:gd name="T64" fmla="*/ 90 w 91"/>
                <a:gd name="T65" fmla="*/ 18 h 95"/>
                <a:gd name="T66" fmla="*/ 90 w 91"/>
                <a:gd name="T67" fmla="*/ 1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1" h="95">
                  <a:moveTo>
                    <a:pt x="90" y="15"/>
                  </a:moveTo>
                  <a:cubicBezTo>
                    <a:pt x="89" y="14"/>
                    <a:pt x="89" y="12"/>
                    <a:pt x="89" y="10"/>
                  </a:cubicBezTo>
                  <a:cubicBezTo>
                    <a:pt x="89" y="9"/>
                    <a:pt x="87" y="8"/>
                    <a:pt x="86" y="7"/>
                  </a:cubicBezTo>
                  <a:cubicBezTo>
                    <a:pt x="86" y="6"/>
                    <a:pt x="84" y="4"/>
                    <a:pt x="83" y="4"/>
                  </a:cubicBezTo>
                  <a:cubicBezTo>
                    <a:pt x="82" y="4"/>
                    <a:pt x="82" y="6"/>
                    <a:pt x="80" y="5"/>
                  </a:cubicBezTo>
                  <a:cubicBezTo>
                    <a:pt x="78" y="4"/>
                    <a:pt x="79" y="5"/>
                    <a:pt x="77" y="6"/>
                  </a:cubicBezTo>
                  <a:cubicBezTo>
                    <a:pt x="77" y="6"/>
                    <a:pt x="75" y="5"/>
                    <a:pt x="75" y="4"/>
                  </a:cubicBezTo>
                  <a:cubicBezTo>
                    <a:pt x="74" y="3"/>
                    <a:pt x="73" y="2"/>
                    <a:pt x="72" y="1"/>
                  </a:cubicBezTo>
                  <a:cubicBezTo>
                    <a:pt x="71" y="0"/>
                    <a:pt x="70" y="2"/>
                    <a:pt x="69" y="2"/>
                  </a:cubicBezTo>
                  <a:cubicBezTo>
                    <a:pt x="68" y="3"/>
                    <a:pt x="66" y="2"/>
                    <a:pt x="65" y="1"/>
                  </a:cubicBezTo>
                  <a:cubicBezTo>
                    <a:pt x="63" y="0"/>
                    <a:pt x="63" y="1"/>
                    <a:pt x="61" y="2"/>
                  </a:cubicBezTo>
                  <a:cubicBezTo>
                    <a:pt x="60" y="3"/>
                    <a:pt x="58" y="2"/>
                    <a:pt x="57" y="2"/>
                  </a:cubicBezTo>
                  <a:cubicBezTo>
                    <a:pt x="56" y="3"/>
                    <a:pt x="53" y="3"/>
                    <a:pt x="52" y="3"/>
                  </a:cubicBezTo>
                  <a:cubicBezTo>
                    <a:pt x="49" y="1"/>
                    <a:pt x="51" y="6"/>
                    <a:pt x="48" y="6"/>
                  </a:cubicBezTo>
                  <a:cubicBezTo>
                    <a:pt x="46" y="7"/>
                    <a:pt x="42" y="6"/>
                    <a:pt x="40" y="5"/>
                  </a:cubicBezTo>
                  <a:cubicBezTo>
                    <a:pt x="38" y="4"/>
                    <a:pt x="37" y="2"/>
                    <a:pt x="35" y="2"/>
                  </a:cubicBezTo>
                  <a:cubicBezTo>
                    <a:pt x="34" y="1"/>
                    <a:pt x="32" y="3"/>
                    <a:pt x="31" y="4"/>
                  </a:cubicBezTo>
                  <a:cubicBezTo>
                    <a:pt x="29" y="6"/>
                    <a:pt x="31" y="9"/>
                    <a:pt x="30" y="12"/>
                  </a:cubicBezTo>
                  <a:cubicBezTo>
                    <a:pt x="27" y="17"/>
                    <a:pt x="27" y="23"/>
                    <a:pt x="24" y="27"/>
                  </a:cubicBezTo>
                  <a:cubicBezTo>
                    <a:pt x="22" y="30"/>
                    <a:pt x="21" y="32"/>
                    <a:pt x="19" y="35"/>
                  </a:cubicBezTo>
                  <a:cubicBezTo>
                    <a:pt x="18" y="37"/>
                    <a:pt x="18" y="39"/>
                    <a:pt x="18" y="41"/>
                  </a:cubicBezTo>
                  <a:cubicBezTo>
                    <a:pt x="18" y="44"/>
                    <a:pt x="19" y="46"/>
                    <a:pt x="17" y="48"/>
                  </a:cubicBezTo>
                  <a:cubicBezTo>
                    <a:pt x="16" y="48"/>
                    <a:pt x="11" y="51"/>
                    <a:pt x="11" y="51"/>
                  </a:cubicBezTo>
                  <a:cubicBezTo>
                    <a:pt x="10" y="51"/>
                    <a:pt x="12" y="48"/>
                    <a:pt x="10" y="49"/>
                  </a:cubicBezTo>
                  <a:cubicBezTo>
                    <a:pt x="7" y="51"/>
                    <a:pt x="7" y="53"/>
                    <a:pt x="5" y="50"/>
                  </a:cubicBezTo>
                  <a:cubicBezTo>
                    <a:pt x="4" y="51"/>
                    <a:pt x="2" y="53"/>
                    <a:pt x="2" y="55"/>
                  </a:cubicBezTo>
                  <a:cubicBezTo>
                    <a:pt x="2" y="55"/>
                    <a:pt x="2" y="56"/>
                    <a:pt x="1" y="56"/>
                  </a:cubicBezTo>
                  <a:cubicBezTo>
                    <a:pt x="0" y="57"/>
                    <a:pt x="1" y="58"/>
                    <a:pt x="1" y="59"/>
                  </a:cubicBezTo>
                  <a:cubicBezTo>
                    <a:pt x="5" y="56"/>
                    <a:pt x="8" y="57"/>
                    <a:pt x="13" y="57"/>
                  </a:cubicBezTo>
                  <a:cubicBezTo>
                    <a:pt x="15" y="57"/>
                    <a:pt x="16" y="57"/>
                    <a:pt x="18" y="57"/>
                  </a:cubicBezTo>
                  <a:cubicBezTo>
                    <a:pt x="20" y="57"/>
                    <a:pt x="21" y="60"/>
                    <a:pt x="22" y="62"/>
                  </a:cubicBezTo>
                  <a:cubicBezTo>
                    <a:pt x="23" y="64"/>
                    <a:pt x="24" y="67"/>
                    <a:pt x="26" y="68"/>
                  </a:cubicBezTo>
                  <a:cubicBezTo>
                    <a:pt x="27" y="69"/>
                    <a:pt x="31" y="68"/>
                    <a:pt x="33" y="67"/>
                  </a:cubicBezTo>
                  <a:cubicBezTo>
                    <a:pt x="34" y="67"/>
                    <a:pt x="34" y="64"/>
                    <a:pt x="35" y="63"/>
                  </a:cubicBezTo>
                  <a:cubicBezTo>
                    <a:pt x="35" y="61"/>
                    <a:pt x="38" y="62"/>
                    <a:pt x="39" y="62"/>
                  </a:cubicBezTo>
                  <a:cubicBezTo>
                    <a:pt x="39" y="64"/>
                    <a:pt x="39" y="64"/>
                    <a:pt x="41" y="64"/>
                  </a:cubicBezTo>
                  <a:cubicBezTo>
                    <a:pt x="42" y="64"/>
                    <a:pt x="45" y="63"/>
                    <a:pt x="45" y="65"/>
                  </a:cubicBezTo>
                  <a:cubicBezTo>
                    <a:pt x="45" y="67"/>
                    <a:pt x="46" y="68"/>
                    <a:pt x="46" y="70"/>
                  </a:cubicBezTo>
                  <a:cubicBezTo>
                    <a:pt x="46" y="71"/>
                    <a:pt x="46" y="72"/>
                    <a:pt x="45" y="74"/>
                  </a:cubicBezTo>
                  <a:cubicBezTo>
                    <a:pt x="45" y="75"/>
                    <a:pt x="46" y="77"/>
                    <a:pt x="47" y="78"/>
                  </a:cubicBezTo>
                  <a:cubicBezTo>
                    <a:pt x="48" y="79"/>
                    <a:pt x="47" y="81"/>
                    <a:pt x="47" y="82"/>
                  </a:cubicBezTo>
                  <a:cubicBezTo>
                    <a:pt x="47" y="85"/>
                    <a:pt x="52" y="82"/>
                    <a:pt x="53" y="82"/>
                  </a:cubicBezTo>
                  <a:cubicBezTo>
                    <a:pt x="55" y="82"/>
                    <a:pt x="56" y="82"/>
                    <a:pt x="57" y="83"/>
                  </a:cubicBezTo>
                  <a:cubicBezTo>
                    <a:pt x="59" y="85"/>
                    <a:pt x="58" y="84"/>
                    <a:pt x="60" y="84"/>
                  </a:cubicBezTo>
                  <a:cubicBezTo>
                    <a:pt x="62" y="84"/>
                    <a:pt x="62" y="85"/>
                    <a:pt x="63" y="86"/>
                  </a:cubicBezTo>
                  <a:cubicBezTo>
                    <a:pt x="64" y="86"/>
                    <a:pt x="65" y="87"/>
                    <a:pt x="66" y="87"/>
                  </a:cubicBezTo>
                  <a:cubicBezTo>
                    <a:pt x="69" y="88"/>
                    <a:pt x="70" y="88"/>
                    <a:pt x="71" y="85"/>
                  </a:cubicBezTo>
                  <a:cubicBezTo>
                    <a:pt x="72" y="88"/>
                    <a:pt x="73" y="89"/>
                    <a:pt x="76" y="90"/>
                  </a:cubicBezTo>
                  <a:cubicBezTo>
                    <a:pt x="78" y="91"/>
                    <a:pt x="78" y="94"/>
                    <a:pt x="80" y="95"/>
                  </a:cubicBezTo>
                  <a:cubicBezTo>
                    <a:pt x="80" y="95"/>
                    <a:pt x="84" y="94"/>
                    <a:pt x="84" y="94"/>
                  </a:cubicBezTo>
                  <a:cubicBezTo>
                    <a:pt x="84" y="92"/>
                    <a:pt x="85" y="88"/>
                    <a:pt x="83" y="89"/>
                  </a:cubicBezTo>
                  <a:cubicBezTo>
                    <a:pt x="80" y="90"/>
                    <a:pt x="78" y="88"/>
                    <a:pt x="77" y="85"/>
                  </a:cubicBezTo>
                  <a:cubicBezTo>
                    <a:pt x="77" y="83"/>
                    <a:pt x="79" y="80"/>
                    <a:pt x="78" y="77"/>
                  </a:cubicBezTo>
                  <a:cubicBezTo>
                    <a:pt x="78" y="76"/>
                    <a:pt x="77" y="74"/>
                    <a:pt x="78" y="73"/>
                  </a:cubicBezTo>
                  <a:cubicBezTo>
                    <a:pt x="78" y="73"/>
                    <a:pt x="78" y="72"/>
                    <a:pt x="79" y="72"/>
                  </a:cubicBezTo>
                  <a:cubicBezTo>
                    <a:pt x="80" y="72"/>
                    <a:pt x="79" y="70"/>
                    <a:pt x="80" y="70"/>
                  </a:cubicBezTo>
                  <a:cubicBezTo>
                    <a:pt x="81" y="68"/>
                    <a:pt x="86" y="68"/>
                    <a:pt x="87" y="68"/>
                  </a:cubicBezTo>
                  <a:cubicBezTo>
                    <a:pt x="85" y="67"/>
                    <a:pt x="86" y="64"/>
                    <a:pt x="84" y="63"/>
                  </a:cubicBezTo>
                  <a:cubicBezTo>
                    <a:pt x="83" y="62"/>
                    <a:pt x="82" y="61"/>
                    <a:pt x="82" y="60"/>
                  </a:cubicBezTo>
                  <a:cubicBezTo>
                    <a:pt x="82" y="58"/>
                    <a:pt x="82" y="56"/>
                    <a:pt x="81" y="55"/>
                  </a:cubicBezTo>
                  <a:cubicBezTo>
                    <a:pt x="81" y="53"/>
                    <a:pt x="80" y="52"/>
                    <a:pt x="80" y="50"/>
                  </a:cubicBezTo>
                  <a:cubicBezTo>
                    <a:pt x="80" y="49"/>
                    <a:pt x="80" y="44"/>
                    <a:pt x="81" y="45"/>
                  </a:cubicBezTo>
                  <a:cubicBezTo>
                    <a:pt x="80" y="41"/>
                    <a:pt x="80" y="39"/>
                    <a:pt x="82" y="35"/>
                  </a:cubicBezTo>
                  <a:cubicBezTo>
                    <a:pt x="83" y="32"/>
                    <a:pt x="83" y="31"/>
                    <a:pt x="83" y="28"/>
                  </a:cubicBezTo>
                  <a:cubicBezTo>
                    <a:pt x="83" y="25"/>
                    <a:pt x="85" y="23"/>
                    <a:pt x="87" y="21"/>
                  </a:cubicBezTo>
                  <a:cubicBezTo>
                    <a:pt x="88" y="20"/>
                    <a:pt x="89" y="19"/>
                    <a:pt x="90" y="18"/>
                  </a:cubicBezTo>
                  <a:cubicBezTo>
                    <a:pt x="91" y="17"/>
                    <a:pt x="91" y="17"/>
                    <a:pt x="90" y="15"/>
                  </a:cubicBezTo>
                  <a:cubicBezTo>
                    <a:pt x="89" y="15"/>
                    <a:pt x="91" y="16"/>
                    <a:pt x="90" y="1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90" name="Freeform 734">
              <a:extLst>
                <a:ext uri="{FF2B5EF4-FFF2-40B4-BE49-F238E27FC236}">
                  <a16:creationId xmlns:a16="http://schemas.microsoft.com/office/drawing/2014/main" id="{65F9705F-A2AE-5847-8316-C76271A208CD}"/>
                </a:ext>
              </a:extLst>
            </p:cNvPr>
            <p:cNvSpPr>
              <a:spLocks/>
            </p:cNvSpPr>
            <p:nvPr/>
          </p:nvSpPr>
          <p:spPr bwMode="auto">
            <a:xfrm>
              <a:off x="12254333" y="9307030"/>
              <a:ext cx="525479" cy="589329"/>
            </a:xfrm>
            <a:custGeom>
              <a:avLst/>
              <a:gdLst>
                <a:gd name="T0" fmla="*/ 51 w 56"/>
                <a:gd name="T1" fmla="*/ 27 h 63"/>
                <a:gd name="T2" fmla="*/ 48 w 56"/>
                <a:gd name="T3" fmla="*/ 26 h 63"/>
                <a:gd name="T4" fmla="*/ 47 w 56"/>
                <a:gd name="T5" fmla="*/ 21 h 63"/>
                <a:gd name="T6" fmla="*/ 46 w 56"/>
                <a:gd name="T7" fmla="*/ 12 h 63"/>
                <a:gd name="T8" fmla="*/ 46 w 56"/>
                <a:gd name="T9" fmla="*/ 8 h 63"/>
                <a:gd name="T10" fmla="*/ 43 w 56"/>
                <a:gd name="T11" fmla="*/ 8 h 63"/>
                <a:gd name="T12" fmla="*/ 40 w 56"/>
                <a:gd name="T13" fmla="*/ 6 h 63"/>
                <a:gd name="T14" fmla="*/ 35 w 56"/>
                <a:gd name="T15" fmla="*/ 8 h 63"/>
                <a:gd name="T16" fmla="*/ 34 w 56"/>
                <a:gd name="T17" fmla="*/ 11 h 63"/>
                <a:gd name="T18" fmla="*/ 29 w 56"/>
                <a:gd name="T19" fmla="*/ 12 h 63"/>
                <a:gd name="T20" fmla="*/ 18 w 56"/>
                <a:gd name="T21" fmla="*/ 1 h 63"/>
                <a:gd name="T22" fmla="*/ 3 w 56"/>
                <a:gd name="T23" fmla="*/ 2 h 63"/>
                <a:gd name="T24" fmla="*/ 6 w 56"/>
                <a:gd name="T25" fmla="*/ 12 h 63"/>
                <a:gd name="T26" fmla="*/ 6 w 56"/>
                <a:gd name="T27" fmla="*/ 16 h 63"/>
                <a:gd name="T28" fmla="*/ 6 w 56"/>
                <a:gd name="T29" fmla="*/ 20 h 63"/>
                <a:gd name="T30" fmla="*/ 8 w 56"/>
                <a:gd name="T31" fmla="*/ 33 h 63"/>
                <a:gd name="T32" fmla="*/ 3 w 56"/>
                <a:gd name="T33" fmla="*/ 41 h 63"/>
                <a:gd name="T34" fmla="*/ 0 w 56"/>
                <a:gd name="T35" fmla="*/ 50 h 63"/>
                <a:gd name="T36" fmla="*/ 0 w 56"/>
                <a:gd name="T37" fmla="*/ 55 h 63"/>
                <a:gd name="T38" fmla="*/ 0 w 56"/>
                <a:gd name="T39" fmla="*/ 59 h 63"/>
                <a:gd name="T40" fmla="*/ 3 w 56"/>
                <a:gd name="T41" fmla="*/ 59 h 63"/>
                <a:gd name="T42" fmla="*/ 8 w 56"/>
                <a:gd name="T43" fmla="*/ 58 h 63"/>
                <a:gd name="T44" fmla="*/ 9 w 56"/>
                <a:gd name="T45" fmla="*/ 59 h 63"/>
                <a:gd name="T46" fmla="*/ 16 w 56"/>
                <a:gd name="T47" fmla="*/ 59 h 63"/>
                <a:gd name="T48" fmla="*/ 25 w 56"/>
                <a:gd name="T49" fmla="*/ 59 h 63"/>
                <a:gd name="T50" fmla="*/ 30 w 56"/>
                <a:gd name="T51" fmla="*/ 59 h 63"/>
                <a:gd name="T52" fmla="*/ 39 w 56"/>
                <a:gd name="T53" fmla="*/ 62 h 63"/>
                <a:gd name="T54" fmla="*/ 53 w 56"/>
                <a:gd name="T55" fmla="*/ 60 h 63"/>
                <a:gd name="T56" fmla="*/ 46 w 56"/>
                <a:gd name="T57" fmla="*/ 51 h 63"/>
                <a:gd name="T58" fmla="*/ 46 w 56"/>
                <a:gd name="T59" fmla="*/ 37 h 63"/>
                <a:gd name="T60" fmla="*/ 56 w 56"/>
                <a:gd name="T61" fmla="*/ 35 h 63"/>
                <a:gd name="T62" fmla="*/ 56 w 56"/>
                <a:gd name="T63" fmla="*/ 27 h 63"/>
                <a:gd name="T64" fmla="*/ 51 w 56"/>
                <a:gd name="T65" fmla="*/ 2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63">
                  <a:moveTo>
                    <a:pt x="51" y="27"/>
                  </a:moveTo>
                  <a:cubicBezTo>
                    <a:pt x="49" y="27"/>
                    <a:pt x="48" y="28"/>
                    <a:pt x="48" y="26"/>
                  </a:cubicBezTo>
                  <a:cubicBezTo>
                    <a:pt x="48" y="24"/>
                    <a:pt x="48" y="23"/>
                    <a:pt x="47" y="21"/>
                  </a:cubicBezTo>
                  <a:cubicBezTo>
                    <a:pt x="45" y="18"/>
                    <a:pt x="48" y="15"/>
                    <a:pt x="46" y="12"/>
                  </a:cubicBezTo>
                  <a:cubicBezTo>
                    <a:pt x="46" y="11"/>
                    <a:pt x="46" y="8"/>
                    <a:pt x="46" y="8"/>
                  </a:cubicBezTo>
                  <a:cubicBezTo>
                    <a:pt x="46" y="8"/>
                    <a:pt x="43" y="8"/>
                    <a:pt x="43" y="8"/>
                  </a:cubicBezTo>
                  <a:cubicBezTo>
                    <a:pt x="40" y="8"/>
                    <a:pt x="40" y="9"/>
                    <a:pt x="40" y="6"/>
                  </a:cubicBezTo>
                  <a:cubicBezTo>
                    <a:pt x="37" y="6"/>
                    <a:pt x="36" y="5"/>
                    <a:pt x="35" y="8"/>
                  </a:cubicBezTo>
                  <a:cubicBezTo>
                    <a:pt x="35" y="8"/>
                    <a:pt x="35" y="11"/>
                    <a:pt x="34" y="11"/>
                  </a:cubicBezTo>
                  <a:cubicBezTo>
                    <a:pt x="33" y="12"/>
                    <a:pt x="31" y="12"/>
                    <a:pt x="29" y="12"/>
                  </a:cubicBezTo>
                  <a:cubicBezTo>
                    <a:pt x="22" y="13"/>
                    <a:pt x="24" y="1"/>
                    <a:pt x="18" y="1"/>
                  </a:cubicBezTo>
                  <a:cubicBezTo>
                    <a:pt x="13" y="1"/>
                    <a:pt x="7" y="0"/>
                    <a:pt x="3" y="2"/>
                  </a:cubicBezTo>
                  <a:cubicBezTo>
                    <a:pt x="1" y="4"/>
                    <a:pt x="6" y="10"/>
                    <a:pt x="6" y="12"/>
                  </a:cubicBezTo>
                  <a:cubicBezTo>
                    <a:pt x="7" y="13"/>
                    <a:pt x="7" y="15"/>
                    <a:pt x="6" y="16"/>
                  </a:cubicBezTo>
                  <a:cubicBezTo>
                    <a:pt x="4" y="17"/>
                    <a:pt x="6" y="19"/>
                    <a:pt x="6" y="20"/>
                  </a:cubicBezTo>
                  <a:cubicBezTo>
                    <a:pt x="9" y="24"/>
                    <a:pt x="11" y="29"/>
                    <a:pt x="8" y="33"/>
                  </a:cubicBezTo>
                  <a:cubicBezTo>
                    <a:pt x="6" y="36"/>
                    <a:pt x="4" y="38"/>
                    <a:pt x="3" y="41"/>
                  </a:cubicBezTo>
                  <a:cubicBezTo>
                    <a:pt x="2" y="44"/>
                    <a:pt x="1" y="47"/>
                    <a:pt x="0" y="50"/>
                  </a:cubicBezTo>
                  <a:cubicBezTo>
                    <a:pt x="0" y="52"/>
                    <a:pt x="0" y="54"/>
                    <a:pt x="0" y="55"/>
                  </a:cubicBezTo>
                  <a:cubicBezTo>
                    <a:pt x="0" y="56"/>
                    <a:pt x="0" y="58"/>
                    <a:pt x="0" y="59"/>
                  </a:cubicBezTo>
                  <a:cubicBezTo>
                    <a:pt x="1" y="59"/>
                    <a:pt x="2" y="59"/>
                    <a:pt x="3" y="59"/>
                  </a:cubicBezTo>
                  <a:cubicBezTo>
                    <a:pt x="5" y="59"/>
                    <a:pt x="5" y="56"/>
                    <a:pt x="8" y="58"/>
                  </a:cubicBezTo>
                  <a:cubicBezTo>
                    <a:pt x="8" y="58"/>
                    <a:pt x="9" y="59"/>
                    <a:pt x="9" y="59"/>
                  </a:cubicBezTo>
                  <a:cubicBezTo>
                    <a:pt x="12" y="59"/>
                    <a:pt x="14" y="59"/>
                    <a:pt x="16" y="59"/>
                  </a:cubicBezTo>
                  <a:cubicBezTo>
                    <a:pt x="19" y="59"/>
                    <a:pt x="22" y="59"/>
                    <a:pt x="25" y="59"/>
                  </a:cubicBezTo>
                  <a:cubicBezTo>
                    <a:pt x="26" y="59"/>
                    <a:pt x="29" y="59"/>
                    <a:pt x="30" y="59"/>
                  </a:cubicBezTo>
                  <a:cubicBezTo>
                    <a:pt x="32" y="63"/>
                    <a:pt x="36" y="62"/>
                    <a:pt x="39" y="62"/>
                  </a:cubicBezTo>
                  <a:cubicBezTo>
                    <a:pt x="44" y="62"/>
                    <a:pt x="48" y="61"/>
                    <a:pt x="53" y="60"/>
                  </a:cubicBezTo>
                  <a:cubicBezTo>
                    <a:pt x="50" y="57"/>
                    <a:pt x="46" y="55"/>
                    <a:pt x="46" y="51"/>
                  </a:cubicBezTo>
                  <a:cubicBezTo>
                    <a:pt x="46" y="46"/>
                    <a:pt x="46" y="41"/>
                    <a:pt x="46" y="37"/>
                  </a:cubicBezTo>
                  <a:cubicBezTo>
                    <a:pt x="46" y="36"/>
                    <a:pt x="56" y="38"/>
                    <a:pt x="56" y="35"/>
                  </a:cubicBezTo>
                  <a:cubicBezTo>
                    <a:pt x="56" y="33"/>
                    <a:pt x="56" y="30"/>
                    <a:pt x="56" y="27"/>
                  </a:cubicBezTo>
                  <a:cubicBezTo>
                    <a:pt x="56" y="24"/>
                    <a:pt x="53" y="27"/>
                    <a:pt x="51" y="2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91" name="Freeform 735">
              <a:extLst>
                <a:ext uri="{FF2B5EF4-FFF2-40B4-BE49-F238E27FC236}">
                  <a16:creationId xmlns:a16="http://schemas.microsoft.com/office/drawing/2014/main" id="{E215196C-DBC9-C547-9FD1-C2156DE0F49F}"/>
                </a:ext>
              </a:extLst>
            </p:cNvPr>
            <p:cNvSpPr>
              <a:spLocks/>
            </p:cNvSpPr>
            <p:nvPr/>
          </p:nvSpPr>
          <p:spPr bwMode="auto">
            <a:xfrm>
              <a:off x="12591915" y="9867685"/>
              <a:ext cx="429938" cy="449163"/>
            </a:xfrm>
            <a:custGeom>
              <a:avLst/>
              <a:gdLst>
                <a:gd name="T0" fmla="*/ 25 w 46"/>
                <a:gd name="T1" fmla="*/ 2 h 48"/>
                <a:gd name="T2" fmla="*/ 21 w 46"/>
                <a:gd name="T3" fmla="*/ 3 h 48"/>
                <a:gd name="T4" fmla="*/ 18 w 46"/>
                <a:gd name="T5" fmla="*/ 4 h 48"/>
                <a:gd name="T6" fmla="*/ 6 w 46"/>
                <a:gd name="T7" fmla="*/ 4 h 48"/>
                <a:gd name="T8" fmla="*/ 6 w 46"/>
                <a:gd name="T9" fmla="*/ 18 h 48"/>
                <a:gd name="T10" fmla="*/ 6 w 46"/>
                <a:gd name="T11" fmla="*/ 23 h 48"/>
                <a:gd name="T12" fmla="*/ 1 w 46"/>
                <a:gd name="T13" fmla="*/ 24 h 48"/>
                <a:gd name="T14" fmla="*/ 1 w 46"/>
                <a:gd name="T15" fmla="*/ 31 h 48"/>
                <a:gd name="T16" fmla="*/ 1 w 46"/>
                <a:gd name="T17" fmla="*/ 38 h 48"/>
                <a:gd name="T18" fmla="*/ 4 w 46"/>
                <a:gd name="T19" fmla="*/ 47 h 48"/>
                <a:gd name="T20" fmla="*/ 8 w 46"/>
                <a:gd name="T21" fmla="*/ 48 h 48"/>
                <a:gd name="T22" fmla="*/ 13 w 46"/>
                <a:gd name="T23" fmla="*/ 44 h 48"/>
                <a:gd name="T24" fmla="*/ 19 w 46"/>
                <a:gd name="T25" fmla="*/ 41 h 48"/>
                <a:gd name="T26" fmla="*/ 29 w 46"/>
                <a:gd name="T27" fmla="*/ 39 h 48"/>
                <a:gd name="T28" fmla="*/ 31 w 46"/>
                <a:gd name="T29" fmla="*/ 37 h 48"/>
                <a:gd name="T30" fmla="*/ 34 w 46"/>
                <a:gd name="T31" fmla="*/ 34 h 48"/>
                <a:gd name="T32" fmla="*/ 43 w 46"/>
                <a:gd name="T33" fmla="*/ 26 h 48"/>
                <a:gd name="T34" fmla="*/ 44 w 46"/>
                <a:gd name="T35" fmla="*/ 22 h 48"/>
                <a:gd name="T36" fmla="*/ 40 w 46"/>
                <a:gd name="T37" fmla="*/ 21 h 48"/>
                <a:gd name="T38" fmla="*/ 38 w 46"/>
                <a:gd name="T39" fmla="*/ 17 h 48"/>
                <a:gd name="T40" fmla="*/ 39 w 46"/>
                <a:gd name="T41" fmla="*/ 15 h 48"/>
                <a:gd name="T42" fmla="*/ 36 w 46"/>
                <a:gd name="T43" fmla="*/ 14 h 48"/>
                <a:gd name="T44" fmla="*/ 36 w 46"/>
                <a:gd name="T45" fmla="*/ 13 h 48"/>
                <a:gd name="T46" fmla="*/ 34 w 46"/>
                <a:gd name="T47" fmla="*/ 12 h 48"/>
                <a:gd name="T48" fmla="*/ 30 w 46"/>
                <a:gd name="T49" fmla="*/ 7 h 48"/>
                <a:gd name="T50" fmla="*/ 25 w 46"/>
                <a:gd name="T51" fmla="*/ 2 h 48"/>
                <a:gd name="T52" fmla="*/ 25 w 46"/>
                <a:gd name="T53"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 h="48">
                  <a:moveTo>
                    <a:pt x="25" y="2"/>
                  </a:moveTo>
                  <a:cubicBezTo>
                    <a:pt x="24" y="3"/>
                    <a:pt x="22" y="3"/>
                    <a:pt x="21" y="3"/>
                  </a:cubicBezTo>
                  <a:cubicBezTo>
                    <a:pt x="19" y="3"/>
                    <a:pt x="20" y="6"/>
                    <a:pt x="18" y="4"/>
                  </a:cubicBezTo>
                  <a:cubicBezTo>
                    <a:pt x="15" y="0"/>
                    <a:pt x="10" y="5"/>
                    <a:pt x="6" y="4"/>
                  </a:cubicBezTo>
                  <a:cubicBezTo>
                    <a:pt x="6" y="9"/>
                    <a:pt x="6" y="14"/>
                    <a:pt x="6" y="18"/>
                  </a:cubicBezTo>
                  <a:cubicBezTo>
                    <a:pt x="6" y="19"/>
                    <a:pt x="7" y="23"/>
                    <a:pt x="6" y="23"/>
                  </a:cubicBezTo>
                  <a:cubicBezTo>
                    <a:pt x="5" y="24"/>
                    <a:pt x="1" y="22"/>
                    <a:pt x="1" y="24"/>
                  </a:cubicBezTo>
                  <a:cubicBezTo>
                    <a:pt x="1" y="26"/>
                    <a:pt x="1" y="29"/>
                    <a:pt x="1" y="31"/>
                  </a:cubicBezTo>
                  <a:cubicBezTo>
                    <a:pt x="1" y="33"/>
                    <a:pt x="0" y="36"/>
                    <a:pt x="1" y="38"/>
                  </a:cubicBezTo>
                  <a:cubicBezTo>
                    <a:pt x="5" y="39"/>
                    <a:pt x="6" y="44"/>
                    <a:pt x="4" y="47"/>
                  </a:cubicBezTo>
                  <a:cubicBezTo>
                    <a:pt x="4" y="48"/>
                    <a:pt x="8" y="48"/>
                    <a:pt x="8" y="48"/>
                  </a:cubicBezTo>
                  <a:cubicBezTo>
                    <a:pt x="10" y="48"/>
                    <a:pt x="11" y="46"/>
                    <a:pt x="13" y="44"/>
                  </a:cubicBezTo>
                  <a:cubicBezTo>
                    <a:pt x="15" y="42"/>
                    <a:pt x="15" y="39"/>
                    <a:pt x="19" y="41"/>
                  </a:cubicBezTo>
                  <a:cubicBezTo>
                    <a:pt x="23" y="43"/>
                    <a:pt x="27" y="44"/>
                    <a:pt x="29" y="39"/>
                  </a:cubicBezTo>
                  <a:cubicBezTo>
                    <a:pt x="29" y="38"/>
                    <a:pt x="29" y="37"/>
                    <a:pt x="31" y="37"/>
                  </a:cubicBezTo>
                  <a:cubicBezTo>
                    <a:pt x="33" y="37"/>
                    <a:pt x="34" y="35"/>
                    <a:pt x="34" y="34"/>
                  </a:cubicBezTo>
                  <a:cubicBezTo>
                    <a:pt x="36" y="31"/>
                    <a:pt x="40" y="28"/>
                    <a:pt x="43" y="26"/>
                  </a:cubicBezTo>
                  <a:cubicBezTo>
                    <a:pt x="45" y="25"/>
                    <a:pt x="46" y="24"/>
                    <a:pt x="44" y="22"/>
                  </a:cubicBezTo>
                  <a:cubicBezTo>
                    <a:pt x="43" y="21"/>
                    <a:pt x="40" y="22"/>
                    <a:pt x="40" y="21"/>
                  </a:cubicBezTo>
                  <a:cubicBezTo>
                    <a:pt x="39" y="20"/>
                    <a:pt x="38" y="19"/>
                    <a:pt x="38" y="17"/>
                  </a:cubicBezTo>
                  <a:cubicBezTo>
                    <a:pt x="38" y="17"/>
                    <a:pt x="39" y="16"/>
                    <a:pt x="39" y="15"/>
                  </a:cubicBezTo>
                  <a:cubicBezTo>
                    <a:pt x="38" y="15"/>
                    <a:pt x="37" y="15"/>
                    <a:pt x="36" y="14"/>
                  </a:cubicBezTo>
                  <a:cubicBezTo>
                    <a:pt x="36" y="14"/>
                    <a:pt x="37" y="13"/>
                    <a:pt x="36" y="13"/>
                  </a:cubicBezTo>
                  <a:cubicBezTo>
                    <a:pt x="35" y="13"/>
                    <a:pt x="35" y="12"/>
                    <a:pt x="34" y="12"/>
                  </a:cubicBezTo>
                  <a:cubicBezTo>
                    <a:pt x="32" y="11"/>
                    <a:pt x="31" y="10"/>
                    <a:pt x="30" y="7"/>
                  </a:cubicBezTo>
                  <a:cubicBezTo>
                    <a:pt x="30" y="6"/>
                    <a:pt x="27" y="2"/>
                    <a:pt x="25" y="2"/>
                  </a:cubicBezTo>
                  <a:cubicBezTo>
                    <a:pt x="25" y="2"/>
                    <a:pt x="26" y="2"/>
                    <a:pt x="25"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92" name="Freeform 736">
              <a:extLst>
                <a:ext uri="{FF2B5EF4-FFF2-40B4-BE49-F238E27FC236}">
                  <a16:creationId xmlns:a16="http://schemas.microsoft.com/office/drawing/2014/main" id="{2B23689B-084D-B345-AF2C-00B492481977}"/>
                </a:ext>
              </a:extLst>
            </p:cNvPr>
            <p:cNvSpPr>
              <a:spLocks/>
            </p:cNvSpPr>
            <p:nvPr/>
          </p:nvSpPr>
          <p:spPr bwMode="auto">
            <a:xfrm>
              <a:off x="12824398" y="9775302"/>
              <a:ext cx="366243" cy="324926"/>
            </a:xfrm>
            <a:custGeom>
              <a:avLst/>
              <a:gdLst>
                <a:gd name="T0" fmla="*/ 39 w 39"/>
                <a:gd name="T1" fmla="*/ 22 h 35"/>
                <a:gd name="T2" fmla="*/ 38 w 39"/>
                <a:gd name="T3" fmla="*/ 18 h 35"/>
                <a:gd name="T4" fmla="*/ 39 w 39"/>
                <a:gd name="T5" fmla="*/ 14 h 35"/>
                <a:gd name="T6" fmla="*/ 38 w 39"/>
                <a:gd name="T7" fmla="*/ 7 h 35"/>
                <a:gd name="T8" fmla="*/ 27 w 39"/>
                <a:gd name="T9" fmla="*/ 2 h 35"/>
                <a:gd name="T10" fmla="*/ 24 w 39"/>
                <a:gd name="T11" fmla="*/ 0 h 35"/>
                <a:gd name="T12" fmla="*/ 19 w 39"/>
                <a:gd name="T13" fmla="*/ 3 h 35"/>
                <a:gd name="T14" fmla="*/ 13 w 39"/>
                <a:gd name="T15" fmla="*/ 7 h 35"/>
                <a:gd name="T16" fmla="*/ 9 w 39"/>
                <a:gd name="T17" fmla="*/ 12 h 35"/>
                <a:gd name="T18" fmla="*/ 2 w 39"/>
                <a:gd name="T19" fmla="*/ 12 h 35"/>
                <a:gd name="T20" fmla="*/ 5 w 39"/>
                <a:gd name="T21" fmla="*/ 16 h 35"/>
                <a:gd name="T22" fmla="*/ 8 w 39"/>
                <a:gd name="T23" fmla="*/ 21 h 35"/>
                <a:gd name="T24" fmla="*/ 11 w 39"/>
                <a:gd name="T25" fmla="*/ 23 h 35"/>
                <a:gd name="T26" fmla="*/ 11 w 39"/>
                <a:gd name="T27" fmla="*/ 24 h 35"/>
                <a:gd name="T28" fmla="*/ 14 w 39"/>
                <a:gd name="T29" fmla="*/ 25 h 35"/>
                <a:gd name="T30" fmla="*/ 13 w 39"/>
                <a:gd name="T31" fmla="*/ 28 h 35"/>
                <a:gd name="T32" fmla="*/ 15 w 39"/>
                <a:gd name="T33" fmla="*/ 31 h 35"/>
                <a:gd name="T34" fmla="*/ 20 w 39"/>
                <a:gd name="T35" fmla="*/ 34 h 35"/>
                <a:gd name="T36" fmla="*/ 25 w 39"/>
                <a:gd name="T37" fmla="*/ 35 h 35"/>
                <a:gd name="T38" fmla="*/ 27 w 39"/>
                <a:gd name="T39" fmla="*/ 35 h 35"/>
                <a:gd name="T40" fmla="*/ 34 w 39"/>
                <a:gd name="T41" fmla="*/ 31 h 35"/>
                <a:gd name="T42" fmla="*/ 36 w 39"/>
                <a:gd name="T43" fmla="*/ 27 h 35"/>
                <a:gd name="T44" fmla="*/ 39 w 39"/>
                <a:gd name="T45" fmla="*/ 2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9" h="35">
                  <a:moveTo>
                    <a:pt x="39" y="22"/>
                  </a:moveTo>
                  <a:cubicBezTo>
                    <a:pt x="39" y="21"/>
                    <a:pt x="38" y="19"/>
                    <a:pt x="38" y="18"/>
                  </a:cubicBezTo>
                  <a:cubicBezTo>
                    <a:pt x="38" y="16"/>
                    <a:pt x="39" y="15"/>
                    <a:pt x="39" y="14"/>
                  </a:cubicBezTo>
                  <a:cubicBezTo>
                    <a:pt x="39" y="11"/>
                    <a:pt x="39" y="9"/>
                    <a:pt x="38" y="7"/>
                  </a:cubicBezTo>
                  <a:cubicBezTo>
                    <a:pt x="38" y="4"/>
                    <a:pt x="29" y="2"/>
                    <a:pt x="27" y="2"/>
                  </a:cubicBezTo>
                  <a:cubicBezTo>
                    <a:pt x="27" y="0"/>
                    <a:pt x="27" y="0"/>
                    <a:pt x="24" y="0"/>
                  </a:cubicBezTo>
                  <a:cubicBezTo>
                    <a:pt x="21" y="0"/>
                    <a:pt x="21" y="1"/>
                    <a:pt x="19" y="3"/>
                  </a:cubicBezTo>
                  <a:cubicBezTo>
                    <a:pt x="18" y="5"/>
                    <a:pt x="15" y="6"/>
                    <a:pt x="13" y="7"/>
                  </a:cubicBezTo>
                  <a:cubicBezTo>
                    <a:pt x="12" y="9"/>
                    <a:pt x="11" y="12"/>
                    <a:pt x="9" y="12"/>
                  </a:cubicBezTo>
                  <a:cubicBezTo>
                    <a:pt x="7" y="12"/>
                    <a:pt x="5" y="11"/>
                    <a:pt x="2" y="12"/>
                  </a:cubicBezTo>
                  <a:cubicBezTo>
                    <a:pt x="0" y="13"/>
                    <a:pt x="4" y="15"/>
                    <a:pt x="5" y="16"/>
                  </a:cubicBezTo>
                  <a:cubicBezTo>
                    <a:pt x="6" y="18"/>
                    <a:pt x="6" y="20"/>
                    <a:pt x="8" y="21"/>
                  </a:cubicBezTo>
                  <a:cubicBezTo>
                    <a:pt x="9" y="22"/>
                    <a:pt x="10" y="23"/>
                    <a:pt x="11" y="23"/>
                  </a:cubicBezTo>
                  <a:cubicBezTo>
                    <a:pt x="12" y="23"/>
                    <a:pt x="11" y="24"/>
                    <a:pt x="11" y="24"/>
                  </a:cubicBezTo>
                  <a:cubicBezTo>
                    <a:pt x="12" y="24"/>
                    <a:pt x="13" y="25"/>
                    <a:pt x="14" y="25"/>
                  </a:cubicBezTo>
                  <a:cubicBezTo>
                    <a:pt x="14" y="26"/>
                    <a:pt x="13" y="27"/>
                    <a:pt x="13" y="28"/>
                  </a:cubicBezTo>
                  <a:cubicBezTo>
                    <a:pt x="13" y="29"/>
                    <a:pt x="14" y="31"/>
                    <a:pt x="15" y="31"/>
                  </a:cubicBezTo>
                  <a:cubicBezTo>
                    <a:pt x="18" y="31"/>
                    <a:pt x="19" y="31"/>
                    <a:pt x="20" y="34"/>
                  </a:cubicBezTo>
                  <a:cubicBezTo>
                    <a:pt x="21" y="35"/>
                    <a:pt x="23" y="34"/>
                    <a:pt x="25" y="35"/>
                  </a:cubicBezTo>
                  <a:cubicBezTo>
                    <a:pt x="26" y="35"/>
                    <a:pt x="26" y="35"/>
                    <a:pt x="27" y="35"/>
                  </a:cubicBezTo>
                  <a:cubicBezTo>
                    <a:pt x="31" y="35"/>
                    <a:pt x="32" y="34"/>
                    <a:pt x="34" y="31"/>
                  </a:cubicBezTo>
                  <a:cubicBezTo>
                    <a:pt x="35" y="30"/>
                    <a:pt x="36" y="28"/>
                    <a:pt x="36" y="27"/>
                  </a:cubicBezTo>
                  <a:cubicBezTo>
                    <a:pt x="37" y="25"/>
                    <a:pt x="39" y="24"/>
                    <a:pt x="39" y="2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93" name="Freeform 737">
              <a:extLst>
                <a:ext uri="{FF2B5EF4-FFF2-40B4-BE49-F238E27FC236}">
                  <a16:creationId xmlns:a16="http://schemas.microsoft.com/office/drawing/2014/main" id="{044C16EC-AE07-EC48-905C-CFDA34F6F9B7}"/>
                </a:ext>
              </a:extLst>
            </p:cNvPr>
            <p:cNvSpPr>
              <a:spLocks/>
            </p:cNvSpPr>
            <p:nvPr/>
          </p:nvSpPr>
          <p:spPr bwMode="auto">
            <a:xfrm>
              <a:off x="13069621" y="10259505"/>
              <a:ext cx="92356" cy="105124"/>
            </a:xfrm>
            <a:custGeom>
              <a:avLst/>
              <a:gdLst>
                <a:gd name="T0" fmla="*/ 5 w 10"/>
                <a:gd name="T1" fmla="*/ 1 h 11"/>
                <a:gd name="T2" fmla="*/ 7 w 10"/>
                <a:gd name="T3" fmla="*/ 9 h 11"/>
                <a:gd name="T4" fmla="*/ 5 w 10"/>
                <a:gd name="T5" fmla="*/ 1 h 11"/>
                <a:gd name="T6" fmla="*/ 5 w 10"/>
                <a:gd name="T7" fmla="*/ 1 h 11"/>
              </a:gdLst>
              <a:ahLst/>
              <a:cxnLst>
                <a:cxn ang="0">
                  <a:pos x="T0" y="T1"/>
                </a:cxn>
                <a:cxn ang="0">
                  <a:pos x="T2" y="T3"/>
                </a:cxn>
                <a:cxn ang="0">
                  <a:pos x="T4" y="T5"/>
                </a:cxn>
                <a:cxn ang="0">
                  <a:pos x="T6" y="T7"/>
                </a:cxn>
              </a:cxnLst>
              <a:rect l="0" t="0" r="r" b="b"/>
              <a:pathLst>
                <a:path w="10" h="11">
                  <a:moveTo>
                    <a:pt x="5" y="1"/>
                  </a:moveTo>
                  <a:cubicBezTo>
                    <a:pt x="0" y="2"/>
                    <a:pt x="3" y="11"/>
                    <a:pt x="7" y="9"/>
                  </a:cubicBezTo>
                  <a:cubicBezTo>
                    <a:pt x="10" y="8"/>
                    <a:pt x="9" y="0"/>
                    <a:pt x="5" y="1"/>
                  </a:cubicBezTo>
                  <a:cubicBezTo>
                    <a:pt x="3" y="1"/>
                    <a:pt x="6" y="1"/>
                    <a:pt x="5"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94" name="Freeform 738">
              <a:extLst>
                <a:ext uri="{FF2B5EF4-FFF2-40B4-BE49-F238E27FC236}">
                  <a16:creationId xmlns:a16="http://schemas.microsoft.com/office/drawing/2014/main" id="{BFDEFC56-2A30-E845-994A-75CC00E00491}"/>
                </a:ext>
              </a:extLst>
            </p:cNvPr>
            <p:cNvSpPr>
              <a:spLocks noEditPoints="1"/>
            </p:cNvSpPr>
            <p:nvPr/>
          </p:nvSpPr>
          <p:spPr bwMode="auto">
            <a:xfrm>
              <a:off x="12442232" y="10090673"/>
              <a:ext cx="738853" cy="646665"/>
            </a:xfrm>
            <a:custGeom>
              <a:avLst/>
              <a:gdLst>
                <a:gd name="T0" fmla="*/ 74 w 79"/>
                <a:gd name="T1" fmla="*/ 27 h 69"/>
                <a:gd name="T2" fmla="*/ 69 w 79"/>
                <a:gd name="T3" fmla="*/ 22 h 69"/>
                <a:gd name="T4" fmla="*/ 72 w 79"/>
                <a:gd name="T5" fmla="*/ 19 h 69"/>
                <a:gd name="T6" fmla="*/ 75 w 79"/>
                <a:gd name="T7" fmla="*/ 20 h 69"/>
                <a:gd name="T8" fmla="*/ 75 w 79"/>
                <a:gd name="T9" fmla="*/ 11 h 69"/>
                <a:gd name="T10" fmla="*/ 73 w 79"/>
                <a:gd name="T11" fmla="*/ 7 h 69"/>
                <a:gd name="T12" fmla="*/ 72 w 79"/>
                <a:gd name="T13" fmla="*/ 1 h 69"/>
                <a:gd name="T14" fmla="*/ 66 w 79"/>
                <a:gd name="T15" fmla="*/ 1 h 69"/>
                <a:gd name="T16" fmla="*/ 60 w 79"/>
                <a:gd name="T17" fmla="*/ 2 h 69"/>
                <a:gd name="T18" fmla="*/ 55 w 79"/>
                <a:gd name="T19" fmla="*/ 5 h 69"/>
                <a:gd name="T20" fmla="*/ 51 w 79"/>
                <a:gd name="T21" fmla="*/ 8 h 69"/>
                <a:gd name="T22" fmla="*/ 49 w 79"/>
                <a:gd name="T23" fmla="*/ 12 h 69"/>
                <a:gd name="T24" fmla="*/ 45 w 79"/>
                <a:gd name="T25" fmla="*/ 14 h 69"/>
                <a:gd name="T26" fmla="*/ 44 w 79"/>
                <a:gd name="T27" fmla="*/ 17 h 69"/>
                <a:gd name="T28" fmla="*/ 34 w 79"/>
                <a:gd name="T29" fmla="*/ 17 h 69"/>
                <a:gd name="T30" fmla="*/ 28 w 79"/>
                <a:gd name="T31" fmla="*/ 21 h 69"/>
                <a:gd name="T32" fmla="*/ 24 w 79"/>
                <a:gd name="T33" fmla="*/ 24 h 69"/>
                <a:gd name="T34" fmla="*/ 20 w 79"/>
                <a:gd name="T35" fmla="*/ 23 h 69"/>
                <a:gd name="T36" fmla="*/ 17 w 79"/>
                <a:gd name="T37" fmla="*/ 14 h 69"/>
                <a:gd name="T38" fmla="*/ 17 w 79"/>
                <a:gd name="T39" fmla="*/ 29 h 69"/>
                <a:gd name="T40" fmla="*/ 17 w 79"/>
                <a:gd name="T41" fmla="*/ 33 h 69"/>
                <a:gd name="T42" fmla="*/ 9 w 79"/>
                <a:gd name="T43" fmla="*/ 35 h 69"/>
                <a:gd name="T44" fmla="*/ 6 w 79"/>
                <a:gd name="T45" fmla="*/ 34 h 69"/>
                <a:gd name="T46" fmla="*/ 2 w 79"/>
                <a:gd name="T47" fmla="*/ 33 h 69"/>
                <a:gd name="T48" fmla="*/ 3 w 79"/>
                <a:gd name="T49" fmla="*/ 40 h 69"/>
                <a:gd name="T50" fmla="*/ 5 w 79"/>
                <a:gd name="T51" fmla="*/ 45 h 69"/>
                <a:gd name="T52" fmla="*/ 9 w 79"/>
                <a:gd name="T53" fmla="*/ 56 h 69"/>
                <a:gd name="T54" fmla="*/ 8 w 79"/>
                <a:gd name="T55" fmla="*/ 60 h 69"/>
                <a:gd name="T56" fmla="*/ 9 w 79"/>
                <a:gd name="T57" fmla="*/ 62 h 69"/>
                <a:gd name="T58" fmla="*/ 10 w 79"/>
                <a:gd name="T59" fmla="*/ 66 h 69"/>
                <a:gd name="T60" fmla="*/ 11 w 79"/>
                <a:gd name="T61" fmla="*/ 64 h 69"/>
                <a:gd name="T62" fmla="*/ 15 w 79"/>
                <a:gd name="T63" fmla="*/ 68 h 69"/>
                <a:gd name="T64" fmla="*/ 21 w 79"/>
                <a:gd name="T65" fmla="*/ 66 h 69"/>
                <a:gd name="T66" fmla="*/ 26 w 79"/>
                <a:gd name="T67" fmla="*/ 65 h 69"/>
                <a:gd name="T68" fmla="*/ 31 w 79"/>
                <a:gd name="T69" fmla="*/ 64 h 69"/>
                <a:gd name="T70" fmla="*/ 38 w 79"/>
                <a:gd name="T71" fmla="*/ 64 h 69"/>
                <a:gd name="T72" fmla="*/ 39 w 79"/>
                <a:gd name="T73" fmla="*/ 64 h 69"/>
                <a:gd name="T74" fmla="*/ 41 w 79"/>
                <a:gd name="T75" fmla="*/ 63 h 69"/>
                <a:gd name="T76" fmla="*/ 42 w 79"/>
                <a:gd name="T77" fmla="*/ 62 h 69"/>
                <a:gd name="T78" fmla="*/ 44 w 79"/>
                <a:gd name="T79" fmla="*/ 65 h 69"/>
                <a:gd name="T80" fmla="*/ 46 w 79"/>
                <a:gd name="T81" fmla="*/ 62 h 69"/>
                <a:gd name="T82" fmla="*/ 57 w 79"/>
                <a:gd name="T83" fmla="*/ 56 h 69"/>
                <a:gd name="T84" fmla="*/ 65 w 79"/>
                <a:gd name="T85" fmla="*/ 48 h 69"/>
                <a:gd name="T86" fmla="*/ 72 w 79"/>
                <a:gd name="T87" fmla="*/ 37 h 69"/>
                <a:gd name="T88" fmla="*/ 77 w 79"/>
                <a:gd name="T89" fmla="*/ 33 h 69"/>
                <a:gd name="T90" fmla="*/ 79 w 79"/>
                <a:gd name="T91" fmla="*/ 25 h 69"/>
                <a:gd name="T92" fmla="*/ 76 w 79"/>
                <a:gd name="T93" fmla="*/ 25 h 69"/>
                <a:gd name="T94" fmla="*/ 74 w 79"/>
                <a:gd name="T95" fmla="*/ 27 h 69"/>
                <a:gd name="T96" fmla="*/ 62 w 79"/>
                <a:gd name="T97" fmla="*/ 39 h 69"/>
                <a:gd name="T98" fmla="*/ 61 w 79"/>
                <a:gd name="T99" fmla="*/ 41 h 69"/>
                <a:gd name="T100" fmla="*/ 57 w 79"/>
                <a:gd name="T101" fmla="*/ 43 h 69"/>
                <a:gd name="T102" fmla="*/ 55 w 79"/>
                <a:gd name="T103" fmla="*/ 44 h 69"/>
                <a:gd name="T104" fmla="*/ 52 w 79"/>
                <a:gd name="T105" fmla="*/ 41 h 69"/>
                <a:gd name="T106" fmla="*/ 56 w 79"/>
                <a:gd name="T107" fmla="*/ 35 h 69"/>
                <a:gd name="T108" fmla="*/ 60 w 79"/>
                <a:gd name="T109" fmla="*/ 35 h 69"/>
                <a:gd name="T110" fmla="*/ 62 w 79"/>
                <a:gd name="T111" fmla="*/ 39 h 69"/>
                <a:gd name="T112" fmla="*/ 62 w 79"/>
                <a:gd name="T113"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 h="69">
                  <a:moveTo>
                    <a:pt x="74" y="27"/>
                  </a:moveTo>
                  <a:cubicBezTo>
                    <a:pt x="71" y="27"/>
                    <a:pt x="68" y="24"/>
                    <a:pt x="69" y="22"/>
                  </a:cubicBezTo>
                  <a:cubicBezTo>
                    <a:pt x="69" y="20"/>
                    <a:pt x="71" y="19"/>
                    <a:pt x="72" y="19"/>
                  </a:cubicBezTo>
                  <a:cubicBezTo>
                    <a:pt x="73" y="19"/>
                    <a:pt x="74" y="20"/>
                    <a:pt x="75" y="20"/>
                  </a:cubicBezTo>
                  <a:cubicBezTo>
                    <a:pt x="75" y="17"/>
                    <a:pt x="76" y="14"/>
                    <a:pt x="75" y="11"/>
                  </a:cubicBezTo>
                  <a:cubicBezTo>
                    <a:pt x="74" y="10"/>
                    <a:pt x="73" y="8"/>
                    <a:pt x="73" y="7"/>
                  </a:cubicBezTo>
                  <a:cubicBezTo>
                    <a:pt x="72" y="5"/>
                    <a:pt x="72" y="3"/>
                    <a:pt x="72" y="1"/>
                  </a:cubicBezTo>
                  <a:cubicBezTo>
                    <a:pt x="70" y="2"/>
                    <a:pt x="67" y="1"/>
                    <a:pt x="66" y="1"/>
                  </a:cubicBezTo>
                  <a:cubicBezTo>
                    <a:pt x="63" y="0"/>
                    <a:pt x="61" y="0"/>
                    <a:pt x="60" y="2"/>
                  </a:cubicBezTo>
                  <a:cubicBezTo>
                    <a:pt x="58" y="3"/>
                    <a:pt x="56" y="3"/>
                    <a:pt x="55" y="5"/>
                  </a:cubicBezTo>
                  <a:cubicBezTo>
                    <a:pt x="54" y="6"/>
                    <a:pt x="52" y="7"/>
                    <a:pt x="51" y="8"/>
                  </a:cubicBezTo>
                  <a:cubicBezTo>
                    <a:pt x="50" y="9"/>
                    <a:pt x="50" y="11"/>
                    <a:pt x="49" y="12"/>
                  </a:cubicBezTo>
                  <a:cubicBezTo>
                    <a:pt x="48" y="14"/>
                    <a:pt x="46" y="12"/>
                    <a:pt x="45" y="14"/>
                  </a:cubicBezTo>
                  <a:cubicBezTo>
                    <a:pt x="44" y="15"/>
                    <a:pt x="45" y="16"/>
                    <a:pt x="44" y="17"/>
                  </a:cubicBezTo>
                  <a:cubicBezTo>
                    <a:pt x="42" y="21"/>
                    <a:pt x="37" y="18"/>
                    <a:pt x="34" y="17"/>
                  </a:cubicBezTo>
                  <a:cubicBezTo>
                    <a:pt x="31" y="15"/>
                    <a:pt x="30" y="19"/>
                    <a:pt x="28" y="21"/>
                  </a:cubicBezTo>
                  <a:cubicBezTo>
                    <a:pt x="27" y="22"/>
                    <a:pt x="26" y="24"/>
                    <a:pt x="24" y="24"/>
                  </a:cubicBezTo>
                  <a:cubicBezTo>
                    <a:pt x="24" y="24"/>
                    <a:pt x="20" y="24"/>
                    <a:pt x="20" y="23"/>
                  </a:cubicBezTo>
                  <a:cubicBezTo>
                    <a:pt x="22" y="20"/>
                    <a:pt x="21" y="15"/>
                    <a:pt x="17" y="14"/>
                  </a:cubicBezTo>
                  <a:cubicBezTo>
                    <a:pt x="17" y="19"/>
                    <a:pt x="17" y="24"/>
                    <a:pt x="17" y="29"/>
                  </a:cubicBezTo>
                  <a:cubicBezTo>
                    <a:pt x="17" y="29"/>
                    <a:pt x="18" y="32"/>
                    <a:pt x="17" y="33"/>
                  </a:cubicBezTo>
                  <a:cubicBezTo>
                    <a:pt x="14" y="35"/>
                    <a:pt x="13" y="36"/>
                    <a:pt x="9" y="35"/>
                  </a:cubicBezTo>
                  <a:cubicBezTo>
                    <a:pt x="8" y="35"/>
                    <a:pt x="7" y="35"/>
                    <a:pt x="6" y="34"/>
                  </a:cubicBezTo>
                  <a:cubicBezTo>
                    <a:pt x="5" y="32"/>
                    <a:pt x="4" y="31"/>
                    <a:pt x="2" y="33"/>
                  </a:cubicBezTo>
                  <a:cubicBezTo>
                    <a:pt x="0" y="35"/>
                    <a:pt x="2" y="38"/>
                    <a:pt x="3" y="40"/>
                  </a:cubicBezTo>
                  <a:cubicBezTo>
                    <a:pt x="4" y="41"/>
                    <a:pt x="5" y="43"/>
                    <a:pt x="5" y="45"/>
                  </a:cubicBezTo>
                  <a:cubicBezTo>
                    <a:pt x="7" y="49"/>
                    <a:pt x="11" y="51"/>
                    <a:pt x="9" y="56"/>
                  </a:cubicBezTo>
                  <a:cubicBezTo>
                    <a:pt x="8" y="58"/>
                    <a:pt x="7" y="58"/>
                    <a:pt x="8" y="60"/>
                  </a:cubicBezTo>
                  <a:cubicBezTo>
                    <a:pt x="9" y="61"/>
                    <a:pt x="9" y="62"/>
                    <a:pt x="9" y="62"/>
                  </a:cubicBezTo>
                  <a:cubicBezTo>
                    <a:pt x="10" y="63"/>
                    <a:pt x="9" y="65"/>
                    <a:pt x="10" y="66"/>
                  </a:cubicBezTo>
                  <a:cubicBezTo>
                    <a:pt x="10" y="66"/>
                    <a:pt x="10" y="64"/>
                    <a:pt x="11" y="64"/>
                  </a:cubicBezTo>
                  <a:cubicBezTo>
                    <a:pt x="11" y="64"/>
                    <a:pt x="14" y="67"/>
                    <a:pt x="15" y="68"/>
                  </a:cubicBezTo>
                  <a:cubicBezTo>
                    <a:pt x="17" y="69"/>
                    <a:pt x="19" y="66"/>
                    <a:pt x="21" y="66"/>
                  </a:cubicBezTo>
                  <a:cubicBezTo>
                    <a:pt x="23" y="65"/>
                    <a:pt x="25" y="67"/>
                    <a:pt x="26" y="65"/>
                  </a:cubicBezTo>
                  <a:cubicBezTo>
                    <a:pt x="28" y="64"/>
                    <a:pt x="29" y="64"/>
                    <a:pt x="31" y="64"/>
                  </a:cubicBezTo>
                  <a:cubicBezTo>
                    <a:pt x="33" y="64"/>
                    <a:pt x="35" y="64"/>
                    <a:pt x="38" y="64"/>
                  </a:cubicBezTo>
                  <a:cubicBezTo>
                    <a:pt x="38" y="64"/>
                    <a:pt x="39" y="64"/>
                    <a:pt x="39" y="64"/>
                  </a:cubicBezTo>
                  <a:cubicBezTo>
                    <a:pt x="40" y="64"/>
                    <a:pt x="40" y="63"/>
                    <a:pt x="41" y="63"/>
                  </a:cubicBezTo>
                  <a:cubicBezTo>
                    <a:pt x="41" y="63"/>
                    <a:pt x="41" y="62"/>
                    <a:pt x="42" y="62"/>
                  </a:cubicBezTo>
                  <a:cubicBezTo>
                    <a:pt x="42" y="63"/>
                    <a:pt x="42" y="65"/>
                    <a:pt x="44" y="65"/>
                  </a:cubicBezTo>
                  <a:cubicBezTo>
                    <a:pt x="44" y="65"/>
                    <a:pt x="43" y="61"/>
                    <a:pt x="46" y="62"/>
                  </a:cubicBezTo>
                  <a:cubicBezTo>
                    <a:pt x="50" y="63"/>
                    <a:pt x="54" y="59"/>
                    <a:pt x="57" y="56"/>
                  </a:cubicBezTo>
                  <a:cubicBezTo>
                    <a:pt x="60" y="54"/>
                    <a:pt x="62" y="51"/>
                    <a:pt x="65" y="48"/>
                  </a:cubicBezTo>
                  <a:cubicBezTo>
                    <a:pt x="68" y="45"/>
                    <a:pt x="69" y="41"/>
                    <a:pt x="72" y="37"/>
                  </a:cubicBezTo>
                  <a:cubicBezTo>
                    <a:pt x="73" y="36"/>
                    <a:pt x="76" y="35"/>
                    <a:pt x="77" y="33"/>
                  </a:cubicBezTo>
                  <a:cubicBezTo>
                    <a:pt x="78" y="31"/>
                    <a:pt x="79" y="27"/>
                    <a:pt x="79" y="25"/>
                  </a:cubicBezTo>
                  <a:cubicBezTo>
                    <a:pt x="78" y="25"/>
                    <a:pt x="77" y="25"/>
                    <a:pt x="76" y="25"/>
                  </a:cubicBezTo>
                  <a:cubicBezTo>
                    <a:pt x="75" y="25"/>
                    <a:pt x="75" y="27"/>
                    <a:pt x="74" y="27"/>
                  </a:cubicBezTo>
                  <a:close/>
                  <a:moveTo>
                    <a:pt x="62" y="39"/>
                  </a:moveTo>
                  <a:cubicBezTo>
                    <a:pt x="61" y="39"/>
                    <a:pt x="61" y="41"/>
                    <a:pt x="61" y="41"/>
                  </a:cubicBezTo>
                  <a:cubicBezTo>
                    <a:pt x="60" y="43"/>
                    <a:pt x="58" y="42"/>
                    <a:pt x="57" y="43"/>
                  </a:cubicBezTo>
                  <a:cubicBezTo>
                    <a:pt x="56" y="43"/>
                    <a:pt x="56" y="44"/>
                    <a:pt x="55" y="44"/>
                  </a:cubicBezTo>
                  <a:cubicBezTo>
                    <a:pt x="53" y="44"/>
                    <a:pt x="52" y="42"/>
                    <a:pt x="52" y="41"/>
                  </a:cubicBezTo>
                  <a:cubicBezTo>
                    <a:pt x="51" y="39"/>
                    <a:pt x="54" y="36"/>
                    <a:pt x="56" y="35"/>
                  </a:cubicBezTo>
                  <a:cubicBezTo>
                    <a:pt x="57" y="34"/>
                    <a:pt x="59" y="34"/>
                    <a:pt x="60" y="35"/>
                  </a:cubicBezTo>
                  <a:cubicBezTo>
                    <a:pt x="61" y="36"/>
                    <a:pt x="64" y="38"/>
                    <a:pt x="62" y="39"/>
                  </a:cubicBezTo>
                  <a:cubicBezTo>
                    <a:pt x="61" y="39"/>
                    <a:pt x="63" y="38"/>
                    <a:pt x="62" y="3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95" name="Freeform 739">
              <a:extLst>
                <a:ext uri="{FF2B5EF4-FFF2-40B4-BE49-F238E27FC236}">
                  <a16:creationId xmlns:a16="http://schemas.microsoft.com/office/drawing/2014/main" id="{3C7F06F1-D46B-8A4D-9B58-6E41B6273F8E}"/>
                </a:ext>
              </a:extLst>
            </p:cNvPr>
            <p:cNvSpPr>
              <a:spLocks/>
            </p:cNvSpPr>
            <p:nvPr/>
          </p:nvSpPr>
          <p:spPr bwMode="auto">
            <a:xfrm>
              <a:off x="12919938" y="10399671"/>
              <a:ext cx="121018" cy="124237"/>
            </a:xfrm>
            <a:custGeom>
              <a:avLst/>
              <a:gdLst>
                <a:gd name="T0" fmla="*/ 11 w 13"/>
                <a:gd name="T1" fmla="*/ 4 h 13"/>
                <a:gd name="T2" fmla="*/ 3 w 13"/>
                <a:gd name="T3" fmla="*/ 3 h 13"/>
                <a:gd name="T4" fmla="*/ 2 w 13"/>
                <a:gd name="T5" fmla="*/ 9 h 13"/>
                <a:gd name="T6" fmla="*/ 7 w 13"/>
                <a:gd name="T7" fmla="*/ 9 h 13"/>
                <a:gd name="T8" fmla="*/ 11 w 13"/>
                <a:gd name="T9" fmla="*/ 4 h 13"/>
                <a:gd name="T10" fmla="*/ 11 w 13"/>
                <a:gd name="T11" fmla="*/ 4 h 13"/>
              </a:gdLst>
              <a:ahLst/>
              <a:cxnLst>
                <a:cxn ang="0">
                  <a:pos x="T0" y="T1"/>
                </a:cxn>
                <a:cxn ang="0">
                  <a:pos x="T2" y="T3"/>
                </a:cxn>
                <a:cxn ang="0">
                  <a:pos x="T4" y="T5"/>
                </a:cxn>
                <a:cxn ang="0">
                  <a:pos x="T6" y="T7"/>
                </a:cxn>
                <a:cxn ang="0">
                  <a:pos x="T8" y="T9"/>
                </a:cxn>
                <a:cxn ang="0">
                  <a:pos x="T10" y="T11"/>
                </a:cxn>
              </a:cxnLst>
              <a:rect l="0" t="0" r="r" b="b"/>
              <a:pathLst>
                <a:path w="13" h="13">
                  <a:moveTo>
                    <a:pt x="11" y="4"/>
                  </a:moveTo>
                  <a:cubicBezTo>
                    <a:pt x="9" y="2"/>
                    <a:pt x="5" y="0"/>
                    <a:pt x="3" y="3"/>
                  </a:cubicBezTo>
                  <a:cubicBezTo>
                    <a:pt x="1" y="5"/>
                    <a:pt x="0" y="7"/>
                    <a:pt x="2" y="9"/>
                  </a:cubicBezTo>
                  <a:cubicBezTo>
                    <a:pt x="4" y="13"/>
                    <a:pt x="5" y="9"/>
                    <a:pt x="7" y="9"/>
                  </a:cubicBezTo>
                  <a:cubicBezTo>
                    <a:pt x="10" y="9"/>
                    <a:pt x="13" y="5"/>
                    <a:pt x="11" y="4"/>
                  </a:cubicBezTo>
                  <a:cubicBezTo>
                    <a:pt x="10" y="3"/>
                    <a:pt x="12" y="4"/>
                    <a:pt x="11"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96" name="Freeform 740">
              <a:extLst>
                <a:ext uri="{FF2B5EF4-FFF2-40B4-BE49-F238E27FC236}">
                  <a16:creationId xmlns:a16="http://schemas.microsoft.com/office/drawing/2014/main" id="{AE549A74-37E5-2E45-AED0-4753C0B18B33}"/>
                </a:ext>
              </a:extLst>
            </p:cNvPr>
            <p:cNvSpPr>
              <a:spLocks/>
            </p:cNvSpPr>
            <p:nvPr/>
          </p:nvSpPr>
          <p:spPr bwMode="auto">
            <a:xfrm>
              <a:off x="12263888" y="9240129"/>
              <a:ext cx="47770" cy="76452"/>
            </a:xfrm>
            <a:custGeom>
              <a:avLst/>
              <a:gdLst>
                <a:gd name="T0" fmla="*/ 2 w 5"/>
                <a:gd name="T1" fmla="*/ 5 h 8"/>
                <a:gd name="T2" fmla="*/ 5 w 5"/>
                <a:gd name="T3" fmla="*/ 1 h 8"/>
                <a:gd name="T4" fmla="*/ 1 w 5"/>
                <a:gd name="T5" fmla="*/ 3 h 8"/>
                <a:gd name="T6" fmla="*/ 0 w 5"/>
                <a:gd name="T7" fmla="*/ 8 h 8"/>
                <a:gd name="T8" fmla="*/ 2 w 5"/>
                <a:gd name="T9" fmla="*/ 5 h 8"/>
              </a:gdLst>
              <a:ahLst/>
              <a:cxnLst>
                <a:cxn ang="0">
                  <a:pos x="T0" y="T1"/>
                </a:cxn>
                <a:cxn ang="0">
                  <a:pos x="T2" y="T3"/>
                </a:cxn>
                <a:cxn ang="0">
                  <a:pos x="T4" y="T5"/>
                </a:cxn>
                <a:cxn ang="0">
                  <a:pos x="T6" y="T7"/>
                </a:cxn>
                <a:cxn ang="0">
                  <a:pos x="T8" y="T9"/>
                </a:cxn>
              </a:cxnLst>
              <a:rect l="0" t="0" r="r" b="b"/>
              <a:pathLst>
                <a:path w="5" h="8">
                  <a:moveTo>
                    <a:pt x="2" y="5"/>
                  </a:moveTo>
                  <a:cubicBezTo>
                    <a:pt x="2" y="4"/>
                    <a:pt x="4" y="2"/>
                    <a:pt x="5" y="1"/>
                  </a:cubicBezTo>
                  <a:cubicBezTo>
                    <a:pt x="4" y="0"/>
                    <a:pt x="2" y="2"/>
                    <a:pt x="1" y="3"/>
                  </a:cubicBezTo>
                  <a:cubicBezTo>
                    <a:pt x="0" y="4"/>
                    <a:pt x="0" y="6"/>
                    <a:pt x="0" y="8"/>
                  </a:cubicBezTo>
                  <a:cubicBezTo>
                    <a:pt x="2" y="7"/>
                    <a:pt x="2" y="6"/>
                    <a:pt x="2"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97" name="Freeform 741">
              <a:extLst>
                <a:ext uri="{FF2B5EF4-FFF2-40B4-BE49-F238E27FC236}">
                  <a16:creationId xmlns:a16="http://schemas.microsoft.com/office/drawing/2014/main" id="{DDD4F0A2-B05C-C840-A0F0-50C64CFC59C7}"/>
                </a:ext>
              </a:extLst>
            </p:cNvPr>
            <p:cNvSpPr>
              <a:spLocks/>
            </p:cNvSpPr>
            <p:nvPr/>
          </p:nvSpPr>
          <p:spPr bwMode="auto">
            <a:xfrm>
              <a:off x="12219300" y="8857867"/>
              <a:ext cx="324842" cy="420492"/>
            </a:xfrm>
            <a:custGeom>
              <a:avLst/>
              <a:gdLst>
                <a:gd name="T0" fmla="*/ 11 w 35"/>
                <a:gd name="T1" fmla="*/ 44 h 45"/>
                <a:gd name="T2" fmla="*/ 15 w 35"/>
                <a:gd name="T3" fmla="*/ 41 h 45"/>
                <a:gd name="T4" fmla="*/ 16 w 35"/>
                <a:gd name="T5" fmla="*/ 43 h 45"/>
                <a:gd name="T6" fmla="*/ 23 w 35"/>
                <a:gd name="T7" fmla="*/ 37 h 45"/>
                <a:gd name="T8" fmla="*/ 25 w 35"/>
                <a:gd name="T9" fmla="*/ 26 h 45"/>
                <a:gd name="T10" fmla="*/ 31 w 35"/>
                <a:gd name="T11" fmla="*/ 16 h 45"/>
                <a:gd name="T12" fmla="*/ 33 w 35"/>
                <a:gd name="T13" fmla="*/ 8 h 45"/>
                <a:gd name="T14" fmla="*/ 35 w 35"/>
                <a:gd name="T15" fmla="*/ 2 h 45"/>
                <a:gd name="T16" fmla="*/ 29 w 35"/>
                <a:gd name="T17" fmla="*/ 1 h 45"/>
                <a:gd name="T18" fmla="*/ 26 w 35"/>
                <a:gd name="T19" fmla="*/ 2 h 45"/>
                <a:gd name="T20" fmla="*/ 25 w 35"/>
                <a:gd name="T21" fmla="*/ 6 h 45"/>
                <a:gd name="T22" fmla="*/ 20 w 35"/>
                <a:gd name="T23" fmla="*/ 10 h 45"/>
                <a:gd name="T24" fmla="*/ 10 w 35"/>
                <a:gd name="T25" fmla="*/ 8 h 45"/>
                <a:gd name="T26" fmla="*/ 13 w 35"/>
                <a:gd name="T27" fmla="*/ 13 h 45"/>
                <a:gd name="T28" fmla="*/ 14 w 35"/>
                <a:gd name="T29" fmla="*/ 19 h 45"/>
                <a:gd name="T30" fmla="*/ 15 w 35"/>
                <a:gd name="T31" fmla="*/ 22 h 45"/>
                <a:gd name="T32" fmla="*/ 16 w 35"/>
                <a:gd name="T33" fmla="*/ 25 h 45"/>
                <a:gd name="T34" fmla="*/ 15 w 35"/>
                <a:gd name="T35" fmla="*/ 32 h 45"/>
                <a:gd name="T36" fmla="*/ 13 w 35"/>
                <a:gd name="T37" fmla="*/ 31 h 45"/>
                <a:gd name="T38" fmla="*/ 10 w 35"/>
                <a:gd name="T39" fmla="*/ 32 h 45"/>
                <a:gd name="T40" fmla="*/ 8 w 35"/>
                <a:gd name="T41" fmla="*/ 29 h 45"/>
                <a:gd name="T42" fmla="*/ 6 w 35"/>
                <a:gd name="T43" fmla="*/ 32 h 45"/>
                <a:gd name="T44" fmla="*/ 4 w 35"/>
                <a:gd name="T45" fmla="*/ 32 h 45"/>
                <a:gd name="T46" fmla="*/ 3 w 35"/>
                <a:gd name="T47" fmla="*/ 35 h 45"/>
                <a:gd name="T48" fmla="*/ 0 w 35"/>
                <a:gd name="T49" fmla="*/ 39 h 45"/>
                <a:gd name="T50" fmla="*/ 5 w 35"/>
                <a:gd name="T51" fmla="*/ 45 h 45"/>
                <a:gd name="T52" fmla="*/ 8 w 35"/>
                <a:gd name="T53" fmla="*/ 42 h 45"/>
                <a:gd name="T54" fmla="*/ 11 w 35"/>
                <a:gd name="T55" fmla="*/ 44 h 45"/>
                <a:gd name="T56" fmla="*/ 11 w 35"/>
                <a:gd name="T57" fmla="*/ 4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45">
                  <a:moveTo>
                    <a:pt x="11" y="44"/>
                  </a:moveTo>
                  <a:cubicBezTo>
                    <a:pt x="12" y="44"/>
                    <a:pt x="14" y="42"/>
                    <a:pt x="15" y="41"/>
                  </a:cubicBezTo>
                  <a:cubicBezTo>
                    <a:pt x="17" y="40"/>
                    <a:pt x="15" y="43"/>
                    <a:pt x="16" y="43"/>
                  </a:cubicBezTo>
                  <a:cubicBezTo>
                    <a:pt x="16" y="43"/>
                    <a:pt x="23" y="39"/>
                    <a:pt x="23" y="37"/>
                  </a:cubicBezTo>
                  <a:cubicBezTo>
                    <a:pt x="23" y="33"/>
                    <a:pt x="23" y="29"/>
                    <a:pt x="25" y="26"/>
                  </a:cubicBezTo>
                  <a:cubicBezTo>
                    <a:pt x="27" y="22"/>
                    <a:pt x="30" y="19"/>
                    <a:pt x="31" y="16"/>
                  </a:cubicBezTo>
                  <a:cubicBezTo>
                    <a:pt x="32" y="13"/>
                    <a:pt x="32" y="11"/>
                    <a:pt x="33" y="8"/>
                  </a:cubicBezTo>
                  <a:cubicBezTo>
                    <a:pt x="33" y="6"/>
                    <a:pt x="35" y="4"/>
                    <a:pt x="35" y="2"/>
                  </a:cubicBezTo>
                  <a:cubicBezTo>
                    <a:pt x="33" y="2"/>
                    <a:pt x="31" y="0"/>
                    <a:pt x="29" y="1"/>
                  </a:cubicBezTo>
                  <a:cubicBezTo>
                    <a:pt x="28" y="1"/>
                    <a:pt x="26" y="1"/>
                    <a:pt x="26" y="2"/>
                  </a:cubicBezTo>
                  <a:cubicBezTo>
                    <a:pt x="25" y="4"/>
                    <a:pt x="25" y="5"/>
                    <a:pt x="25" y="6"/>
                  </a:cubicBezTo>
                  <a:cubicBezTo>
                    <a:pt x="24" y="9"/>
                    <a:pt x="23" y="10"/>
                    <a:pt x="20" y="10"/>
                  </a:cubicBezTo>
                  <a:cubicBezTo>
                    <a:pt x="17" y="9"/>
                    <a:pt x="13" y="8"/>
                    <a:pt x="10" y="8"/>
                  </a:cubicBezTo>
                  <a:cubicBezTo>
                    <a:pt x="10" y="10"/>
                    <a:pt x="9" y="14"/>
                    <a:pt x="13" y="13"/>
                  </a:cubicBezTo>
                  <a:cubicBezTo>
                    <a:pt x="17" y="11"/>
                    <a:pt x="14" y="17"/>
                    <a:pt x="14" y="19"/>
                  </a:cubicBezTo>
                  <a:cubicBezTo>
                    <a:pt x="14" y="20"/>
                    <a:pt x="14" y="21"/>
                    <a:pt x="15" y="22"/>
                  </a:cubicBezTo>
                  <a:cubicBezTo>
                    <a:pt x="16" y="23"/>
                    <a:pt x="16" y="24"/>
                    <a:pt x="16" y="25"/>
                  </a:cubicBezTo>
                  <a:cubicBezTo>
                    <a:pt x="16" y="27"/>
                    <a:pt x="16" y="30"/>
                    <a:pt x="15" y="32"/>
                  </a:cubicBezTo>
                  <a:cubicBezTo>
                    <a:pt x="15" y="33"/>
                    <a:pt x="13" y="31"/>
                    <a:pt x="13" y="31"/>
                  </a:cubicBezTo>
                  <a:cubicBezTo>
                    <a:pt x="11" y="31"/>
                    <a:pt x="11" y="33"/>
                    <a:pt x="10" y="32"/>
                  </a:cubicBezTo>
                  <a:cubicBezTo>
                    <a:pt x="10" y="31"/>
                    <a:pt x="9" y="30"/>
                    <a:pt x="8" y="29"/>
                  </a:cubicBezTo>
                  <a:cubicBezTo>
                    <a:pt x="7" y="29"/>
                    <a:pt x="7" y="31"/>
                    <a:pt x="6" y="32"/>
                  </a:cubicBezTo>
                  <a:cubicBezTo>
                    <a:pt x="6" y="32"/>
                    <a:pt x="4" y="32"/>
                    <a:pt x="4" y="32"/>
                  </a:cubicBezTo>
                  <a:cubicBezTo>
                    <a:pt x="2" y="32"/>
                    <a:pt x="3" y="34"/>
                    <a:pt x="3" y="35"/>
                  </a:cubicBezTo>
                  <a:cubicBezTo>
                    <a:pt x="4" y="38"/>
                    <a:pt x="3" y="37"/>
                    <a:pt x="0" y="39"/>
                  </a:cubicBezTo>
                  <a:cubicBezTo>
                    <a:pt x="2" y="41"/>
                    <a:pt x="4" y="42"/>
                    <a:pt x="5" y="45"/>
                  </a:cubicBezTo>
                  <a:cubicBezTo>
                    <a:pt x="6" y="44"/>
                    <a:pt x="7" y="43"/>
                    <a:pt x="8" y="42"/>
                  </a:cubicBezTo>
                  <a:cubicBezTo>
                    <a:pt x="10" y="41"/>
                    <a:pt x="10" y="43"/>
                    <a:pt x="11" y="44"/>
                  </a:cubicBezTo>
                  <a:cubicBezTo>
                    <a:pt x="12" y="44"/>
                    <a:pt x="10" y="43"/>
                    <a:pt x="11" y="4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98" name="Freeform 742">
              <a:extLst>
                <a:ext uri="{FF2B5EF4-FFF2-40B4-BE49-F238E27FC236}">
                  <a16:creationId xmlns:a16="http://schemas.microsoft.com/office/drawing/2014/main" id="{83A8752C-E5BA-1C4D-AE70-7F15C453989F}"/>
                </a:ext>
              </a:extLst>
            </p:cNvPr>
            <p:cNvSpPr>
              <a:spLocks/>
            </p:cNvSpPr>
            <p:nvPr/>
          </p:nvSpPr>
          <p:spPr bwMode="auto">
            <a:xfrm>
              <a:off x="12359429" y="8520197"/>
              <a:ext cx="595542" cy="420492"/>
            </a:xfrm>
            <a:custGeom>
              <a:avLst/>
              <a:gdLst>
                <a:gd name="T0" fmla="*/ 12 w 64"/>
                <a:gd name="T1" fmla="*/ 37 h 45"/>
                <a:gd name="T2" fmla="*/ 17 w 64"/>
                <a:gd name="T3" fmla="*/ 37 h 45"/>
                <a:gd name="T4" fmla="*/ 20 w 64"/>
                <a:gd name="T5" fmla="*/ 38 h 45"/>
                <a:gd name="T6" fmla="*/ 21 w 64"/>
                <a:gd name="T7" fmla="*/ 33 h 45"/>
                <a:gd name="T8" fmla="*/ 25 w 64"/>
                <a:gd name="T9" fmla="*/ 30 h 45"/>
                <a:gd name="T10" fmla="*/ 30 w 64"/>
                <a:gd name="T11" fmla="*/ 33 h 45"/>
                <a:gd name="T12" fmla="*/ 36 w 64"/>
                <a:gd name="T13" fmla="*/ 34 h 45"/>
                <a:gd name="T14" fmla="*/ 39 w 64"/>
                <a:gd name="T15" fmla="*/ 34 h 45"/>
                <a:gd name="T16" fmla="*/ 41 w 64"/>
                <a:gd name="T17" fmla="*/ 30 h 45"/>
                <a:gd name="T18" fmla="*/ 45 w 64"/>
                <a:gd name="T19" fmla="*/ 31 h 45"/>
                <a:gd name="T20" fmla="*/ 50 w 64"/>
                <a:gd name="T21" fmla="*/ 31 h 45"/>
                <a:gd name="T22" fmla="*/ 55 w 64"/>
                <a:gd name="T23" fmla="*/ 29 h 45"/>
                <a:gd name="T24" fmla="*/ 60 w 64"/>
                <a:gd name="T25" fmla="*/ 30 h 45"/>
                <a:gd name="T26" fmla="*/ 58 w 64"/>
                <a:gd name="T27" fmla="*/ 24 h 45"/>
                <a:gd name="T28" fmla="*/ 55 w 64"/>
                <a:gd name="T29" fmla="*/ 20 h 45"/>
                <a:gd name="T30" fmla="*/ 51 w 64"/>
                <a:gd name="T31" fmla="*/ 16 h 45"/>
                <a:gd name="T32" fmla="*/ 47 w 64"/>
                <a:gd name="T33" fmla="*/ 13 h 45"/>
                <a:gd name="T34" fmla="*/ 46 w 64"/>
                <a:gd name="T35" fmla="*/ 12 h 45"/>
                <a:gd name="T36" fmla="*/ 44 w 64"/>
                <a:gd name="T37" fmla="*/ 12 h 45"/>
                <a:gd name="T38" fmla="*/ 44 w 64"/>
                <a:gd name="T39" fmla="*/ 6 h 45"/>
                <a:gd name="T40" fmla="*/ 41 w 64"/>
                <a:gd name="T41" fmla="*/ 1 h 45"/>
                <a:gd name="T42" fmla="*/ 41 w 64"/>
                <a:gd name="T43" fmla="*/ 0 h 45"/>
                <a:gd name="T44" fmla="*/ 38 w 64"/>
                <a:gd name="T45" fmla="*/ 0 h 45"/>
                <a:gd name="T46" fmla="*/ 35 w 64"/>
                <a:gd name="T47" fmla="*/ 3 h 45"/>
                <a:gd name="T48" fmla="*/ 26 w 64"/>
                <a:gd name="T49" fmla="*/ 10 h 45"/>
                <a:gd name="T50" fmla="*/ 22 w 64"/>
                <a:gd name="T51" fmla="*/ 11 h 45"/>
                <a:gd name="T52" fmla="*/ 19 w 64"/>
                <a:gd name="T53" fmla="*/ 15 h 45"/>
                <a:gd name="T54" fmla="*/ 13 w 64"/>
                <a:gd name="T55" fmla="*/ 17 h 45"/>
                <a:gd name="T56" fmla="*/ 9 w 64"/>
                <a:gd name="T57" fmla="*/ 17 h 45"/>
                <a:gd name="T58" fmla="*/ 6 w 64"/>
                <a:gd name="T59" fmla="*/ 18 h 45"/>
                <a:gd name="T60" fmla="*/ 3 w 64"/>
                <a:gd name="T61" fmla="*/ 23 h 45"/>
                <a:gd name="T62" fmla="*/ 4 w 64"/>
                <a:gd name="T63" fmla="*/ 34 h 45"/>
                <a:gd name="T64" fmla="*/ 6 w 64"/>
                <a:gd name="T65" fmla="*/ 39 h 45"/>
                <a:gd name="T66" fmla="*/ 9 w 64"/>
                <a:gd name="T67" fmla="*/ 45 h 45"/>
                <a:gd name="T68" fmla="*/ 12 w 64"/>
                <a:gd name="T69"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45">
                  <a:moveTo>
                    <a:pt x="12" y="37"/>
                  </a:moveTo>
                  <a:cubicBezTo>
                    <a:pt x="13" y="37"/>
                    <a:pt x="16" y="36"/>
                    <a:pt x="17" y="37"/>
                  </a:cubicBezTo>
                  <a:cubicBezTo>
                    <a:pt x="17" y="38"/>
                    <a:pt x="20" y="38"/>
                    <a:pt x="20" y="38"/>
                  </a:cubicBezTo>
                  <a:cubicBezTo>
                    <a:pt x="21" y="36"/>
                    <a:pt x="20" y="34"/>
                    <a:pt x="21" y="33"/>
                  </a:cubicBezTo>
                  <a:cubicBezTo>
                    <a:pt x="21" y="32"/>
                    <a:pt x="23" y="29"/>
                    <a:pt x="25" y="30"/>
                  </a:cubicBezTo>
                  <a:cubicBezTo>
                    <a:pt x="27" y="30"/>
                    <a:pt x="28" y="32"/>
                    <a:pt x="30" y="33"/>
                  </a:cubicBezTo>
                  <a:cubicBezTo>
                    <a:pt x="32" y="34"/>
                    <a:pt x="34" y="34"/>
                    <a:pt x="36" y="34"/>
                  </a:cubicBezTo>
                  <a:cubicBezTo>
                    <a:pt x="37" y="34"/>
                    <a:pt x="39" y="35"/>
                    <a:pt x="39" y="34"/>
                  </a:cubicBezTo>
                  <a:cubicBezTo>
                    <a:pt x="40" y="33"/>
                    <a:pt x="40" y="29"/>
                    <a:pt x="41" y="30"/>
                  </a:cubicBezTo>
                  <a:cubicBezTo>
                    <a:pt x="43" y="31"/>
                    <a:pt x="43" y="31"/>
                    <a:pt x="45" y="31"/>
                  </a:cubicBezTo>
                  <a:cubicBezTo>
                    <a:pt x="47" y="30"/>
                    <a:pt x="48" y="31"/>
                    <a:pt x="50" y="31"/>
                  </a:cubicBezTo>
                  <a:cubicBezTo>
                    <a:pt x="52" y="31"/>
                    <a:pt x="53" y="28"/>
                    <a:pt x="55" y="29"/>
                  </a:cubicBezTo>
                  <a:cubicBezTo>
                    <a:pt x="56" y="29"/>
                    <a:pt x="58" y="31"/>
                    <a:pt x="60" y="30"/>
                  </a:cubicBezTo>
                  <a:cubicBezTo>
                    <a:pt x="64" y="28"/>
                    <a:pt x="59" y="26"/>
                    <a:pt x="58" y="24"/>
                  </a:cubicBezTo>
                  <a:cubicBezTo>
                    <a:pt x="57" y="22"/>
                    <a:pt x="57" y="21"/>
                    <a:pt x="55" y="20"/>
                  </a:cubicBezTo>
                  <a:cubicBezTo>
                    <a:pt x="53" y="19"/>
                    <a:pt x="52" y="18"/>
                    <a:pt x="51" y="16"/>
                  </a:cubicBezTo>
                  <a:cubicBezTo>
                    <a:pt x="51" y="14"/>
                    <a:pt x="49" y="14"/>
                    <a:pt x="47" y="13"/>
                  </a:cubicBezTo>
                  <a:cubicBezTo>
                    <a:pt x="47" y="13"/>
                    <a:pt x="47" y="12"/>
                    <a:pt x="46" y="12"/>
                  </a:cubicBezTo>
                  <a:cubicBezTo>
                    <a:pt x="46" y="12"/>
                    <a:pt x="44" y="12"/>
                    <a:pt x="44" y="12"/>
                  </a:cubicBezTo>
                  <a:cubicBezTo>
                    <a:pt x="43" y="11"/>
                    <a:pt x="44" y="7"/>
                    <a:pt x="44" y="6"/>
                  </a:cubicBezTo>
                  <a:cubicBezTo>
                    <a:pt x="44" y="4"/>
                    <a:pt x="42" y="3"/>
                    <a:pt x="41" y="1"/>
                  </a:cubicBezTo>
                  <a:cubicBezTo>
                    <a:pt x="41" y="1"/>
                    <a:pt x="41" y="0"/>
                    <a:pt x="41" y="0"/>
                  </a:cubicBezTo>
                  <a:cubicBezTo>
                    <a:pt x="40" y="0"/>
                    <a:pt x="39" y="0"/>
                    <a:pt x="38" y="0"/>
                  </a:cubicBezTo>
                  <a:cubicBezTo>
                    <a:pt x="36" y="1"/>
                    <a:pt x="36" y="1"/>
                    <a:pt x="35" y="3"/>
                  </a:cubicBezTo>
                  <a:cubicBezTo>
                    <a:pt x="35" y="6"/>
                    <a:pt x="28" y="10"/>
                    <a:pt x="26" y="10"/>
                  </a:cubicBezTo>
                  <a:cubicBezTo>
                    <a:pt x="25" y="10"/>
                    <a:pt x="21" y="10"/>
                    <a:pt x="22" y="11"/>
                  </a:cubicBezTo>
                  <a:cubicBezTo>
                    <a:pt x="23" y="13"/>
                    <a:pt x="20" y="15"/>
                    <a:pt x="19" y="15"/>
                  </a:cubicBezTo>
                  <a:cubicBezTo>
                    <a:pt x="17" y="16"/>
                    <a:pt x="15" y="17"/>
                    <a:pt x="13" y="17"/>
                  </a:cubicBezTo>
                  <a:cubicBezTo>
                    <a:pt x="11" y="18"/>
                    <a:pt x="11" y="16"/>
                    <a:pt x="9" y="17"/>
                  </a:cubicBezTo>
                  <a:cubicBezTo>
                    <a:pt x="7" y="18"/>
                    <a:pt x="6" y="17"/>
                    <a:pt x="6" y="18"/>
                  </a:cubicBezTo>
                  <a:cubicBezTo>
                    <a:pt x="5" y="20"/>
                    <a:pt x="4" y="22"/>
                    <a:pt x="3" y="23"/>
                  </a:cubicBezTo>
                  <a:cubicBezTo>
                    <a:pt x="0" y="27"/>
                    <a:pt x="2" y="30"/>
                    <a:pt x="4" y="34"/>
                  </a:cubicBezTo>
                  <a:cubicBezTo>
                    <a:pt x="5" y="36"/>
                    <a:pt x="5" y="37"/>
                    <a:pt x="6" y="39"/>
                  </a:cubicBezTo>
                  <a:cubicBezTo>
                    <a:pt x="8" y="41"/>
                    <a:pt x="9" y="42"/>
                    <a:pt x="9" y="45"/>
                  </a:cubicBezTo>
                  <a:cubicBezTo>
                    <a:pt x="9" y="44"/>
                    <a:pt x="10" y="37"/>
                    <a:pt x="12" y="3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399" name="Freeform 743">
              <a:extLst>
                <a:ext uri="{FF2B5EF4-FFF2-40B4-BE49-F238E27FC236}">
                  <a16:creationId xmlns:a16="http://schemas.microsoft.com/office/drawing/2014/main" id="{C7087BDB-7D68-0D4C-89BD-C47CC2B401A4}"/>
                </a:ext>
              </a:extLst>
            </p:cNvPr>
            <p:cNvSpPr>
              <a:spLocks/>
            </p:cNvSpPr>
            <p:nvPr/>
          </p:nvSpPr>
          <p:spPr bwMode="auto">
            <a:xfrm>
              <a:off x="11697008" y="7921315"/>
              <a:ext cx="1092359" cy="767717"/>
            </a:xfrm>
            <a:custGeom>
              <a:avLst/>
              <a:gdLst>
                <a:gd name="T0" fmla="*/ 83 w 117"/>
                <a:gd name="T1" fmla="*/ 82 h 82"/>
                <a:gd name="T2" fmla="*/ 93 w 117"/>
                <a:gd name="T3" fmla="*/ 76 h 82"/>
                <a:gd name="T4" fmla="*/ 105 w 117"/>
                <a:gd name="T5" fmla="*/ 68 h 82"/>
                <a:gd name="T6" fmla="*/ 112 w 117"/>
                <a:gd name="T7" fmla="*/ 64 h 82"/>
                <a:gd name="T8" fmla="*/ 107 w 117"/>
                <a:gd name="T9" fmla="*/ 55 h 82"/>
                <a:gd name="T10" fmla="*/ 110 w 117"/>
                <a:gd name="T11" fmla="*/ 46 h 82"/>
                <a:gd name="T12" fmla="*/ 114 w 117"/>
                <a:gd name="T13" fmla="*/ 40 h 82"/>
                <a:gd name="T14" fmla="*/ 117 w 117"/>
                <a:gd name="T15" fmla="*/ 21 h 82"/>
                <a:gd name="T16" fmla="*/ 81 w 117"/>
                <a:gd name="T17" fmla="*/ 1 h 82"/>
                <a:gd name="T18" fmla="*/ 75 w 117"/>
                <a:gd name="T19" fmla="*/ 2 h 82"/>
                <a:gd name="T20" fmla="*/ 67 w 117"/>
                <a:gd name="T21" fmla="*/ 2 h 82"/>
                <a:gd name="T22" fmla="*/ 59 w 117"/>
                <a:gd name="T23" fmla="*/ 1 h 82"/>
                <a:gd name="T24" fmla="*/ 29 w 117"/>
                <a:gd name="T25" fmla="*/ 21 h 82"/>
                <a:gd name="T26" fmla="*/ 22 w 117"/>
                <a:gd name="T27" fmla="*/ 25 h 82"/>
                <a:gd name="T28" fmla="*/ 19 w 117"/>
                <a:gd name="T29" fmla="*/ 42 h 82"/>
                <a:gd name="T30" fmla="*/ 8 w 117"/>
                <a:gd name="T31" fmla="*/ 43 h 82"/>
                <a:gd name="T32" fmla="*/ 5 w 117"/>
                <a:gd name="T33" fmla="*/ 51 h 82"/>
                <a:gd name="T34" fmla="*/ 11 w 117"/>
                <a:gd name="T35" fmla="*/ 56 h 82"/>
                <a:gd name="T36" fmla="*/ 19 w 117"/>
                <a:gd name="T37" fmla="*/ 62 h 82"/>
                <a:gd name="T38" fmla="*/ 21 w 117"/>
                <a:gd name="T39" fmla="*/ 55 h 82"/>
                <a:gd name="T40" fmla="*/ 28 w 117"/>
                <a:gd name="T41" fmla="*/ 50 h 82"/>
                <a:gd name="T42" fmla="*/ 35 w 117"/>
                <a:gd name="T43" fmla="*/ 53 h 82"/>
                <a:gd name="T44" fmla="*/ 46 w 117"/>
                <a:gd name="T45" fmla="*/ 55 h 82"/>
                <a:gd name="T46" fmla="*/ 64 w 117"/>
                <a:gd name="T47" fmla="*/ 53 h 82"/>
                <a:gd name="T48" fmla="*/ 68 w 117"/>
                <a:gd name="T49" fmla="*/ 47 h 82"/>
                <a:gd name="T50" fmla="*/ 77 w 117"/>
                <a:gd name="T51" fmla="*/ 31 h 82"/>
                <a:gd name="T52" fmla="*/ 79 w 117"/>
                <a:gd name="T53" fmla="*/ 16 h 82"/>
                <a:gd name="T54" fmla="*/ 75 w 117"/>
                <a:gd name="T55" fmla="*/ 2 h 82"/>
                <a:gd name="T56" fmla="*/ 78 w 117"/>
                <a:gd name="T57" fmla="*/ 16 h 82"/>
                <a:gd name="T58" fmla="*/ 77 w 117"/>
                <a:gd name="T59" fmla="*/ 35 h 82"/>
                <a:gd name="T60" fmla="*/ 68 w 117"/>
                <a:gd name="T61" fmla="*/ 46 h 82"/>
                <a:gd name="T62" fmla="*/ 72 w 117"/>
                <a:gd name="T63" fmla="*/ 55 h 82"/>
                <a:gd name="T64" fmla="*/ 75 w 117"/>
                <a:gd name="T65" fmla="*/ 65 h 82"/>
                <a:gd name="T66" fmla="*/ 72 w 117"/>
                <a:gd name="T67" fmla="*/ 74 h 82"/>
                <a:gd name="T68" fmla="*/ 77 w 117"/>
                <a:gd name="T69" fmla="*/ 81 h 82"/>
                <a:gd name="T70" fmla="*/ 80 w 117"/>
                <a:gd name="T71" fmla="*/ 8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7" h="82">
                  <a:moveTo>
                    <a:pt x="80" y="81"/>
                  </a:moveTo>
                  <a:cubicBezTo>
                    <a:pt x="81" y="80"/>
                    <a:pt x="82" y="82"/>
                    <a:pt x="83" y="82"/>
                  </a:cubicBezTo>
                  <a:cubicBezTo>
                    <a:pt x="85" y="81"/>
                    <a:pt x="87" y="80"/>
                    <a:pt x="89" y="79"/>
                  </a:cubicBezTo>
                  <a:cubicBezTo>
                    <a:pt x="90" y="79"/>
                    <a:pt x="93" y="78"/>
                    <a:pt x="93" y="76"/>
                  </a:cubicBezTo>
                  <a:cubicBezTo>
                    <a:pt x="93" y="74"/>
                    <a:pt x="94" y="75"/>
                    <a:pt x="96" y="74"/>
                  </a:cubicBezTo>
                  <a:cubicBezTo>
                    <a:pt x="99" y="74"/>
                    <a:pt x="103" y="71"/>
                    <a:pt x="105" y="68"/>
                  </a:cubicBezTo>
                  <a:cubicBezTo>
                    <a:pt x="106" y="67"/>
                    <a:pt x="106" y="66"/>
                    <a:pt x="107" y="65"/>
                  </a:cubicBezTo>
                  <a:cubicBezTo>
                    <a:pt x="108" y="64"/>
                    <a:pt x="110" y="64"/>
                    <a:pt x="112" y="64"/>
                  </a:cubicBezTo>
                  <a:cubicBezTo>
                    <a:pt x="112" y="62"/>
                    <a:pt x="110" y="61"/>
                    <a:pt x="109" y="59"/>
                  </a:cubicBezTo>
                  <a:cubicBezTo>
                    <a:pt x="109" y="58"/>
                    <a:pt x="110" y="55"/>
                    <a:pt x="107" y="55"/>
                  </a:cubicBezTo>
                  <a:cubicBezTo>
                    <a:pt x="106" y="55"/>
                    <a:pt x="109" y="53"/>
                    <a:pt x="108" y="52"/>
                  </a:cubicBezTo>
                  <a:cubicBezTo>
                    <a:pt x="108" y="49"/>
                    <a:pt x="109" y="48"/>
                    <a:pt x="110" y="46"/>
                  </a:cubicBezTo>
                  <a:cubicBezTo>
                    <a:pt x="110" y="44"/>
                    <a:pt x="112" y="44"/>
                    <a:pt x="112" y="42"/>
                  </a:cubicBezTo>
                  <a:cubicBezTo>
                    <a:pt x="112" y="41"/>
                    <a:pt x="113" y="40"/>
                    <a:pt x="114" y="40"/>
                  </a:cubicBezTo>
                  <a:cubicBezTo>
                    <a:pt x="117" y="40"/>
                    <a:pt x="117" y="40"/>
                    <a:pt x="117" y="38"/>
                  </a:cubicBezTo>
                  <a:cubicBezTo>
                    <a:pt x="117" y="32"/>
                    <a:pt x="117" y="27"/>
                    <a:pt x="117" y="21"/>
                  </a:cubicBezTo>
                  <a:cubicBezTo>
                    <a:pt x="117" y="19"/>
                    <a:pt x="113" y="18"/>
                    <a:pt x="111" y="17"/>
                  </a:cubicBezTo>
                  <a:cubicBezTo>
                    <a:pt x="101" y="12"/>
                    <a:pt x="91" y="6"/>
                    <a:pt x="81" y="1"/>
                  </a:cubicBezTo>
                  <a:cubicBezTo>
                    <a:pt x="80" y="1"/>
                    <a:pt x="80" y="0"/>
                    <a:pt x="79" y="0"/>
                  </a:cubicBezTo>
                  <a:cubicBezTo>
                    <a:pt x="78" y="1"/>
                    <a:pt x="76" y="2"/>
                    <a:pt x="75" y="2"/>
                  </a:cubicBezTo>
                  <a:cubicBezTo>
                    <a:pt x="74" y="3"/>
                    <a:pt x="72" y="5"/>
                    <a:pt x="71" y="5"/>
                  </a:cubicBezTo>
                  <a:cubicBezTo>
                    <a:pt x="70" y="5"/>
                    <a:pt x="69" y="3"/>
                    <a:pt x="67" y="2"/>
                  </a:cubicBezTo>
                  <a:cubicBezTo>
                    <a:pt x="66" y="1"/>
                    <a:pt x="65" y="1"/>
                    <a:pt x="64" y="1"/>
                  </a:cubicBezTo>
                  <a:cubicBezTo>
                    <a:pt x="62" y="0"/>
                    <a:pt x="61" y="0"/>
                    <a:pt x="59" y="1"/>
                  </a:cubicBezTo>
                  <a:cubicBezTo>
                    <a:pt x="52" y="5"/>
                    <a:pt x="45" y="10"/>
                    <a:pt x="38" y="14"/>
                  </a:cubicBezTo>
                  <a:cubicBezTo>
                    <a:pt x="35" y="16"/>
                    <a:pt x="32" y="18"/>
                    <a:pt x="29" y="21"/>
                  </a:cubicBezTo>
                  <a:cubicBezTo>
                    <a:pt x="28" y="22"/>
                    <a:pt x="27" y="22"/>
                    <a:pt x="26" y="22"/>
                  </a:cubicBezTo>
                  <a:cubicBezTo>
                    <a:pt x="23" y="22"/>
                    <a:pt x="22" y="22"/>
                    <a:pt x="22" y="25"/>
                  </a:cubicBezTo>
                  <a:cubicBezTo>
                    <a:pt x="22" y="28"/>
                    <a:pt x="22" y="31"/>
                    <a:pt x="22" y="34"/>
                  </a:cubicBezTo>
                  <a:cubicBezTo>
                    <a:pt x="22" y="37"/>
                    <a:pt x="21" y="40"/>
                    <a:pt x="19" y="42"/>
                  </a:cubicBezTo>
                  <a:cubicBezTo>
                    <a:pt x="18" y="43"/>
                    <a:pt x="15" y="43"/>
                    <a:pt x="14" y="43"/>
                  </a:cubicBezTo>
                  <a:cubicBezTo>
                    <a:pt x="12" y="43"/>
                    <a:pt x="10" y="43"/>
                    <a:pt x="8" y="43"/>
                  </a:cubicBezTo>
                  <a:cubicBezTo>
                    <a:pt x="6" y="43"/>
                    <a:pt x="4" y="44"/>
                    <a:pt x="2" y="44"/>
                  </a:cubicBezTo>
                  <a:cubicBezTo>
                    <a:pt x="0" y="44"/>
                    <a:pt x="5" y="51"/>
                    <a:pt x="5" y="51"/>
                  </a:cubicBezTo>
                  <a:cubicBezTo>
                    <a:pt x="6" y="54"/>
                    <a:pt x="7" y="56"/>
                    <a:pt x="10" y="57"/>
                  </a:cubicBezTo>
                  <a:cubicBezTo>
                    <a:pt x="10" y="57"/>
                    <a:pt x="11" y="56"/>
                    <a:pt x="11" y="56"/>
                  </a:cubicBezTo>
                  <a:cubicBezTo>
                    <a:pt x="12" y="57"/>
                    <a:pt x="12" y="60"/>
                    <a:pt x="14" y="58"/>
                  </a:cubicBezTo>
                  <a:cubicBezTo>
                    <a:pt x="16" y="56"/>
                    <a:pt x="18" y="61"/>
                    <a:pt x="19" y="62"/>
                  </a:cubicBezTo>
                  <a:cubicBezTo>
                    <a:pt x="19" y="61"/>
                    <a:pt x="20" y="59"/>
                    <a:pt x="20" y="58"/>
                  </a:cubicBezTo>
                  <a:cubicBezTo>
                    <a:pt x="20" y="57"/>
                    <a:pt x="21" y="56"/>
                    <a:pt x="21" y="55"/>
                  </a:cubicBezTo>
                  <a:cubicBezTo>
                    <a:pt x="22" y="52"/>
                    <a:pt x="22" y="52"/>
                    <a:pt x="25" y="51"/>
                  </a:cubicBezTo>
                  <a:cubicBezTo>
                    <a:pt x="26" y="50"/>
                    <a:pt x="27" y="50"/>
                    <a:pt x="28" y="50"/>
                  </a:cubicBezTo>
                  <a:cubicBezTo>
                    <a:pt x="29" y="49"/>
                    <a:pt x="30" y="51"/>
                    <a:pt x="31" y="51"/>
                  </a:cubicBezTo>
                  <a:cubicBezTo>
                    <a:pt x="33" y="51"/>
                    <a:pt x="34" y="52"/>
                    <a:pt x="35" y="53"/>
                  </a:cubicBezTo>
                  <a:cubicBezTo>
                    <a:pt x="36" y="54"/>
                    <a:pt x="37" y="54"/>
                    <a:pt x="39" y="54"/>
                  </a:cubicBezTo>
                  <a:cubicBezTo>
                    <a:pt x="42" y="52"/>
                    <a:pt x="43" y="55"/>
                    <a:pt x="46" y="55"/>
                  </a:cubicBezTo>
                  <a:cubicBezTo>
                    <a:pt x="49" y="55"/>
                    <a:pt x="52" y="53"/>
                    <a:pt x="55" y="53"/>
                  </a:cubicBezTo>
                  <a:cubicBezTo>
                    <a:pt x="57" y="53"/>
                    <a:pt x="61" y="54"/>
                    <a:pt x="64" y="53"/>
                  </a:cubicBezTo>
                  <a:cubicBezTo>
                    <a:pt x="65" y="53"/>
                    <a:pt x="66" y="52"/>
                    <a:pt x="67" y="51"/>
                  </a:cubicBezTo>
                  <a:cubicBezTo>
                    <a:pt x="69" y="50"/>
                    <a:pt x="68" y="49"/>
                    <a:pt x="68" y="47"/>
                  </a:cubicBezTo>
                  <a:cubicBezTo>
                    <a:pt x="68" y="42"/>
                    <a:pt x="73" y="39"/>
                    <a:pt x="77" y="35"/>
                  </a:cubicBezTo>
                  <a:cubicBezTo>
                    <a:pt x="78" y="34"/>
                    <a:pt x="77" y="32"/>
                    <a:pt x="77" y="31"/>
                  </a:cubicBezTo>
                  <a:cubicBezTo>
                    <a:pt x="77" y="28"/>
                    <a:pt x="77" y="26"/>
                    <a:pt x="77" y="23"/>
                  </a:cubicBezTo>
                  <a:cubicBezTo>
                    <a:pt x="78" y="21"/>
                    <a:pt x="79" y="18"/>
                    <a:pt x="79" y="16"/>
                  </a:cubicBezTo>
                  <a:cubicBezTo>
                    <a:pt x="78" y="14"/>
                    <a:pt x="77" y="12"/>
                    <a:pt x="76" y="11"/>
                  </a:cubicBezTo>
                  <a:cubicBezTo>
                    <a:pt x="74" y="8"/>
                    <a:pt x="75" y="5"/>
                    <a:pt x="75" y="2"/>
                  </a:cubicBezTo>
                  <a:cubicBezTo>
                    <a:pt x="75" y="5"/>
                    <a:pt x="75" y="7"/>
                    <a:pt x="75" y="9"/>
                  </a:cubicBezTo>
                  <a:cubicBezTo>
                    <a:pt x="75" y="11"/>
                    <a:pt x="78" y="14"/>
                    <a:pt x="78" y="16"/>
                  </a:cubicBezTo>
                  <a:cubicBezTo>
                    <a:pt x="79" y="19"/>
                    <a:pt x="77" y="23"/>
                    <a:pt x="77" y="26"/>
                  </a:cubicBezTo>
                  <a:cubicBezTo>
                    <a:pt x="77" y="28"/>
                    <a:pt x="78" y="32"/>
                    <a:pt x="77" y="35"/>
                  </a:cubicBezTo>
                  <a:cubicBezTo>
                    <a:pt x="76" y="37"/>
                    <a:pt x="72" y="39"/>
                    <a:pt x="71" y="41"/>
                  </a:cubicBezTo>
                  <a:cubicBezTo>
                    <a:pt x="69" y="42"/>
                    <a:pt x="68" y="44"/>
                    <a:pt x="68" y="46"/>
                  </a:cubicBezTo>
                  <a:cubicBezTo>
                    <a:pt x="67" y="49"/>
                    <a:pt x="69" y="50"/>
                    <a:pt x="70" y="53"/>
                  </a:cubicBezTo>
                  <a:cubicBezTo>
                    <a:pt x="70" y="54"/>
                    <a:pt x="71" y="54"/>
                    <a:pt x="72" y="55"/>
                  </a:cubicBezTo>
                  <a:cubicBezTo>
                    <a:pt x="74" y="56"/>
                    <a:pt x="75" y="57"/>
                    <a:pt x="75" y="59"/>
                  </a:cubicBezTo>
                  <a:cubicBezTo>
                    <a:pt x="75" y="61"/>
                    <a:pt x="75" y="63"/>
                    <a:pt x="75" y="65"/>
                  </a:cubicBezTo>
                  <a:cubicBezTo>
                    <a:pt x="75" y="66"/>
                    <a:pt x="76" y="68"/>
                    <a:pt x="77" y="70"/>
                  </a:cubicBezTo>
                  <a:cubicBezTo>
                    <a:pt x="74" y="70"/>
                    <a:pt x="67" y="70"/>
                    <a:pt x="72" y="74"/>
                  </a:cubicBezTo>
                  <a:cubicBezTo>
                    <a:pt x="74" y="75"/>
                    <a:pt x="75" y="76"/>
                    <a:pt x="76" y="78"/>
                  </a:cubicBezTo>
                  <a:cubicBezTo>
                    <a:pt x="76" y="79"/>
                    <a:pt x="77" y="80"/>
                    <a:pt x="77" y="81"/>
                  </a:cubicBezTo>
                  <a:cubicBezTo>
                    <a:pt x="77" y="82"/>
                    <a:pt x="80" y="81"/>
                    <a:pt x="80" y="81"/>
                  </a:cubicBezTo>
                  <a:cubicBezTo>
                    <a:pt x="82" y="80"/>
                    <a:pt x="80" y="81"/>
                    <a:pt x="80" y="8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00" name="Freeform 744">
              <a:extLst>
                <a:ext uri="{FF2B5EF4-FFF2-40B4-BE49-F238E27FC236}">
                  <a16:creationId xmlns:a16="http://schemas.microsoft.com/office/drawing/2014/main" id="{799502C2-D5C8-2E44-9E0E-7CF5C4022639}"/>
                </a:ext>
              </a:extLst>
            </p:cNvPr>
            <p:cNvSpPr>
              <a:spLocks/>
            </p:cNvSpPr>
            <p:nvPr/>
          </p:nvSpPr>
          <p:spPr bwMode="auto">
            <a:xfrm>
              <a:off x="12684268" y="7940429"/>
              <a:ext cx="767517" cy="946107"/>
            </a:xfrm>
            <a:custGeom>
              <a:avLst/>
              <a:gdLst>
                <a:gd name="T0" fmla="*/ 6 w 82"/>
                <a:gd name="T1" fmla="*/ 39 h 101"/>
                <a:gd name="T2" fmla="*/ 6 w 82"/>
                <a:gd name="T3" fmla="*/ 41 h 101"/>
                <a:gd name="T4" fmla="*/ 4 w 82"/>
                <a:gd name="T5" fmla="*/ 43 h 101"/>
                <a:gd name="T6" fmla="*/ 2 w 82"/>
                <a:gd name="T7" fmla="*/ 49 h 101"/>
                <a:gd name="T8" fmla="*/ 2 w 82"/>
                <a:gd name="T9" fmla="*/ 51 h 101"/>
                <a:gd name="T10" fmla="*/ 1 w 82"/>
                <a:gd name="T11" fmla="*/ 53 h 101"/>
                <a:gd name="T12" fmla="*/ 4 w 82"/>
                <a:gd name="T13" fmla="*/ 58 h 101"/>
                <a:gd name="T14" fmla="*/ 6 w 82"/>
                <a:gd name="T15" fmla="*/ 60 h 101"/>
                <a:gd name="T16" fmla="*/ 6 w 82"/>
                <a:gd name="T17" fmla="*/ 63 h 101"/>
                <a:gd name="T18" fmla="*/ 9 w 82"/>
                <a:gd name="T19" fmla="*/ 68 h 101"/>
                <a:gd name="T20" fmla="*/ 9 w 82"/>
                <a:gd name="T21" fmla="*/ 74 h 101"/>
                <a:gd name="T22" fmla="*/ 15 w 82"/>
                <a:gd name="T23" fmla="*/ 76 h 101"/>
                <a:gd name="T24" fmla="*/ 18 w 82"/>
                <a:gd name="T25" fmla="*/ 81 h 101"/>
                <a:gd name="T26" fmla="*/ 22 w 82"/>
                <a:gd name="T27" fmla="*/ 84 h 101"/>
                <a:gd name="T28" fmla="*/ 26 w 82"/>
                <a:gd name="T29" fmla="*/ 88 h 101"/>
                <a:gd name="T30" fmla="*/ 26 w 82"/>
                <a:gd name="T31" fmla="*/ 91 h 101"/>
                <a:gd name="T32" fmla="*/ 28 w 82"/>
                <a:gd name="T33" fmla="*/ 92 h 101"/>
                <a:gd name="T34" fmla="*/ 32 w 82"/>
                <a:gd name="T35" fmla="*/ 96 h 101"/>
                <a:gd name="T36" fmla="*/ 35 w 82"/>
                <a:gd name="T37" fmla="*/ 95 h 101"/>
                <a:gd name="T38" fmla="*/ 39 w 82"/>
                <a:gd name="T39" fmla="*/ 94 h 101"/>
                <a:gd name="T40" fmla="*/ 44 w 82"/>
                <a:gd name="T41" fmla="*/ 100 h 101"/>
                <a:gd name="T42" fmla="*/ 51 w 82"/>
                <a:gd name="T43" fmla="*/ 100 h 101"/>
                <a:gd name="T44" fmla="*/ 55 w 82"/>
                <a:gd name="T45" fmla="*/ 98 h 101"/>
                <a:gd name="T46" fmla="*/ 59 w 82"/>
                <a:gd name="T47" fmla="*/ 97 h 101"/>
                <a:gd name="T48" fmla="*/ 69 w 82"/>
                <a:gd name="T49" fmla="*/ 94 h 101"/>
                <a:gd name="T50" fmla="*/ 69 w 82"/>
                <a:gd name="T51" fmla="*/ 91 h 101"/>
                <a:gd name="T52" fmla="*/ 66 w 82"/>
                <a:gd name="T53" fmla="*/ 90 h 101"/>
                <a:gd name="T54" fmla="*/ 61 w 82"/>
                <a:gd name="T55" fmla="*/ 83 h 101"/>
                <a:gd name="T56" fmla="*/ 59 w 82"/>
                <a:gd name="T57" fmla="*/ 80 h 101"/>
                <a:gd name="T58" fmla="*/ 56 w 82"/>
                <a:gd name="T59" fmla="*/ 78 h 101"/>
                <a:gd name="T60" fmla="*/ 59 w 82"/>
                <a:gd name="T61" fmla="*/ 75 h 101"/>
                <a:gd name="T62" fmla="*/ 61 w 82"/>
                <a:gd name="T63" fmla="*/ 67 h 101"/>
                <a:gd name="T64" fmla="*/ 62 w 82"/>
                <a:gd name="T65" fmla="*/ 64 h 101"/>
                <a:gd name="T66" fmla="*/ 65 w 82"/>
                <a:gd name="T67" fmla="*/ 62 h 101"/>
                <a:gd name="T68" fmla="*/ 65 w 82"/>
                <a:gd name="T69" fmla="*/ 58 h 101"/>
                <a:gd name="T70" fmla="*/ 67 w 82"/>
                <a:gd name="T71" fmla="*/ 55 h 101"/>
                <a:gd name="T72" fmla="*/ 71 w 82"/>
                <a:gd name="T73" fmla="*/ 52 h 101"/>
                <a:gd name="T74" fmla="*/ 72 w 82"/>
                <a:gd name="T75" fmla="*/ 45 h 101"/>
                <a:gd name="T76" fmla="*/ 72 w 82"/>
                <a:gd name="T77" fmla="*/ 42 h 101"/>
                <a:gd name="T78" fmla="*/ 74 w 82"/>
                <a:gd name="T79" fmla="*/ 37 h 101"/>
                <a:gd name="T80" fmla="*/ 79 w 82"/>
                <a:gd name="T81" fmla="*/ 29 h 101"/>
                <a:gd name="T82" fmla="*/ 82 w 82"/>
                <a:gd name="T83" fmla="*/ 27 h 101"/>
                <a:gd name="T84" fmla="*/ 79 w 82"/>
                <a:gd name="T85" fmla="*/ 23 h 101"/>
                <a:gd name="T86" fmla="*/ 76 w 82"/>
                <a:gd name="T87" fmla="*/ 17 h 101"/>
                <a:gd name="T88" fmla="*/ 76 w 82"/>
                <a:gd name="T89" fmla="*/ 11 h 101"/>
                <a:gd name="T90" fmla="*/ 75 w 82"/>
                <a:gd name="T91" fmla="*/ 9 h 101"/>
                <a:gd name="T92" fmla="*/ 74 w 82"/>
                <a:gd name="T93" fmla="*/ 5 h 101"/>
                <a:gd name="T94" fmla="*/ 68 w 82"/>
                <a:gd name="T95" fmla="*/ 0 h 101"/>
                <a:gd name="T96" fmla="*/ 64 w 82"/>
                <a:gd name="T97" fmla="*/ 2 h 101"/>
                <a:gd name="T98" fmla="*/ 60 w 82"/>
                <a:gd name="T99" fmla="*/ 5 h 101"/>
                <a:gd name="T100" fmla="*/ 56 w 82"/>
                <a:gd name="T101" fmla="*/ 5 h 101"/>
                <a:gd name="T102" fmla="*/ 46 w 82"/>
                <a:gd name="T103" fmla="*/ 5 h 101"/>
                <a:gd name="T104" fmla="*/ 17 w 82"/>
                <a:gd name="T105" fmla="*/ 5 h 101"/>
                <a:gd name="T106" fmla="*/ 16 w 82"/>
                <a:gd name="T107" fmla="*/ 14 h 101"/>
                <a:gd name="T108" fmla="*/ 13 w 82"/>
                <a:gd name="T109" fmla="*/ 16 h 101"/>
                <a:gd name="T110" fmla="*/ 11 w 82"/>
                <a:gd name="T111" fmla="*/ 18 h 101"/>
                <a:gd name="T112" fmla="*/ 11 w 82"/>
                <a:gd name="T113" fmla="*/ 32 h 101"/>
                <a:gd name="T114" fmla="*/ 11 w 82"/>
                <a:gd name="T115" fmla="*/ 37 h 101"/>
                <a:gd name="T116" fmla="*/ 6 w 82"/>
                <a:gd name="T117" fmla="*/ 39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 h="101">
                  <a:moveTo>
                    <a:pt x="6" y="39"/>
                  </a:moveTo>
                  <a:cubicBezTo>
                    <a:pt x="6" y="39"/>
                    <a:pt x="6" y="40"/>
                    <a:pt x="6" y="41"/>
                  </a:cubicBezTo>
                  <a:cubicBezTo>
                    <a:pt x="5" y="42"/>
                    <a:pt x="4" y="42"/>
                    <a:pt x="4" y="43"/>
                  </a:cubicBezTo>
                  <a:cubicBezTo>
                    <a:pt x="4" y="45"/>
                    <a:pt x="2" y="47"/>
                    <a:pt x="2" y="49"/>
                  </a:cubicBezTo>
                  <a:cubicBezTo>
                    <a:pt x="2" y="50"/>
                    <a:pt x="3" y="51"/>
                    <a:pt x="2" y="51"/>
                  </a:cubicBezTo>
                  <a:cubicBezTo>
                    <a:pt x="2" y="52"/>
                    <a:pt x="0" y="53"/>
                    <a:pt x="1" y="53"/>
                  </a:cubicBezTo>
                  <a:cubicBezTo>
                    <a:pt x="4" y="53"/>
                    <a:pt x="3" y="57"/>
                    <a:pt x="4" y="58"/>
                  </a:cubicBezTo>
                  <a:cubicBezTo>
                    <a:pt x="4" y="59"/>
                    <a:pt x="5" y="59"/>
                    <a:pt x="6" y="60"/>
                  </a:cubicBezTo>
                  <a:cubicBezTo>
                    <a:pt x="6" y="61"/>
                    <a:pt x="6" y="62"/>
                    <a:pt x="6" y="63"/>
                  </a:cubicBezTo>
                  <a:cubicBezTo>
                    <a:pt x="7" y="65"/>
                    <a:pt x="9" y="66"/>
                    <a:pt x="9" y="68"/>
                  </a:cubicBezTo>
                  <a:cubicBezTo>
                    <a:pt x="9" y="69"/>
                    <a:pt x="8" y="74"/>
                    <a:pt x="9" y="74"/>
                  </a:cubicBezTo>
                  <a:cubicBezTo>
                    <a:pt x="12" y="74"/>
                    <a:pt x="13" y="75"/>
                    <a:pt x="15" y="76"/>
                  </a:cubicBezTo>
                  <a:cubicBezTo>
                    <a:pt x="17" y="77"/>
                    <a:pt x="16" y="80"/>
                    <a:pt x="18" y="81"/>
                  </a:cubicBezTo>
                  <a:cubicBezTo>
                    <a:pt x="19" y="82"/>
                    <a:pt x="22" y="82"/>
                    <a:pt x="22" y="84"/>
                  </a:cubicBezTo>
                  <a:cubicBezTo>
                    <a:pt x="22" y="86"/>
                    <a:pt x="25" y="87"/>
                    <a:pt x="26" y="88"/>
                  </a:cubicBezTo>
                  <a:cubicBezTo>
                    <a:pt x="26" y="89"/>
                    <a:pt x="26" y="90"/>
                    <a:pt x="26" y="91"/>
                  </a:cubicBezTo>
                  <a:cubicBezTo>
                    <a:pt x="27" y="91"/>
                    <a:pt x="28" y="92"/>
                    <a:pt x="28" y="92"/>
                  </a:cubicBezTo>
                  <a:cubicBezTo>
                    <a:pt x="29" y="93"/>
                    <a:pt x="30" y="95"/>
                    <a:pt x="32" y="96"/>
                  </a:cubicBezTo>
                  <a:cubicBezTo>
                    <a:pt x="33" y="97"/>
                    <a:pt x="33" y="93"/>
                    <a:pt x="35" y="95"/>
                  </a:cubicBezTo>
                  <a:cubicBezTo>
                    <a:pt x="37" y="96"/>
                    <a:pt x="37" y="94"/>
                    <a:pt x="39" y="94"/>
                  </a:cubicBezTo>
                  <a:cubicBezTo>
                    <a:pt x="41" y="95"/>
                    <a:pt x="42" y="98"/>
                    <a:pt x="44" y="100"/>
                  </a:cubicBezTo>
                  <a:cubicBezTo>
                    <a:pt x="46" y="95"/>
                    <a:pt x="49" y="101"/>
                    <a:pt x="51" y="100"/>
                  </a:cubicBezTo>
                  <a:cubicBezTo>
                    <a:pt x="52" y="99"/>
                    <a:pt x="53" y="98"/>
                    <a:pt x="55" y="98"/>
                  </a:cubicBezTo>
                  <a:cubicBezTo>
                    <a:pt x="56" y="98"/>
                    <a:pt x="58" y="98"/>
                    <a:pt x="59" y="97"/>
                  </a:cubicBezTo>
                  <a:cubicBezTo>
                    <a:pt x="61" y="93"/>
                    <a:pt x="65" y="91"/>
                    <a:pt x="69" y="94"/>
                  </a:cubicBezTo>
                  <a:cubicBezTo>
                    <a:pt x="69" y="93"/>
                    <a:pt x="69" y="92"/>
                    <a:pt x="69" y="91"/>
                  </a:cubicBezTo>
                  <a:cubicBezTo>
                    <a:pt x="69" y="90"/>
                    <a:pt x="66" y="90"/>
                    <a:pt x="66" y="90"/>
                  </a:cubicBezTo>
                  <a:cubicBezTo>
                    <a:pt x="64" y="88"/>
                    <a:pt x="63" y="85"/>
                    <a:pt x="61" y="83"/>
                  </a:cubicBezTo>
                  <a:cubicBezTo>
                    <a:pt x="60" y="82"/>
                    <a:pt x="60" y="81"/>
                    <a:pt x="59" y="80"/>
                  </a:cubicBezTo>
                  <a:cubicBezTo>
                    <a:pt x="58" y="79"/>
                    <a:pt x="57" y="79"/>
                    <a:pt x="56" y="78"/>
                  </a:cubicBezTo>
                  <a:cubicBezTo>
                    <a:pt x="53" y="75"/>
                    <a:pt x="59" y="75"/>
                    <a:pt x="59" y="75"/>
                  </a:cubicBezTo>
                  <a:cubicBezTo>
                    <a:pt x="61" y="74"/>
                    <a:pt x="60" y="69"/>
                    <a:pt x="61" y="67"/>
                  </a:cubicBezTo>
                  <a:cubicBezTo>
                    <a:pt x="61" y="66"/>
                    <a:pt x="61" y="64"/>
                    <a:pt x="62" y="64"/>
                  </a:cubicBezTo>
                  <a:cubicBezTo>
                    <a:pt x="63" y="63"/>
                    <a:pt x="65" y="63"/>
                    <a:pt x="65" y="62"/>
                  </a:cubicBezTo>
                  <a:cubicBezTo>
                    <a:pt x="65" y="61"/>
                    <a:pt x="65" y="60"/>
                    <a:pt x="65" y="58"/>
                  </a:cubicBezTo>
                  <a:cubicBezTo>
                    <a:pt x="65" y="57"/>
                    <a:pt x="66" y="56"/>
                    <a:pt x="67" y="55"/>
                  </a:cubicBezTo>
                  <a:cubicBezTo>
                    <a:pt x="68" y="53"/>
                    <a:pt x="70" y="54"/>
                    <a:pt x="71" y="52"/>
                  </a:cubicBezTo>
                  <a:cubicBezTo>
                    <a:pt x="71" y="50"/>
                    <a:pt x="72" y="48"/>
                    <a:pt x="72" y="45"/>
                  </a:cubicBezTo>
                  <a:cubicBezTo>
                    <a:pt x="72" y="44"/>
                    <a:pt x="72" y="43"/>
                    <a:pt x="72" y="42"/>
                  </a:cubicBezTo>
                  <a:cubicBezTo>
                    <a:pt x="72" y="40"/>
                    <a:pt x="74" y="38"/>
                    <a:pt x="74" y="37"/>
                  </a:cubicBezTo>
                  <a:cubicBezTo>
                    <a:pt x="74" y="33"/>
                    <a:pt x="75" y="30"/>
                    <a:pt x="79" y="29"/>
                  </a:cubicBezTo>
                  <a:cubicBezTo>
                    <a:pt x="80" y="29"/>
                    <a:pt x="81" y="29"/>
                    <a:pt x="82" y="27"/>
                  </a:cubicBezTo>
                  <a:cubicBezTo>
                    <a:pt x="82" y="26"/>
                    <a:pt x="80" y="24"/>
                    <a:pt x="79" y="23"/>
                  </a:cubicBezTo>
                  <a:cubicBezTo>
                    <a:pt x="77" y="21"/>
                    <a:pt x="76" y="19"/>
                    <a:pt x="76" y="17"/>
                  </a:cubicBezTo>
                  <a:cubicBezTo>
                    <a:pt x="76" y="16"/>
                    <a:pt x="75" y="11"/>
                    <a:pt x="76" y="11"/>
                  </a:cubicBezTo>
                  <a:cubicBezTo>
                    <a:pt x="77" y="10"/>
                    <a:pt x="76" y="10"/>
                    <a:pt x="75" y="9"/>
                  </a:cubicBezTo>
                  <a:cubicBezTo>
                    <a:pt x="74" y="8"/>
                    <a:pt x="74" y="7"/>
                    <a:pt x="74" y="5"/>
                  </a:cubicBezTo>
                  <a:cubicBezTo>
                    <a:pt x="72" y="3"/>
                    <a:pt x="69" y="2"/>
                    <a:pt x="68" y="0"/>
                  </a:cubicBezTo>
                  <a:cubicBezTo>
                    <a:pt x="67" y="0"/>
                    <a:pt x="65" y="1"/>
                    <a:pt x="64" y="2"/>
                  </a:cubicBezTo>
                  <a:cubicBezTo>
                    <a:pt x="63" y="5"/>
                    <a:pt x="61" y="3"/>
                    <a:pt x="60" y="5"/>
                  </a:cubicBezTo>
                  <a:cubicBezTo>
                    <a:pt x="59" y="9"/>
                    <a:pt x="58" y="5"/>
                    <a:pt x="56" y="5"/>
                  </a:cubicBezTo>
                  <a:cubicBezTo>
                    <a:pt x="52" y="5"/>
                    <a:pt x="49" y="5"/>
                    <a:pt x="46" y="5"/>
                  </a:cubicBezTo>
                  <a:cubicBezTo>
                    <a:pt x="37" y="5"/>
                    <a:pt x="27" y="5"/>
                    <a:pt x="17" y="5"/>
                  </a:cubicBezTo>
                  <a:cubicBezTo>
                    <a:pt x="15" y="5"/>
                    <a:pt x="16" y="12"/>
                    <a:pt x="16" y="14"/>
                  </a:cubicBezTo>
                  <a:cubicBezTo>
                    <a:pt x="16" y="16"/>
                    <a:pt x="15" y="16"/>
                    <a:pt x="13" y="16"/>
                  </a:cubicBezTo>
                  <a:cubicBezTo>
                    <a:pt x="10" y="16"/>
                    <a:pt x="11" y="16"/>
                    <a:pt x="11" y="18"/>
                  </a:cubicBezTo>
                  <a:cubicBezTo>
                    <a:pt x="11" y="23"/>
                    <a:pt x="11" y="27"/>
                    <a:pt x="11" y="32"/>
                  </a:cubicBezTo>
                  <a:cubicBezTo>
                    <a:pt x="11" y="34"/>
                    <a:pt x="11" y="36"/>
                    <a:pt x="11" y="37"/>
                  </a:cubicBezTo>
                  <a:cubicBezTo>
                    <a:pt x="11" y="39"/>
                    <a:pt x="7" y="38"/>
                    <a:pt x="6" y="3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01" name="Freeform 745">
              <a:extLst>
                <a:ext uri="{FF2B5EF4-FFF2-40B4-BE49-F238E27FC236}">
                  <a16:creationId xmlns:a16="http://schemas.microsoft.com/office/drawing/2014/main" id="{F371F9D6-E52A-7242-87DE-507601B7A2CB}"/>
                </a:ext>
              </a:extLst>
            </p:cNvPr>
            <p:cNvSpPr>
              <a:spLocks/>
            </p:cNvSpPr>
            <p:nvPr/>
          </p:nvSpPr>
          <p:spPr bwMode="auto">
            <a:xfrm>
              <a:off x="13356248" y="8182530"/>
              <a:ext cx="299364" cy="270773"/>
            </a:xfrm>
            <a:custGeom>
              <a:avLst/>
              <a:gdLst>
                <a:gd name="T0" fmla="*/ 3 w 32"/>
                <a:gd name="T1" fmla="*/ 19 h 29"/>
                <a:gd name="T2" fmla="*/ 7 w 32"/>
                <a:gd name="T3" fmla="*/ 20 h 29"/>
                <a:gd name="T4" fmla="*/ 7 w 32"/>
                <a:gd name="T5" fmla="*/ 17 h 29"/>
                <a:gd name="T6" fmla="*/ 10 w 32"/>
                <a:gd name="T7" fmla="*/ 19 h 29"/>
                <a:gd name="T8" fmla="*/ 12 w 32"/>
                <a:gd name="T9" fmla="*/ 18 h 29"/>
                <a:gd name="T10" fmla="*/ 14 w 32"/>
                <a:gd name="T11" fmla="*/ 18 h 29"/>
                <a:gd name="T12" fmla="*/ 29 w 32"/>
                <a:gd name="T13" fmla="*/ 29 h 29"/>
                <a:gd name="T14" fmla="*/ 32 w 32"/>
                <a:gd name="T15" fmla="*/ 27 h 29"/>
                <a:gd name="T16" fmla="*/ 24 w 32"/>
                <a:gd name="T17" fmla="*/ 19 h 29"/>
                <a:gd name="T18" fmla="*/ 19 w 32"/>
                <a:gd name="T19" fmla="*/ 16 h 29"/>
                <a:gd name="T20" fmla="*/ 17 w 32"/>
                <a:gd name="T21" fmla="*/ 14 h 29"/>
                <a:gd name="T22" fmla="*/ 17 w 32"/>
                <a:gd name="T23" fmla="*/ 16 h 29"/>
                <a:gd name="T24" fmla="*/ 16 w 32"/>
                <a:gd name="T25" fmla="*/ 14 h 29"/>
                <a:gd name="T26" fmla="*/ 14 w 32"/>
                <a:gd name="T27" fmla="*/ 9 h 29"/>
                <a:gd name="T28" fmla="*/ 10 w 32"/>
                <a:gd name="T29" fmla="*/ 0 h 29"/>
                <a:gd name="T30" fmla="*/ 2 w 32"/>
                <a:gd name="T31" fmla="*/ 7 h 29"/>
                <a:gd name="T32" fmla="*/ 1 w 32"/>
                <a:gd name="T33" fmla="*/ 13 h 29"/>
                <a:gd name="T34" fmla="*/ 0 w 32"/>
                <a:gd name="T35" fmla="*/ 20 h 29"/>
                <a:gd name="T36" fmla="*/ 3 w 32"/>
                <a:gd name="T37" fmla="*/ 1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29">
                  <a:moveTo>
                    <a:pt x="3" y="19"/>
                  </a:moveTo>
                  <a:cubicBezTo>
                    <a:pt x="4" y="19"/>
                    <a:pt x="6" y="21"/>
                    <a:pt x="7" y="20"/>
                  </a:cubicBezTo>
                  <a:cubicBezTo>
                    <a:pt x="7" y="19"/>
                    <a:pt x="6" y="17"/>
                    <a:pt x="7" y="17"/>
                  </a:cubicBezTo>
                  <a:cubicBezTo>
                    <a:pt x="9" y="17"/>
                    <a:pt x="9" y="19"/>
                    <a:pt x="10" y="19"/>
                  </a:cubicBezTo>
                  <a:cubicBezTo>
                    <a:pt x="11" y="19"/>
                    <a:pt x="12" y="18"/>
                    <a:pt x="12" y="18"/>
                  </a:cubicBezTo>
                  <a:cubicBezTo>
                    <a:pt x="13" y="17"/>
                    <a:pt x="14" y="18"/>
                    <a:pt x="14" y="18"/>
                  </a:cubicBezTo>
                  <a:cubicBezTo>
                    <a:pt x="22" y="18"/>
                    <a:pt x="25" y="24"/>
                    <a:pt x="29" y="29"/>
                  </a:cubicBezTo>
                  <a:cubicBezTo>
                    <a:pt x="30" y="29"/>
                    <a:pt x="31" y="28"/>
                    <a:pt x="32" y="27"/>
                  </a:cubicBezTo>
                  <a:cubicBezTo>
                    <a:pt x="29" y="25"/>
                    <a:pt x="26" y="22"/>
                    <a:pt x="24" y="19"/>
                  </a:cubicBezTo>
                  <a:cubicBezTo>
                    <a:pt x="23" y="17"/>
                    <a:pt x="21" y="17"/>
                    <a:pt x="19" y="16"/>
                  </a:cubicBezTo>
                  <a:cubicBezTo>
                    <a:pt x="18" y="16"/>
                    <a:pt x="18" y="14"/>
                    <a:pt x="17" y="14"/>
                  </a:cubicBezTo>
                  <a:cubicBezTo>
                    <a:pt x="16" y="14"/>
                    <a:pt x="17" y="15"/>
                    <a:pt x="17" y="16"/>
                  </a:cubicBezTo>
                  <a:cubicBezTo>
                    <a:pt x="17" y="16"/>
                    <a:pt x="16" y="14"/>
                    <a:pt x="16" y="14"/>
                  </a:cubicBezTo>
                  <a:cubicBezTo>
                    <a:pt x="15" y="12"/>
                    <a:pt x="14" y="11"/>
                    <a:pt x="14" y="9"/>
                  </a:cubicBezTo>
                  <a:cubicBezTo>
                    <a:pt x="13" y="6"/>
                    <a:pt x="13" y="3"/>
                    <a:pt x="10" y="0"/>
                  </a:cubicBezTo>
                  <a:cubicBezTo>
                    <a:pt x="9" y="4"/>
                    <a:pt x="4" y="4"/>
                    <a:pt x="2" y="7"/>
                  </a:cubicBezTo>
                  <a:cubicBezTo>
                    <a:pt x="1" y="9"/>
                    <a:pt x="2" y="11"/>
                    <a:pt x="1" y="13"/>
                  </a:cubicBezTo>
                  <a:cubicBezTo>
                    <a:pt x="0" y="15"/>
                    <a:pt x="0" y="17"/>
                    <a:pt x="0" y="20"/>
                  </a:cubicBezTo>
                  <a:cubicBezTo>
                    <a:pt x="1" y="19"/>
                    <a:pt x="2" y="19"/>
                    <a:pt x="3" y="1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02" name="Freeform 746">
              <a:extLst>
                <a:ext uri="{FF2B5EF4-FFF2-40B4-BE49-F238E27FC236}">
                  <a16:creationId xmlns:a16="http://schemas.microsoft.com/office/drawing/2014/main" id="{9AE7C845-18B9-664D-84B7-FDE3F5A3179B}"/>
                </a:ext>
              </a:extLst>
            </p:cNvPr>
            <p:cNvSpPr>
              <a:spLocks/>
            </p:cNvSpPr>
            <p:nvPr/>
          </p:nvSpPr>
          <p:spPr bwMode="auto">
            <a:xfrm>
              <a:off x="13200194" y="8313140"/>
              <a:ext cx="691083" cy="573398"/>
            </a:xfrm>
            <a:custGeom>
              <a:avLst/>
              <a:gdLst>
                <a:gd name="T0" fmla="*/ 70 w 74"/>
                <a:gd name="T1" fmla="*/ 38 h 61"/>
                <a:gd name="T2" fmla="*/ 57 w 74"/>
                <a:gd name="T3" fmla="*/ 33 h 61"/>
                <a:gd name="T4" fmla="*/ 51 w 74"/>
                <a:gd name="T5" fmla="*/ 29 h 61"/>
                <a:gd name="T6" fmla="*/ 48 w 74"/>
                <a:gd name="T7" fmla="*/ 24 h 61"/>
                <a:gd name="T8" fmla="*/ 51 w 74"/>
                <a:gd name="T9" fmla="*/ 20 h 61"/>
                <a:gd name="T10" fmla="*/ 45 w 74"/>
                <a:gd name="T11" fmla="*/ 23 h 61"/>
                <a:gd name="T12" fmla="*/ 44 w 74"/>
                <a:gd name="T13" fmla="*/ 18 h 61"/>
                <a:gd name="T14" fmla="*/ 44 w 74"/>
                <a:gd name="T15" fmla="*/ 12 h 61"/>
                <a:gd name="T16" fmla="*/ 37 w 74"/>
                <a:gd name="T17" fmla="*/ 5 h 61"/>
                <a:gd name="T18" fmla="*/ 28 w 74"/>
                <a:gd name="T19" fmla="*/ 4 h 61"/>
                <a:gd name="T20" fmla="*/ 24 w 74"/>
                <a:gd name="T21" fmla="*/ 5 h 61"/>
                <a:gd name="T22" fmla="*/ 21 w 74"/>
                <a:gd name="T23" fmla="*/ 5 h 61"/>
                <a:gd name="T24" fmla="*/ 18 w 74"/>
                <a:gd name="T25" fmla="*/ 5 h 61"/>
                <a:gd name="T26" fmla="*/ 17 w 74"/>
                <a:gd name="T27" fmla="*/ 8 h 61"/>
                <a:gd name="T28" fmla="*/ 15 w 74"/>
                <a:gd name="T29" fmla="*/ 13 h 61"/>
                <a:gd name="T30" fmla="*/ 12 w 74"/>
                <a:gd name="T31" fmla="*/ 14 h 61"/>
                <a:gd name="T32" fmla="*/ 10 w 74"/>
                <a:gd name="T33" fmla="*/ 18 h 61"/>
                <a:gd name="T34" fmla="*/ 10 w 74"/>
                <a:gd name="T35" fmla="*/ 23 h 61"/>
                <a:gd name="T36" fmla="*/ 5 w 74"/>
                <a:gd name="T37" fmla="*/ 34 h 61"/>
                <a:gd name="T38" fmla="*/ 1 w 74"/>
                <a:gd name="T39" fmla="*/ 35 h 61"/>
                <a:gd name="T40" fmla="*/ 2 w 74"/>
                <a:gd name="T41" fmla="*/ 38 h 61"/>
                <a:gd name="T42" fmla="*/ 9 w 74"/>
                <a:gd name="T43" fmla="*/ 47 h 61"/>
                <a:gd name="T44" fmla="*/ 13 w 74"/>
                <a:gd name="T45" fmla="*/ 50 h 61"/>
                <a:gd name="T46" fmla="*/ 14 w 74"/>
                <a:gd name="T47" fmla="*/ 54 h 61"/>
                <a:gd name="T48" fmla="*/ 20 w 74"/>
                <a:gd name="T49" fmla="*/ 55 h 61"/>
                <a:gd name="T50" fmla="*/ 25 w 74"/>
                <a:gd name="T51" fmla="*/ 59 h 61"/>
                <a:gd name="T52" fmla="*/ 33 w 74"/>
                <a:gd name="T53" fmla="*/ 60 h 61"/>
                <a:gd name="T54" fmla="*/ 39 w 74"/>
                <a:gd name="T55" fmla="*/ 57 h 61"/>
                <a:gd name="T56" fmla="*/ 47 w 74"/>
                <a:gd name="T57" fmla="*/ 56 h 61"/>
                <a:gd name="T58" fmla="*/ 54 w 74"/>
                <a:gd name="T59" fmla="*/ 53 h 61"/>
                <a:gd name="T60" fmla="*/ 59 w 74"/>
                <a:gd name="T61" fmla="*/ 53 h 61"/>
                <a:gd name="T62" fmla="*/ 74 w 74"/>
                <a:gd name="T63" fmla="*/ 38 h 61"/>
                <a:gd name="T64" fmla="*/ 70 w 74"/>
                <a:gd name="T65"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61">
                  <a:moveTo>
                    <a:pt x="70" y="38"/>
                  </a:moveTo>
                  <a:cubicBezTo>
                    <a:pt x="65" y="36"/>
                    <a:pt x="61" y="35"/>
                    <a:pt x="57" y="33"/>
                  </a:cubicBezTo>
                  <a:cubicBezTo>
                    <a:pt x="54" y="32"/>
                    <a:pt x="53" y="31"/>
                    <a:pt x="51" y="29"/>
                  </a:cubicBezTo>
                  <a:cubicBezTo>
                    <a:pt x="50" y="28"/>
                    <a:pt x="49" y="26"/>
                    <a:pt x="48" y="24"/>
                  </a:cubicBezTo>
                  <a:cubicBezTo>
                    <a:pt x="48" y="23"/>
                    <a:pt x="51" y="21"/>
                    <a:pt x="51" y="20"/>
                  </a:cubicBezTo>
                  <a:cubicBezTo>
                    <a:pt x="49" y="21"/>
                    <a:pt x="47" y="22"/>
                    <a:pt x="45" y="23"/>
                  </a:cubicBezTo>
                  <a:cubicBezTo>
                    <a:pt x="43" y="23"/>
                    <a:pt x="43" y="19"/>
                    <a:pt x="44" y="18"/>
                  </a:cubicBezTo>
                  <a:cubicBezTo>
                    <a:pt x="47" y="15"/>
                    <a:pt x="46" y="15"/>
                    <a:pt x="44" y="12"/>
                  </a:cubicBezTo>
                  <a:cubicBezTo>
                    <a:pt x="42" y="10"/>
                    <a:pt x="40" y="6"/>
                    <a:pt x="37" y="5"/>
                  </a:cubicBezTo>
                  <a:cubicBezTo>
                    <a:pt x="35" y="5"/>
                    <a:pt x="30" y="3"/>
                    <a:pt x="28" y="4"/>
                  </a:cubicBezTo>
                  <a:cubicBezTo>
                    <a:pt x="26" y="7"/>
                    <a:pt x="24" y="0"/>
                    <a:pt x="24" y="5"/>
                  </a:cubicBezTo>
                  <a:cubicBezTo>
                    <a:pt x="24" y="7"/>
                    <a:pt x="22" y="6"/>
                    <a:pt x="21" y="5"/>
                  </a:cubicBezTo>
                  <a:cubicBezTo>
                    <a:pt x="20" y="5"/>
                    <a:pt x="19" y="5"/>
                    <a:pt x="18" y="5"/>
                  </a:cubicBezTo>
                  <a:cubicBezTo>
                    <a:pt x="16" y="6"/>
                    <a:pt x="17" y="6"/>
                    <a:pt x="17" y="8"/>
                  </a:cubicBezTo>
                  <a:cubicBezTo>
                    <a:pt x="17" y="9"/>
                    <a:pt x="16" y="12"/>
                    <a:pt x="15" y="13"/>
                  </a:cubicBezTo>
                  <a:cubicBezTo>
                    <a:pt x="15" y="14"/>
                    <a:pt x="12" y="13"/>
                    <a:pt x="12" y="14"/>
                  </a:cubicBezTo>
                  <a:cubicBezTo>
                    <a:pt x="12" y="16"/>
                    <a:pt x="10" y="17"/>
                    <a:pt x="10" y="18"/>
                  </a:cubicBezTo>
                  <a:cubicBezTo>
                    <a:pt x="10" y="19"/>
                    <a:pt x="11" y="22"/>
                    <a:pt x="10" y="23"/>
                  </a:cubicBezTo>
                  <a:cubicBezTo>
                    <a:pt x="4" y="24"/>
                    <a:pt x="6" y="30"/>
                    <a:pt x="5" y="34"/>
                  </a:cubicBezTo>
                  <a:cubicBezTo>
                    <a:pt x="4" y="35"/>
                    <a:pt x="3" y="35"/>
                    <a:pt x="1" y="35"/>
                  </a:cubicBezTo>
                  <a:cubicBezTo>
                    <a:pt x="0" y="36"/>
                    <a:pt x="0" y="38"/>
                    <a:pt x="2" y="38"/>
                  </a:cubicBezTo>
                  <a:cubicBezTo>
                    <a:pt x="5" y="39"/>
                    <a:pt x="8" y="45"/>
                    <a:pt x="9" y="47"/>
                  </a:cubicBezTo>
                  <a:cubicBezTo>
                    <a:pt x="10" y="49"/>
                    <a:pt x="11" y="49"/>
                    <a:pt x="13" y="50"/>
                  </a:cubicBezTo>
                  <a:cubicBezTo>
                    <a:pt x="14" y="51"/>
                    <a:pt x="13" y="53"/>
                    <a:pt x="14" y="54"/>
                  </a:cubicBezTo>
                  <a:cubicBezTo>
                    <a:pt x="16" y="56"/>
                    <a:pt x="18" y="54"/>
                    <a:pt x="20" y="55"/>
                  </a:cubicBezTo>
                  <a:cubicBezTo>
                    <a:pt x="21" y="56"/>
                    <a:pt x="23" y="58"/>
                    <a:pt x="25" y="59"/>
                  </a:cubicBezTo>
                  <a:cubicBezTo>
                    <a:pt x="27" y="59"/>
                    <a:pt x="31" y="61"/>
                    <a:pt x="33" y="60"/>
                  </a:cubicBezTo>
                  <a:cubicBezTo>
                    <a:pt x="35" y="58"/>
                    <a:pt x="36" y="56"/>
                    <a:pt x="39" y="57"/>
                  </a:cubicBezTo>
                  <a:cubicBezTo>
                    <a:pt x="42" y="58"/>
                    <a:pt x="45" y="57"/>
                    <a:pt x="47" y="56"/>
                  </a:cubicBezTo>
                  <a:cubicBezTo>
                    <a:pt x="49" y="54"/>
                    <a:pt x="51" y="53"/>
                    <a:pt x="54" y="53"/>
                  </a:cubicBezTo>
                  <a:cubicBezTo>
                    <a:pt x="55" y="53"/>
                    <a:pt x="59" y="53"/>
                    <a:pt x="59" y="53"/>
                  </a:cubicBezTo>
                  <a:cubicBezTo>
                    <a:pt x="64" y="48"/>
                    <a:pt x="69" y="43"/>
                    <a:pt x="74" y="38"/>
                  </a:cubicBezTo>
                  <a:cubicBezTo>
                    <a:pt x="73" y="38"/>
                    <a:pt x="71" y="38"/>
                    <a:pt x="70" y="3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03" name="Freeform 747">
              <a:extLst>
                <a:ext uri="{FF2B5EF4-FFF2-40B4-BE49-F238E27FC236}">
                  <a16:creationId xmlns:a16="http://schemas.microsoft.com/office/drawing/2014/main" id="{FB109A4F-C15C-5040-BF9F-E64685E8E6F2}"/>
                </a:ext>
              </a:extLst>
            </p:cNvPr>
            <p:cNvSpPr>
              <a:spLocks/>
            </p:cNvSpPr>
            <p:nvPr/>
          </p:nvSpPr>
          <p:spPr bwMode="auto">
            <a:xfrm>
              <a:off x="13235227" y="8481973"/>
              <a:ext cx="812103" cy="777272"/>
            </a:xfrm>
            <a:custGeom>
              <a:avLst/>
              <a:gdLst>
                <a:gd name="T0" fmla="*/ 86 w 87"/>
                <a:gd name="T1" fmla="*/ 1 h 83"/>
                <a:gd name="T2" fmla="*/ 83 w 87"/>
                <a:gd name="T3" fmla="*/ 0 h 83"/>
                <a:gd name="T4" fmla="*/ 79 w 87"/>
                <a:gd name="T5" fmla="*/ 3 h 83"/>
                <a:gd name="T6" fmla="*/ 71 w 87"/>
                <a:gd name="T7" fmla="*/ 3 h 83"/>
                <a:gd name="T8" fmla="*/ 69 w 87"/>
                <a:gd name="T9" fmla="*/ 4 h 83"/>
                <a:gd name="T10" fmla="*/ 68 w 87"/>
                <a:gd name="T11" fmla="*/ 3 h 83"/>
                <a:gd name="T12" fmla="*/ 63 w 87"/>
                <a:gd name="T13" fmla="*/ 6 h 83"/>
                <a:gd name="T14" fmla="*/ 58 w 87"/>
                <a:gd name="T15" fmla="*/ 5 h 83"/>
                <a:gd name="T16" fmla="*/ 53 w 87"/>
                <a:gd name="T17" fmla="*/ 7 h 83"/>
                <a:gd name="T18" fmla="*/ 47 w 87"/>
                <a:gd name="T19" fmla="*/ 2 h 83"/>
                <a:gd name="T20" fmla="*/ 44 w 87"/>
                <a:gd name="T21" fmla="*/ 6 h 83"/>
                <a:gd name="T22" fmla="*/ 48 w 87"/>
                <a:gd name="T23" fmla="*/ 12 h 83"/>
                <a:gd name="T24" fmla="*/ 56 w 87"/>
                <a:gd name="T25" fmla="*/ 16 h 83"/>
                <a:gd name="T26" fmla="*/ 70 w 87"/>
                <a:gd name="T27" fmla="*/ 20 h 83"/>
                <a:gd name="T28" fmla="*/ 63 w 87"/>
                <a:gd name="T29" fmla="*/ 27 h 83"/>
                <a:gd name="T30" fmla="*/ 58 w 87"/>
                <a:gd name="T31" fmla="*/ 33 h 83"/>
                <a:gd name="T32" fmla="*/ 55 w 87"/>
                <a:gd name="T33" fmla="*/ 35 h 83"/>
                <a:gd name="T34" fmla="*/ 48 w 87"/>
                <a:gd name="T35" fmla="*/ 35 h 83"/>
                <a:gd name="T36" fmla="*/ 42 w 87"/>
                <a:gd name="T37" fmla="*/ 38 h 83"/>
                <a:gd name="T38" fmla="*/ 36 w 87"/>
                <a:gd name="T39" fmla="*/ 39 h 83"/>
                <a:gd name="T40" fmla="*/ 32 w 87"/>
                <a:gd name="T41" fmla="*/ 39 h 83"/>
                <a:gd name="T42" fmla="*/ 26 w 87"/>
                <a:gd name="T43" fmla="*/ 42 h 83"/>
                <a:gd name="T44" fmla="*/ 21 w 87"/>
                <a:gd name="T45" fmla="*/ 41 h 83"/>
                <a:gd name="T46" fmla="*/ 16 w 87"/>
                <a:gd name="T47" fmla="*/ 37 h 83"/>
                <a:gd name="T48" fmla="*/ 11 w 87"/>
                <a:gd name="T49" fmla="*/ 37 h 83"/>
                <a:gd name="T50" fmla="*/ 7 w 87"/>
                <a:gd name="T51" fmla="*/ 34 h 83"/>
                <a:gd name="T52" fmla="*/ 0 w 87"/>
                <a:gd name="T53" fmla="*/ 39 h 83"/>
                <a:gd name="T54" fmla="*/ 3 w 87"/>
                <a:gd name="T55" fmla="*/ 41 h 83"/>
                <a:gd name="T56" fmla="*/ 4 w 87"/>
                <a:gd name="T57" fmla="*/ 45 h 83"/>
                <a:gd name="T58" fmla="*/ 3 w 87"/>
                <a:gd name="T59" fmla="*/ 54 h 83"/>
                <a:gd name="T60" fmla="*/ 0 w 87"/>
                <a:gd name="T61" fmla="*/ 58 h 83"/>
                <a:gd name="T62" fmla="*/ 3 w 87"/>
                <a:gd name="T63" fmla="*/ 60 h 83"/>
                <a:gd name="T64" fmla="*/ 1 w 87"/>
                <a:gd name="T65" fmla="*/ 65 h 83"/>
                <a:gd name="T66" fmla="*/ 4 w 87"/>
                <a:gd name="T67" fmla="*/ 66 h 83"/>
                <a:gd name="T68" fmla="*/ 15 w 87"/>
                <a:gd name="T69" fmla="*/ 73 h 83"/>
                <a:gd name="T70" fmla="*/ 19 w 87"/>
                <a:gd name="T71" fmla="*/ 77 h 83"/>
                <a:gd name="T72" fmla="*/ 26 w 87"/>
                <a:gd name="T73" fmla="*/ 83 h 83"/>
                <a:gd name="T74" fmla="*/ 30 w 87"/>
                <a:gd name="T75" fmla="*/ 76 h 83"/>
                <a:gd name="T76" fmla="*/ 33 w 87"/>
                <a:gd name="T77" fmla="*/ 72 h 83"/>
                <a:gd name="T78" fmla="*/ 35 w 87"/>
                <a:gd name="T79" fmla="*/ 69 h 83"/>
                <a:gd name="T80" fmla="*/ 40 w 87"/>
                <a:gd name="T81" fmla="*/ 65 h 83"/>
                <a:gd name="T82" fmla="*/ 59 w 87"/>
                <a:gd name="T83" fmla="*/ 48 h 83"/>
                <a:gd name="T84" fmla="*/ 77 w 87"/>
                <a:gd name="T85" fmla="*/ 24 h 83"/>
                <a:gd name="T86" fmla="*/ 84 w 87"/>
                <a:gd name="T87" fmla="*/ 14 h 83"/>
                <a:gd name="T88" fmla="*/ 86 w 87"/>
                <a:gd name="T89" fmla="*/ 7 h 83"/>
                <a:gd name="T90" fmla="*/ 86 w 87"/>
                <a:gd name="T91" fmla="*/ 1 h 83"/>
                <a:gd name="T92" fmla="*/ 86 w 87"/>
                <a:gd name="T93"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83">
                  <a:moveTo>
                    <a:pt x="86" y="1"/>
                  </a:moveTo>
                  <a:cubicBezTo>
                    <a:pt x="87" y="0"/>
                    <a:pt x="84" y="0"/>
                    <a:pt x="83" y="0"/>
                  </a:cubicBezTo>
                  <a:cubicBezTo>
                    <a:pt x="82" y="1"/>
                    <a:pt x="81" y="2"/>
                    <a:pt x="79" y="3"/>
                  </a:cubicBezTo>
                  <a:cubicBezTo>
                    <a:pt x="77" y="3"/>
                    <a:pt x="74" y="3"/>
                    <a:pt x="71" y="3"/>
                  </a:cubicBezTo>
                  <a:cubicBezTo>
                    <a:pt x="71" y="4"/>
                    <a:pt x="70" y="4"/>
                    <a:pt x="69" y="4"/>
                  </a:cubicBezTo>
                  <a:cubicBezTo>
                    <a:pt x="68" y="4"/>
                    <a:pt x="68" y="3"/>
                    <a:pt x="68" y="3"/>
                  </a:cubicBezTo>
                  <a:cubicBezTo>
                    <a:pt x="66" y="4"/>
                    <a:pt x="65" y="6"/>
                    <a:pt x="63" y="6"/>
                  </a:cubicBezTo>
                  <a:cubicBezTo>
                    <a:pt x="61" y="6"/>
                    <a:pt x="61" y="5"/>
                    <a:pt x="58" y="5"/>
                  </a:cubicBezTo>
                  <a:cubicBezTo>
                    <a:pt x="57" y="6"/>
                    <a:pt x="55" y="8"/>
                    <a:pt x="53" y="7"/>
                  </a:cubicBezTo>
                  <a:cubicBezTo>
                    <a:pt x="50" y="6"/>
                    <a:pt x="49" y="5"/>
                    <a:pt x="47" y="2"/>
                  </a:cubicBezTo>
                  <a:cubicBezTo>
                    <a:pt x="47" y="3"/>
                    <a:pt x="44" y="5"/>
                    <a:pt x="44" y="6"/>
                  </a:cubicBezTo>
                  <a:cubicBezTo>
                    <a:pt x="45" y="8"/>
                    <a:pt x="46" y="10"/>
                    <a:pt x="48" y="12"/>
                  </a:cubicBezTo>
                  <a:cubicBezTo>
                    <a:pt x="50" y="14"/>
                    <a:pt x="53" y="15"/>
                    <a:pt x="56" y="16"/>
                  </a:cubicBezTo>
                  <a:cubicBezTo>
                    <a:pt x="61" y="18"/>
                    <a:pt x="65" y="20"/>
                    <a:pt x="70" y="20"/>
                  </a:cubicBezTo>
                  <a:cubicBezTo>
                    <a:pt x="68" y="22"/>
                    <a:pt x="65" y="25"/>
                    <a:pt x="63" y="27"/>
                  </a:cubicBezTo>
                  <a:cubicBezTo>
                    <a:pt x="61" y="29"/>
                    <a:pt x="59" y="31"/>
                    <a:pt x="58" y="33"/>
                  </a:cubicBezTo>
                  <a:cubicBezTo>
                    <a:pt x="57" y="33"/>
                    <a:pt x="56" y="35"/>
                    <a:pt x="55" y="35"/>
                  </a:cubicBezTo>
                  <a:cubicBezTo>
                    <a:pt x="53" y="36"/>
                    <a:pt x="50" y="34"/>
                    <a:pt x="48" y="35"/>
                  </a:cubicBezTo>
                  <a:cubicBezTo>
                    <a:pt x="46" y="35"/>
                    <a:pt x="44" y="37"/>
                    <a:pt x="42" y="38"/>
                  </a:cubicBezTo>
                  <a:cubicBezTo>
                    <a:pt x="40" y="39"/>
                    <a:pt x="38" y="40"/>
                    <a:pt x="36" y="39"/>
                  </a:cubicBezTo>
                  <a:cubicBezTo>
                    <a:pt x="35" y="39"/>
                    <a:pt x="33" y="38"/>
                    <a:pt x="32" y="39"/>
                  </a:cubicBezTo>
                  <a:cubicBezTo>
                    <a:pt x="29" y="41"/>
                    <a:pt x="29" y="43"/>
                    <a:pt x="26" y="42"/>
                  </a:cubicBezTo>
                  <a:cubicBezTo>
                    <a:pt x="24" y="41"/>
                    <a:pt x="22" y="41"/>
                    <a:pt x="21" y="41"/>
                  </a:cubicBezTo>
                  <a:cubicBezTo>
                    <a:pt x="19" y="40"/>
                    <a:pt x="17" y="38"/>
                    <a:pt x="16" y="37"/>
                  </a:cubicBezTo>
                  <a:cubicBezTo>
                    <a:pt x="15" y="37"/>
                    <a:pt x="12" y="38"/>
                    <a:pt x="11" y="37"/>
                  </a:cubicBezTo>
                  <a:cubicBezTo>
                    <a:pt x="10" y="36"/>
                    <a:pt x="8" y="34"/>
                    <a:pt x="7" y="34"/>
                  </a:cubicBezTo>
                  <a:cubicBezTo>
                    <a:pt x="3" y="35"/>
                    <a:pt x="2" y="36"/>
                    <a:pt x="0" y="39"/>
                  </a:cubicBezTo>
                  <a:cubicBezTo>
                    <a:pt x="0" y="40"/>
                    <a:pt x="3" y="40"/>
                    <a:pt x="3" y="41"/>
                  </a:cubicBezTo>
                  <a:cubicBezTo>
                    <a:pt x="3" y="43"/>
                    <a:pt x="3" y="44"/>
                    <a:pt x="4" y="45"/>
                  </a:cubicBezTo>
                  <a:cubicBezTo>
                    <a:pt x="6" y="47"/>
                    <a:pt x="5" y="52"/>
                    <a:pt x="3" y="54"/>
                  </a:cubicBezTo>
                  <a:cubicBezTo>
                    <a:pt x="2" y="55"/>
                    <a:pt x="1" y="56"/>
                    <a:pt x="0" y="58"/>
                  </a:cubicBezTo>
                  <a:cubicBezTo>
                    <a:pt x="0" y="61"/>
                    <a:pt x="2" y="59"/>
                    <a:pt x="3" y="60"/>
                  </a:cubicBezTo>
                  <a:cubicBezTo>
                    <a:pt x="3" y="60"/>
                    <a:pt x="0" y="64"/>
                    <a:pt x="1" y="65"/>
                  </a:cubicBezTo>
                  <a:cubicBezTo>
                    <a:pt x="2" y="65"/>
                    <a:pt x="3" y="66"/>
                    <a:pt x="4" y="66"/>
                  </a:cubicBezTo>
                  <a:cubicBezTo>
                    <a:pt x="8" y="69"/>
                    <a:pt x="12" y="71"/>
                    <a:pt x="15" y="73"/>
                  </a:cubicBezTo>
                  <a:cubicBezTo>
                    <a:pt x="18" y="74"/>
                    <a:pt x="19" y="74"/>
                    <a:pt x="19" y="77"/>
                  </a:cubicBezTo>
                  <a:cubicBezTo>
                    <a:pt x="19" y="79"/>
                    <a:pt x="25" y="82"/>
                    <a:pt x="26" y="83"/>
                  </a:cubicBezTo>
                  <a:cubicBezTo>
                    <a:pt x="28" y="80"/>
                    <a:pt x="29" y="78"/>
                    <a:pt x="30" y="76"/>
                  </a:cubicBezTo>
                  <a:cubicBezTo>
                    <a:pt x="30" y="74"/>
                    <a:pt x="31" y="72"/>
                    <a:pt x="33" y="72"/>
                  </a:cubicBezTo>
                  <a:cubicBezTo>
                    <a:pt x="34" y="71"/>
                    <a:pt x="34" y="70"/>
                    <a:pt x="35" y="69"/>
                  </a:cubicBezTo>
                  <a:cubicBezTo>
                    <a:pt x="37" y="68"/>
                    <a:pt x="38" y="67"/>
                    <a:pt x="40" y="65"/>
                  </a:cubicBezTo>
                  <a:cubicBezTo>
                    <a:pt x="45" y="57"/>
                    <a:pt x="52" y="53"/>
                    <a:pt x="59" y="48"/>
                  </a:cubicBezTo>
                  <a:cubicBezTo>
                    <a:pt x="68" y="42"/>
                    <a:pt x="73" y="33"/>
                    <a:pt x="77" y="24"/>
                  </a:cubicBezTo>
                  <a:cubicBezTo>
                    <a:pt x="79" y="20"/>
                    <a:pt x="82" y="18"/>
                    <a:pt x="84" y="14"/>
                  </a:cubicBezTo>
                  <a:cubicBezTo>
                    <a:pt x="85" y="12"/>
                    <a:pt x="85" y="9"/>
                    <a:pt x="86" y="7"/>
                  </a:cubicBezTo>
                  <a:cubicBezTo>
                    <a:pt x="86" y="6"/>
                    <a:pt x="85" y="2"/>
                    <a:pt x="86" y="1"/>
                  </a:cubicBezTo>
                  <a:cubicBezTo>
                    <a:pt x="86" y="1"/>
                    <a:pt x="86" y="1"/>
                    <a:pt x="86"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04" name="Freeform 748">
              <a:extLst>
                <a:ext uri="{FF2B5EF4-FFF2-40B4-BE49-F238E27FC236}">
                  <a16:creationId xmlns:a16="http://schemas.microsoft.com/office/drawing/2014/main" id="{D8D6CD18-0BEA-F44F-8D08-B25B22EC128C}"/>
                </a:ext>
              </a:extLst>
            </p:cNvPr>
            <p:cNvSpPr>
              <a:spLocks/>
            </p:cNvSpPr>
            <p:nvPr/>
          </p:nvSpPr>
          <p:spPr bwMode="auto">
            <a:xfrm>
              <a:off x="13601471" y="8437375"/>
              <a:ext cx="82803" cy="101936"/>
            </a:xfrm>
            <a:custGeom>
              <a:avLst/>
              <a:gdLst>
                <a:gd name="T0" fmla="*/ 3 w 9"/>
                <a:gd name="T1" fmla="*/ 2 h 11"/>
                <a:gd name="T2" fmla="*/ 1 w 9"/>
                <a:gd name="T3" fmla="*/ 5 h 11"/>
                <a:gd name="T4" fmla="*/ 0 w 9"/>
                <a:gd name="T5" fmla="*/ 10 h 11"/>
                <a:gd name="T6" fmla="*/ 8 w 9"/>
                <a:gd name="T7" fmla="*/ 7 h 11"/>
                <a:gd name="T8" fmla="*/ 4 w 9"/>
                <a:gd name="T9" fmla="*/ 6 h 11"/>
                <a:gd name="T10" fmla="*/ 8 w 9"/>
                <a:gd name="T11" fmla="*/ 3 h 11"/>
                <a:gd name="T12" fmla="*/ 3 w 9"/>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9" h="11">
                  <a:moveTo>
                    <a:pt x="3" y="2"/>
                  </a:moveTo>
                  <a:cubicBezTo>
                    <a:pt x="2" y="3"/>
                    <a:pt x="1" y="4"/>
                    <a:pt x="1" y="5"/>
                  </a:cubicBezTo>
                  <a:cubicBezTo>
                    <a:pt x="0" y="5"/>
                    <a:pt x="0" y="9"/>
                    <a:pt x="0" y="10"/>
                  </a:cubicBezTo>
                  <a:cubicBezTo>
                    <a:pt x="2" y="11"/>
                    <a:pt x="7" y="7"/>
                    <a:pt x="8" y="7"/>
                  </a:cubicBezTo>
                  <a:cubicBezTo>
                    <a:pt x="8" y="6"/>
                    <a:pt x="5" y="5"/>
                    <a:pt x="4" y="6"/>
                  </a:cubicBezTo>
                  <a:cubicBezTo>
                    <a:pt x="5" y="5"/>
                    <a:pt x="9" y="4"/>
                    <a:pt x="8" y="3"/>
                  </a:cubicBezTo>
                  <a:cubicBezTo>
                    <a:pt x="7" y="0"/>
                    <a:pt x="5" y="0"/>
                    <a:pt x="3"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05" name="Freeform 749">
              <a:extLst>
                <a:ext uri="{FF2B5EF4-FFF2-40B4-BE49-F238E27FC236}">
                  <a16:creationId xmlns:a16="http://schemas.microsoft.com/office/drawing/2014/main" id="{D3277832-6820-F54D-BF6A-F3EBE5AD2B0A}"/>
                </a:ext>
              </a:extLst>
            </p:cNvPr>
            <p:cNvSpPr>
              <a:spLocks/>
            </p:cNvSpPr>
            <p:nvPr/>
          </p:nvSpPr>
          <p:spPr bwMode="auto">
            <a:xfrm>
              <a:off x="13040961" y="8848311"/>
              <a:ext cx="242036" cy="261215"/>
            </a:xfrm>
            <a:custGeom>
              <a:avLst/>
              <a:gdLst>
                <a:gd name="T0" fmla="*/ 22 w 26"/>
                <a:gd name="T1" fmla="*/ 18 h 28"/>
                <a:gd name="T2" fmla="*/ 25 w 26"/>
                <a:gd name="T3" fmla="*/ 14 h 28"/>
                <a:gd name="T4" fmla="*/ 26 w 26"/>
                <a:gd name="T5" fmla="*/ 8 h 28"/>
                <a:gd name="T6" fmla="*/ 24 w 26"/>
                <a:gd name="T7" fmla="*/ 3 h 28"/>
                <a:gd name="T8" fmla="*/ 21 w 26"/>
                <a:gd name="T9" fmla="*/ 0 h 28"/>
                <a:gd name="T10" fmla="*/ 16 w 26"/>
                <a:gd name="T11" fmla="*/ 1 h 28"/>
                <a:gd name="T12" fmla="*/ 12 w 26"/>
                <a:gd name="T13" fmla="*/ 3 h 28"/>
                <a:gd name="T14" fmla="*/ 6 w 26"/>
                <a:gd name="T15" fmla="*/ 2 h 28"/>
                <a:gd name="T16" fmla="*/ 7 w 26"/>
                <a:gd name="T17" fmla="*/ 8 h 28"/>
                <a:gd name="T18" fmla="*/ 6 w 26"/>
                <a:gd name="T19" fmla="*/ 12 h 28"/>
                <a:gd name="T20" fmla="*/ 2 w 26"/>
                <a:gd name="T21" fmla="*/ 16 h 28"/>
                <a:gd name="T22" fmla="*/ 0 w 26"/>
                <a:gd name="T23" fmla="*/ 22 h 28"/>
                <a:gd name="T24" fmla="*/ 0 w 26"/>
                <a:gd name="T25" fmla="*/ 27 h 28"/>
                <a:gd name="T26" fmla="*/ 4 w 26"/>
                <a:gd name="T27" fmla="*/ 26 h 28"/>
                <a:gd name="T28" fmla="*/ 11 w 26"/>
                <a:gd name="T29" fmla="*/ 25 h 28"/>
                <a:gd name="T30" fmla="*/ 14 w 26"/>
                <a:gd name="T31" fmla="*/ 20 h 28"/>
                <a:gd name="T32" fmla="*/ 21 w 26"/>
                <a:gd name="T33" fmla="*/ 20 h 28"/>
                <a:gd name="T34" fmla="*/ 22 w 26"/>
                <a:gd name="T35" fmla="*/ 18 h 28"/>
                <a:gd name="T36" fmla="*/ 22 w 26"/>
                <a:gd name="T37"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28">
                  <a:moveTo>
                    <a:pt x="22" y="18"/>
                  </a:moveTo>
                  <a:cubicBezTo>
                    <a:pt x="22" y="16"/>
                    <a:pt x="24" y="15"/>
                    <a:pt x="25" y="14"/>
                  </a:cubicBezTo>
                  <a:cubicBezTo>
                    <a:pt x="26" y="13"/>
                    <a:pt x="26" y="10"/>
                    <a:pt x="26" y="8"/>
                  </a:cubicBezTo>
                  <a:cubicBezTo>
                    <a:pt x="26" y="6"/>
                    <a:pt x="24" y="5"/>
                    <a:pt x="24" y="3"/>
                  </a:cubicBezTo>
                  <a:cubicBezTo>
                    <a:pt x="24" y="1"/>
                    <a:pt x="22" y="1"/>
                    <a:pt x="21" y="0"/>
                  </a:cubicBezTo>
                  <a:cubicBezTo>
                    <a:pt x="20" y="1"/>
                    <a:pt x="18" y="0"/>
                    <a:pt x="16" y="1"/>
                  </a:cubicBezTo>
                  <a:cubicBezTo>
                    <a:pt x="15" y="2"/>
                    <a:pt x="13" y="4"/>
                    <a:pt x="12" y="3"/>
                  </a:cubicBezTo>
                  <a:cubicBezTo>
                    <a:pt x="10" y="1"/>
                    <a:pt x="7" y="0"/>
                    <a:pt x="6" y="2"/>
                  </a:cubicBezTo>
                  <a:cubicBezTo>
                    <a:pt x="5" y="4"/>
                    <a:pt x="6" y="7"/>
                    <a:pt x="7" y="8"/>
                  </a:cubicBezTo>
                  <a:cubicBezTo>
                    <a:pt x="8" y="10"/>
                    <a:pt x="7" y="10"/>
                    <a:pt x="6" y="12"/>
                  </a:cubicBezTo>
                  <a:cubicBezTo>
                    <a:pt x="5" y="14"/>
                    <a:pt x="3" y="15"/>
                    <a:pt x="2" y="16"/>
                  </a:cubicBezTo>
                  <a:cubicBezTo>
                    <a:pt x="1" y="18"/>
                    <a:pt x="0" y="19"/>
                    <a:pt x="0" y="22"/>
                  </a:cubicBezTo>
                  <a:cubicBezTo>
                    <a:pt x="0" y="23"/>
                    <a:pt x="1" y="25"/>
                    <a:pt x="0" y="27"/>
                  </a:cubicBezTo>
                  <a:cubicBezTo>
                    <a:pt x="2" y="28"/>
                    <a:pt x="2" y="27"/>
                    <a:pt x="4" y="26"/>
                  </a:cubicBezTo>
                  <a:cubicBezTo>
                    <a:pt x="6" y="25"/>
                    <a:pt x="9" y="25"/>
                    <a:pt x="11" y="25"/>
                  </a:cubicBezTo>
                  <a:cubicBezTo>
                    <a:pt x="10" y="22"/>
                    <a:pt x="12" y="21"/>
                    <a:pt x="14" y="20"/>
                  </a:cubicBezTo>
                  <a:cubicBezTo>
                    <a:pt x="16" y="19"/>
                    <a:pt x="20" y="17"/>
                    <a:pt x="21" y="20"/>
                  </a:cubicBezTo>
                  <a:cubicBezTo>
                    <a:pt x="21" y="19"/>
                    <a:pt x="21" y="18"/>
                    <a:pt x="22" y="18"/>
                  </a:cubicBezTo>
                  <a:cubicBezTo>
                    <a:pt x="22" y="16"/>
                    <a:pt x="21" y="18"/>
                    <a:pt x="22" y="18"/>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06" name="Freeform 750">
              <a:extLst>
                <a:ext uri="{FF2B5EF4-FFF2-40B4-BE49-F238E27FC236}">
                  <a16:creationId xmlns:a16="http://schemas.microsoft.com/office/drawing/2014/main" id="{55AC5FBB-3EEF-8745-89FC-EF7D216057FC}"/>
                </a:ext>
              </a:extLst>
            </p:cNvPr>
            <p:cNvSpPr>
              <a:spLocks/>
            </p:cNvSpPr>
            <p:nvPr/>
          </p:nvSpPr>
          <p:spPr bwMode="auto">
            <a:xfrm>
              <a:off x="13012297" y="9147751"/>
              <a:ext cx="92356" cy="92380"/>
            </a:xfrm>
            <a:custGeom>
              <a:avLst/>
              <a:gdLst>
                <a:gd name="T0" fmla="*/ 1 w 10"/>
                <a:gd name="T1" fmla="*/ 6 h 10"/>
                <a:gd name="T2" fmla="*/ 3 w 10"/>
                <a:gd name="T3" fmla="*/ 10 h 10"/>
                <a:gd name="T4" fmla="*/ 9 w 10"/>
                <a:gd name="T5" fmla="*/ 5 h 10"/>
                <a:gd name="T6" fmla="*/ 8 w 10"/>
                <a:gd name="T7" fmla="*/ 0 h 10"/>
                <a:gd name="T8" fmla="*/ 4 w 10"/>
                <a:gd name="T9" fmla="*/ 1 h 10"/>
                <a:gd name="T10" fmla="*/ 0 w 10"/>
                <a:gd name="T11" fmla="*/ 1 h 10"/>
                <a:gd name="T12" fmla="*/ 1 w 10"/>
                <a:gd name="T13" fmla="*/ 6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 y="6"/>
                  </a:moveTo>
                  <a:cubicBezTo>
                    <a:pt x="2" y="7"/>
                    <a:pt x="2" y="9"/>
                    <a:pt x="3" y="10"/>
                  </a:cubicBezTo>
                  <a:cubicBezTo>
                    <a:pt x="5" y="9"/>
                    <a:pt x="7" y="7"/>
                    <a:pt x="9" y="5"/>
                  </a:cubicBezTo>
                  <a:cubicBezTo>
                    <a:pt x="10" y="3"/>
                    <a:pt x="5" y="4"/>
                    <a:pt x="8" y="0"/>
                  </a:cubicBezTo>
                  <a:cubicBezTo>
                    <a:pt x="7" y="0"/>
                    <a:pt x="3" y="0"/>
                    <a:pt x="4" y="1"/>
                  </a:cubicBezTo>
                  <a:cubicBezTo>
                    <a:pt x="5" y="3"/>
                    <a:pt x="1" y="2"/>
                    <a:pt x="0" y="1"/>
                  </a:cubicBezTo>
                  <a:cubicBezTo>
                    <a:pt x="0" y="3"/>
                    <a:pt x="1" y="4"/>
                    <a:pt x="1"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07" name="Freeform 751">
              <a:extLst>
                <a:ext uri="{FF2B5EF4-FFF2-40B4-BE49-F238E27FC236}">
                  <a16:creationId xmlns:a16="http://schemas.microsoft.com/office/drawing/2014/main" id="{FD457230-DD02-C744-B2EC-CADA99544233}"/>
                </a:ext>
              </a:extLst>
            </p:cNvPr>
            <p:cNvSpPr>
              <a:spLocks/>
            </p:cNvSpPr>
            <p:nvPr/>
          </p:nvSpPr>
          <p:spPr bwMode="auto">
            <a:xfrm>
              <a:off x="13012297" y="9090413"/>
              <a:ext cx="101909" cy="86010"/>
            </a:xfrm>
            <a:custGeom>
              <a:avLst/>
              <a:gdLst>
                <a:gd name="T0" fmla="*/ 3 w 11"/>
                <a:gd name="T1" fmla="*/ 1 h 9"/>
                <a:gd name="T2" fmla="*/ 0 w 11"/>
                <a:gd name="T3" fmla="*/ 7 h 9"/>
                <a:gd name="T4" fmla="*/ 4 w 11"/>
                <a:gd name="T5" fmla="*/ 7 h 9"/>
                <a:gd name="T6" fmla="*/ 8 w 11"/>
                <a:gd name="T7" fmla="*/ 6 h 9"/>
                <a:gd name="T8" fmla="*/ 7 w 11"/>
                <a:gd name="T9" fmla="*/ 0 h 9"/>
                <a:gd name="T10" fmla="*/ 3 w 11"/>
                <a:gd name="T11" fmla="*/ 1 h 9"/>
                <a:gd name="T12" fmla="*/ 3 w 11"/>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1" h="9">
                  <a:moveTo>
                    <a:pt x="3" y="1"/>
                  </a:moveTo>
                  <a:cubicBezTo>
                    <a:pt x="1" y="2"/>
                    <a:pt x="0" y="5"/>
                    <a:pt x="0" y="7"/>
                  </a:cubicBezTo>
                  <a:cubicBezTo>
                    <a:pt x="1" y="8"/>
                    <a:pt x="5" y="9"/>
                    <a:pt x="4" y="7"/>
                  </a:cubicBezTo>
                  <a:cubicBezTo>
                    <a:pt x="3" y="6"/>
                    <a:pt x="7" y="6"/>
                    <a:pt x="8" y="6"/>
                  </a:cubicBezTo>
                  <a:cubicBezTo>
                    <a:pt x="11" y="5"/>
                    <a:pt x="8" y="1"/>
                    <a:pt x="7" y="0"/>
                  </a:cubicBezTo>
                  <a:cubicBezTo>
                    <a:pt x="5" y="1"/>
                    <a:pt x="5" y="2"/>
                    <a:pt x="3" y="1"/>
                  </a:cubicBezTo>
                  <a:cubicBezTo>
                    <a:pt x="2" y="1"/>
                    <a:pt x="4" y="1"/>
                    <a:pt x="3"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08" name="Freeform 752">
              <a:extLst>
                <a:ext uri="{FF2B5EF4-FFF2-40B4-BE49-F238E27FC236}">
                  <a16:creationId xmlns:a16="http://schemas.microsoft.com/office/drawing/2014/main" id="{90E8D803-696E-7344-95FE-D02E3E2AB990}"/>
                </a:ext>
              </a:extLst>
            </p:cNvPr>
            <p:cNvSpPr>
              <a:spLocks/>
            </p:cNvSpPr>
            <p:nvPr/>
          </p:nvSpPr>
          <p:spPr bwMode="auto">
            <a:xfrm>
              <a:off x="13031406" y="9061741"/>
              <a:ext cx="503186" cy="544729"/>
            </a:xfrm>
            <a:custGeom>
              <a:avLst/>
              <a:gdLst>
                <a:gd name="T0" fmla="*/ 41 w 54"/>
                <a:gd name="T1" fmla="*/ 13 h 58"/>
                <a:gd name="T2" fmla="*/ 23 w 54"/>
                <a:gd name="T3" fmla="*/ 3 h 58"/>
                <a:gd name="T4" fmla="*/ 17 w 54"/>
                <a:gd name="T5" fmla="*/ 7 h 58"/>
                <a:gd name="T6" fmla="*/ 21 w 54"/>
                <a:gd name="T7" fmla="*/ 9 h 58"/>
                <a:gd name="T8" fmla="*/ 17 w 54"/>
                <a:gd name="T9" fmla="*/ 9 h 58"/>
                <a:gd name="T10" fmla="*/ 13 w 54"/>
                <a:gd name="T11" fmla="*/ 10 h 58"/>
                <a:gd name="T12" fmla="*/ 11 w 54"/>
                <a:gd name="T13" fmla="*/ 8 h 58"/>
                <a:gd name="T14" fmla="*/ 12 w 54"/>
                <a:gd name="T15" fmla="*/ 4 h 58"/>
                <a:gd name="T16" fmla="*/ 5 w 54"/>
                <a:gd name="T17" fmla="*/ 3 h 58"/>
                <a:gd name="T18" fmla="*/ 7 w 54"/>
                <a:gd name="T19" fmla="*/ 8 h 58"/>
                <a:gd name="T20" fmla="*/ 5 w 54"/>
                <a:gd name="T21" fmla="*/ 12 h 58"/>
                <a:gd name="T22" fmla="*/ 6 w 54"/>
                <a:gd name="T23" fmla="*/ 16 h 58"/>
                <a:gd name="T24" fmla="*/ 2 w 54"/>
                <a:gd name="T25" fmla="*/ 18 h 58"/>
                <a:gd name="T26" fmla="*/ 1 w 54"/>
                <a:gd name="T27" fmla="*/ 21 h 58"/>
                <a:gd name="T28" fmla="*/ 5 w 54"/>
                <a:gd name="T29" fmla="*/ 33 h 58"/>
                <a:gd name="T30" fmla="*/ 12 w 54"/>
                <a:gd name="T31" fmla="*/ 42 h 58"/>
                <a:gd name="T32" fmla="*/ 15 w 54"/>
                <a:gd name="T33" fmla="*/ 43 h 58"/>
                <a:gd name="T34" fmla="*/ 17 w 54"/>
                <a:gd name="T35" fmla="*/ 45 h 58"/>
                <a:gd name="T36" fmla="*/ 24 w 54"/>
                <a:gd name="T37" fmla="*/ 47 h 58"/>
                <a:gd name="T38" fmla="*/ 25 w 54"/>
                <a:gd name="T39" fmla="*/ 53 h 58"/>
                <a:gd name="T40" fmla="*/ 27 w 54"/>
                <a:gd name="T41" fmla="*/ 55 h 58"/>
                <a:gd name="T42" fmla="*/ 30 w 54"/>
                <a:gd name="T43" fmla="*/ 55 h 58"/>
                <a:gd name="T44" fmla="*/ 33 w 54"/>
                <a:gd name="T45" fmla="*/ 56 h 58"/>
                <a:gd name="T46" fmla="*/ 36 w 54"/>
                <a:gd name="T47" fmla="*/ 55 h 58"/>
                <a:gd name="T48" fmla="*/ 42 w 54"/>
                <a:gd name="T49" fmla="*/ 55 h 58"/>
                <a:gd name="T50" fmla="*/ 46 w 54"/>
                <a:gd name="T51" fmla="*/ 54 h 58"/>
                <a:gd name="T52" fmla="*/ 54 w 54"/>
                <a:gd name="T53" fmla="*/ 49 h 58"/>
                <a:gd name="T54" fmla="*/ 49 w 54"/>
                <a:gd name="T55" fmla="*/ 36 h 58"/>
                <a:gd name="T56" fmla="*/ 49 w 54"/>
                <a:gd name="T57" fmla="*/ 32 h 58"/>
                <a:gd name="T58" fmla="*/ 46 w 54"/>
                <a:gd name="T59" fmla="*/ 28 h 58"/>
                <a:gd name="T60" fmla="*/ 48 w 54"/>
                <a:gd name="T61" fmla="*/ 20 h 58"/>
                <a:gd name="T62" fmla="*/ 45 w 54"/>
                <a:gd name="T63" fmla="*/ 18 h 58"/>
                <a:gd name="T64" fmla="*/ 41 w 54"/>
                <a:gd name="T65" fmla="*/ 16 h 58"/>
                <a:gd name="T66" fmla="*/ 41 w 54"/>
                <a:gd name="T6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 h="58">
                  <a:moveTo>
                    <a:pt x="41" y="13"/>
                  </a:moveTo>
                  <a:cubicBezTo>
                    <a:pt x="35" y="9"/>
                    <a:pt x="29" y="6"/>
                    <a:pt x="23" y="3"/>
                  </a:cubicBezTo>
                  <a:cubicBezTo>
                    <a:pt x="22" y="5"/>
                    <a:pt x="19" y="7"/>
                    <a:pt x="17" y="7"/>
                  </a:cubicBezTo>
                  <a:cubicBezTo>
                    <a:pt x="17" y="7"/>
                    <a:pt x="21" y="8"/>
                    <a:pt x="21" y="9"/>
                  </a:cubicBezTo>
                  <a:cubicBezTo>
                    <a:pt x="20" y="10"/>
                    <a:pt x="18" y="9"/>
                    <a:pt x="17" y="9"/>
                  </a:cubicBezTo>
                  <a:cubicBezTo>
                    <a:pt x="15" y="8"/>
                    <a:pt x="15" y="9"/>
                    <a:pt x="13" y="10"/>
                  </a:cubicBezTo>
                  <a:cubicBezTo>
                    <a:pt x="13" y="10"/>
                    <a:pt x="11" y="9"/>
                    <a:pt x="11" y="8"/>
                  </a:cubicBezTo>
                  <a:cubicBezTo>
                    <a:pt x="10" y="7"/>
                    <a:pt x="11" y="5"/>
                    <a:pt x="12" y="4"/>
                  </a:cubicBezTo>
                  <a:cubicBezTo>
                    <a:pt x="13" y="0"/>
                    <a:pt x="7" y="2"/>
                    <a:pt x="5" y="3"/>
                  </a:cubicBezTo>
                  <a:cubicBezTo>
                    <a:pt x="6" y="4"/>
                    <a:pt x="8" y="7"/>
                    <a:pt x="7" y="8"/>
                  </a:cubicBezTo>
                  <a:cubicBezTo>
                    <a:pt x="7" y="9"/>
                    <a:pt x="3" y="12"/>
                    <a:pt x="5" y="12"/>
                  </a:cubicBezTo>
                  <a:cubicBezTo>
                    <a:pt x="8" y="13"/>
                    <a:pt x="7" y="14"/>
                    <a:pt x="6" y="16"/>
                  </a:cubicBezTo>
                  <a:cubicBezTo>
                    <a:pt x="5" y="16"/>
                    <a:pt x="3" y="17"/>
                    <a:pt x="2" y="18"/>
                  </a:cubicBezTo>
                  <a:cubicBezTo>
                    <a:pt x="0" y="19"/>
                    <a:pt x="1" y="19"/>
                    <a:pt x="1" y="21"/>
                  </a:cubicBezTo>
                  <a:cubicBezTo>
                    <a:pt x="2" y="26"/>
                    <a:pt x="4" y="29"/>
                    <a:pt x="5" y="33"/>
                  </a:cubicBezTo>
                  <a:cubicBezTo>
                    <a:pt x="5" y="38"/>
                    <a:pt x="9" y="40"/>
                    <a:pt x="12" y="42"/>
                  </a:cubicBezTo>
                  <a:cubicBezTo>
                    <a:pt x="13" y="43"/>
                    <a:pt x="14" y="43"/>
                    <a:pt x="15" y="43"/>
                  </a:cubicBezTo>
                  <a:cubicBezTo>
                    <a:pt x="16" y="43"/>
                    <a:pt x="16" y="44"/>
                    <a:pt x="17" y="45"/>
                  </a:cubicBezTo>
                  <a:cubicBezTo>
                    <a:pt x="19" y="45"/>
                    <a:pt x="22" y="45"/>
                    <a:pt x="24" y="47"/>
                  </a:cubicBezTo>
                  <a:cubicBezTo>
                    <a:pt x="25" y="48"/>
                    <a:pt x="25" y="51"/>
                    <a:pt x="25" y="53"/>
                  </a:cubicBezTo>
                  <a:cubicBezTo>
                    <a:pt x="26" y="54"/>
                    <a:pt x="25" y="55"/>
                    <a:pt x="27" y="55"/>
                  </a:cubicBezTo>
                  <a:cubicBezTo>
                    <a:pt x="28" y="55"/>
                    <a:pt x="29" y="55"/>
                    <a:pt x="30" y="55"/>
                  </a:cubicBezTo>
                  <a:cubicBezTo>
                    <a:pt x="31" y="55"/>
                    <a:pt x="32" y="55"/>
                    <a:pt x="33" y="56"/>
                  </a:cubicBezTo>
                  <a:cubicBezTo>
                    <a:pt x="34" y="57"/>
                    <a:pt x="35" y="56"/>
                    <a:pt x="36" y="55"/>
                  </a:cubicBezTo>
                  <a:cubicBezTo>
                    <a:pt x="38" y="54"/>
                    <a:pt x="40" y="58"/>
                    <a:pt x="42" y="55"/>
                  </a:cubicBezTo>
                  <a:cubicBezTo>
                    <a:pt x="42" y="53"/>
                    <a:pt x="45" y="54"/>
                    <a:pt x="46" y="54"/>
                  </a:cubicBezTo>
                  <a:cubicBezTo>
                    <a:pt x="49" y="53"/>
                    <a:pt x="51" y="51"/>
                    <a:pt x="54" y="49"/>
                  </a:cubicBezTo>
                  <a:cubicBezTo>
                    <a:pt x="49" y="46"/>
                    <a:pt x="49" y="42"/>
                    <a:pt x="49" y="36"/>
                  </a:cubicBezTo>
                  <a:cubicBezTo>
                    <a:pt x="48" y="35"/>
                    <a:pt x="50" y="33"/>
                    <a:pt x="49" y="32"/>
                  </a:cubicBezTo>
                  <a:cubicBezTo>
                    <a:pt x="48" y="31"/>
                    <a:pt x="46" y="30"/>
                    <a:pt x="46" y="28"/>
                  </a:cubicBezTo>
                  <a:cubicBezTo>
                    <a:pt x="46" y="27"/>
                    <a:pt x="48" y="20"/>
                    <a:pt x="48" y="20"/>
                  </a:cubicBezTo>
                  <a:cubicBezTo>
                    <a:pt x="47" y="20"/>
                    <a:pt x="46" y="19"/>
                    <a:pt x="45" y="18"/>
                  </a:cubicBezTo>
                  <a:cubicBezTo>
                    <a:pt x="44" y="17"/>
                    <a:pt x="43" y="17"/>
                    <a:pt x="41" y="16"/>
                  </a:cubicBezTo>
                  <a:cubicBezTo>
                    <a:pt x="41" y="15"/>
                    <a:pt x="41" y="14"/>
                    <a:pt x="41" y="1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09" name="Freeform 753">
              <a:extLst>
                <a:ext uri="{FF2B5EF4-FFF2-40B4-BE49-F238E27FC236}">
                  <a16:creationId xmlns:a16="http://schemas.microsoft.com/office/drawing/2014/main" id="{3CE4C122-23A6-B342-AF74-99EA66108694}"/>
                </a:ext>
              </a:extLst>
            </p:cNvPr>
            <p:cNvSpPr>
              <a:spLocks/>
            </p:cNvSpPr>
            <p:nvPr/>
          </p:nvSpPr>
          <p:spPr bwMode="auto">
            <a:xfrm>
              <a:off x="12117393" y="8931134"/>
              <a:ext cx="251592" cy="289887"/>
            </a:xfrm>
            <a:custGeom>
              <a:avLst/>
              <a:gdLst>
                <a:gd name="T0" fmla="*/ 15 w 27"/>
                <a:gd name="T1" fmla="*/ 29 h 31"/>
                <a:gd name="T2" fmla="*/ 15 w 27"/>
                <a:gd name="T3" fmla="*/ 24 h 31"/>
                <a:gd name="T4" fmla="*/ 17 w 27"/>
                <a:gd name="T5" fmla="*/ 24 h 31"/>
                <a:gd name="T6" fmla="*/ 19 w 27"/>
                <a:gd name="T7" fmla="*/ 21 h 31"/>
                <a:gd name="T8" fmla="*/ 21 w 27"/>
                <a:gd name="T9" fmla="*/ 24 h 31"/>
                <a:gd name="T10" fmla="*/ 24 w 27"/>
                <a:gd name="T11" fmla="*/ 23 h 31"/>
                <a:gd name="T12" fmla="*/ 26 w 27"/>
                <a:gd name="T13" fmla="*/ 24 h 31"/>
                <a:gd name="T14" fmla="*/ 26 w 27"/>
                <a:gd name="T15" fmla="*/ 21 h 31"/>
                <a:gd name="T16" fmla="*/ 26 w 27"/>
                <a:gd name="T17" fmla="*/ 14 h 31"/>
                <a:gd name="T18" fmla="*/ 25 w 27"/>
                <a:gd name="T19" fmla="*/ 11 h 31"/>
                <a:gd name="T20" fmla="*/ 26 w 27"/>
                <a:gd name="T21" fmla="*/ 6 h 31"/>
                <a:gd name="T22" fmla="*/ 21 w 27"/>
                <a:gd name="T23" fmla="*/ 4 h 31"/>
                <a:gd name="T24" fmla="*/ 19 w 27"/>
                <a:gd name="T25" fmla="*/ 0 h 31"/>
                <a:gd name="T26" fmla="*/ 14 w 27"/>
                <a:gd name="T27" fmla="*/ 0 h 31"/>
                <a:gd name="T28" fmla="*/ 11 w 27"/>
                <a:gd name="T29" fmla="*/ 7 h 31"/>
                <a:gd name="T30" fmla="*/ 5 w 27"/>
                <a:gd name="T31" fmla="*/ 7 h 31"/>
                <a:gd name="T32" fmla="*/ 4 w 27"/>
                <a:gd name="T33" fmla="*/ 7 h 31"/>
                <a:gd name="T34" fmla="*/ 4 w 27"/>
                <a:gd name="T35" fmla="*/ 10 h 31"/>
                <a:gd name="T36" fmla="*/ 0 w 27"/>
                <a:gd name="T37" fmla="*/ 16 h 31"/>
                <a:gd name="T38" fmla="*/ 4 w 27"/>
                <a:gd name="T39" fmla="*/ 23 h 31"/>
                <a:gd name="T40" fmla="*/ 9 w 27"/>
                <a:gd name="T41" fmla="*/ 28 h 31"/>
                <a:gd name="T42" fmla="*/ 11 w 27"/>
                <a:gd name="T43" fmla="*/ 31 h 31"/>
                <a:gd name="T44" fmla="*/ 15 w 27"/>
                <a:gd name="T45" fmla="*/ 29 h 31"/>
                <a:gd name="T46" fmla="*/ 15 w 27"/>
                <a:gd name="T4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31">
                  <a:moveTo>
                    <a:pt x="15" y="29"/>
                  </a:moveTo>
                  <a:cubicBezTo>
                    <a:pt x="15" y="28"/>
                    <a:pt x="13" y="24"/>
                    <a:pt x="15" y="24"/>
                  </a:cubicBezTo>
                  <a:cubicBezTo>
                    <a:pt x="15" y="24"/>
                    <a:pt x="17" y="24"/>
                    <a:pt x="17" y="24"/>
                  </a:cubicBezTo>
                  <a:cubicBezTo>
                    <a:pt x="18" y="23"/>
                    <a:pt x="18" y="21"/>
                    <a:pt x="19" y="21"/>
                  </a:cubicBezTo>
                  <a:cubicBezTo>
                    <a:pt x="20" y="22"/>
                    <a:pt x="21" y="23"/>
                    <a:pt x="21" y="24"/>
                  </a:cubicBezTo>
                  <a:cubicBezTo>
                    <a:pt x="22" y="25"/>
                    <a:pt x="22" y="23"/>
                    <a:pt x="24" y="23"/>
                  </a:cubicBezTo>
                  <a:cubicBezTo>
                    <a:pt x="24" y="23"/>
                    <a:pt x="26" y="25"/>
                    <a:pt x="26" y="24"/>
                  </a:cubicBezTo>
                  <a:cubicBezTo>
                    <a:pt x="26" y="23"/>
                    <a:pt x="26" y="22"/>
                    <a:pt x="26" y="21"/>
                  </a:cubicBezTo>
                  <a:cubicBezTo>
                    <a:pt x="27" y="19"/>
                    <a:pt x="27" y="16"/>
                    <a:pt x="26" y="14"/>
                  </a:cubicBezTo>
                  <a:cubicBezTo>
                    <a:pt x="25" y="13"/>
                    <a:pt x="25" y="12"/>
                    <a:pt x="25" y="11"/>
                  </a:cubicBezTo>
                  <a:cubicBezTo>
                    <a:pt x="25" y="9"/>
                    <a:pt x="27" y="8"/>
                    <a:pt x="26" y="6"/>
                  </a:cubicBezTo>
                  <a:cubicBezTo>
                    <a:pt x="25" y="3"/>
                    <a:pt x="21" y="7"/>
                    <a:pt x="21" y="4"/>
                  </a:cubicBezTo>
                  <a:cubicBezTo>
                    <a:pt x="21" y="2"/>
                    <a:pt x="22" y="0"/>
                    <a:pt x="19" y="0"/>
                  </a:cubicBezTo>
                  <a:cubicBezTo>
                    <a:pt x="18" y="0"/>
                    <a:pt x="16" y="0"/>
                    <a:pt x="14" y="0"/>
                  </a:cubicBezTo>
                  <a:cubicBezTo>
                    <a:pt x="10" y="0"/>
                    <a:pt x="15" y="7"/>
                    <a:pt x="11" y="7"/>
                  </a:cubicBezTo>
                  <a:cubicBezTo>
                    <a:pt x="9" y="7"/>
                    <a:pt x="7" y="7"/>
                    <a:pt x="5" y="7"/>
                  </a:cubicBezTo>
                  <a:cubicBezTo>
                    <a:pt x="4" y="7"/>
                    <a:pt x="4" y="7"/>
                    <a:pt x="4" y="7"/>
                  </a:cubicBezTo>
                  <a:cubicBezTo>
                    <a:pt x="2" y="9"/>
                    <a:pt x="4" y="9"/>
                    <a:pt x="4" y="10"/>
                  </a:cubicBezTo>
                  <a:cubicBezTo>
                    <a:pt x="4" y="12"/>
                    <a:pt x="0" y="14"/>
                    <a:pt x="0" y="16"/>
                  </a:cubicBezTo>
                  <a:cubicBezTo>
                    <a:pt x="1" y="18"/>
                    <a:pt x="3" y="21"/>
                    <a:pt x="4" y="23"/>
                  </a:cubicBezTo>
                  <a:cubicBezTo>
                    <a:pt x="6" y="24"/>
                    <a:pt x="7" y="26"/>
                    <a:pt x="9" y="28"/>
                  </a:cubicBezTo>
                  <a:cubicBezTo>
                    <a:pt x="10" y="29"/>
                    <a:pt x="11" y="30"/>
                    <a:pt x="11" y="31"/>
                  </a:cubicBezTo>
                  <a:cubicBezTo>
                    <a:pt x="12" y="30"/>
                    <a:pt x="14" y="30"/>
                    <a:pt x="15" y="29"/>
                  </a:cubicBezTo>
                  <a:cubicBezTo>
                    <a:pt x="15" y="29"/>
                    <a:pt x="14" y="30"/>
                    <a:pt x="15" y="29"/>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10" name="Freeform 754">
              <a:extLst>
                <a:ext uri="{FF2B5EF4-FFF2-40B4-BE49-F238E27FC236}">
                  <a16:creationId xmlns:a16="http://schemas.microsoft.com/office/drawing/2014/main" id="{A4E1C401-5124-4643-8972-03B95C9EEB54}"/>
                </a:ext>
              </a:extLst>
            </p:cNvPr>
            <p:cNvSpPr>
              <a:spLocks/>
            </p:cNvSpPr>
            <p:nvPr/>
          </p:nvSpPr>
          <p:spPr bwMode="auto">
            <a:xfrm>
              <a:off x="12133315" y="8931134"/>
              <a:ext cx="105096" cy="66896"/>
            </a:xfrm>
            <a:custGeom>
              <a:avLst/>
              <a:gdLst>
                <a:gd name="T0" fmla="*/ 11 w 11"/>
                <a:gd name="T1" fmla="*/ 7 h 7"/>
                <a:gd name="T2" fmla="*/ 11 w 11"/>
                <a:gd name="T3" fmla="*/ 0 h 7"/>
                <a:gd name="T4" fmla="*/ 3 w 11"/>
                <a:gd name="T5" fmla="*/ 1 h 7"/>
                <a:gd name="T6" fmla="*/ 0 w 11"/>
                <a:gd name="T7" fmla="*/ 4 h 7"/>
                <a:gd name="T8" fmla="*/ 2 w 11"/>
                <a:gd name="T9" fmla="*/ 7 h 7"/>
                <a:gd name="T10" fmla="*/ 11 w 11"/>
                <a:gd name="T11" fmla="*/ 7 h 7"/>
              </a:gdLst>
              <a:ahLst/>
              <a:cxnLst>
                <a:cxn ang="0">
                  <a:pos x="T0" y="T1"/>
                </a:cxn>
                <a:cxn ang="0">
                  <a:pos x="T2" y="T3"/>
                </a:cxn>
                <a:cxn ang="0">
                  <a:pos x="T4" y="T5"/>
                </a:cxn>
                <a:cxn ang="0">
                  <a:pos x="T6" y="T7"/>
                </a:cxn>
                <a:cxn ang="0">
                  <a:pos x="T8" y="T9"/>
                </a:cxn>
                <a:cxn ang="0">
                  <a:pos x="T10" y="T11"/>
                </a:cxn>
              </a:cxnLst>
              <a:rect l="0" t="0" r="r" b="b"/>
              <a:pathLst>
                <a:path w="11" h="7">
                  <a:moveTo>
                    <a:pt x="11" y="7"/>
                  </a:moveTo>
                  <a:cubicBezTo>
                    <a:pt x="11" y="5"/>
                    <a:pt x="11" y="2"/>
                    <a:pt x="11" y="0"/>
                  </a:cubicBezTo>
                  <a:cubicBezTo>
                    <a:pt x="8" y="0"/>
                    <a:pt x="6" y="1"/>
                    <a:pt x="3" y="1"/>
                  </a:cubicBezTo>
                  <a:cubicBezTo>
                    <a:pt x="4" y="2"/>
                    <a:pt x="1" y="3"/>
                    <a:pt x="0" y="4"/>
                  </a:cubicBezTo>
                  <a:cubicBezTo>
                    <a:pt x="0" y="5"/>
                    <a:pt x="2" y="6"/>
                    <a:pt x="2" y="7"/>
                  </a:cubicBezTo>
                  <a:lnTo>
                    <a:pt x="11" y="7"/>
                  </a:ln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11" name="Freeform 755">
              <a:extLst>
                <a:ext uri="{FF2B5EF4-FFF2-40B4-BE49-F238E27FC236}">
                  <a16:creationId xmlns:a16="http://schemas.microsoft.com/office/drawing/2014/main" id="{8F4046F0-C4DB-BA48-B603-227E90B71E7F}"/>
                </a:ext>
              </a:extLst>
            </p:cNvPr>
            <p:cNvSpPr>
              <a:spLocks/>
            </p:cNvSpPr>
            <p:nvPr/>
          </p:nvSpPr>
          <p:spPr bwMode="auto">
            <a:xfrm>
              <a:off x="12098282" y="8427819"/>
              <a:ext cx="343950" cy="531986"/>
            </a:xfrm>
            <a:custGeom>
              <a:avLst/>
              <a:gdLst>
                <a:gd name="T0" fmla="*/ 29 w 37"/>
                <a:gd name="T1" fmla="*/ 55 h 57"/>
                <a:gd name="T2" fmla="*/ 37 w 37"/>
                <a:gd name="T3" fmla="*/ 55 h 57"/>
                <a:gd name="T4" fmla="*/ 33 w 37"/>
                <a:gd name="T5" fmla="*/ 48 h 57"/>
                <a:gd name="T6" fmla="*/ 32 w 37"/>
                <a:gd name="T7" fmla="*/ 44 h 57"/>
                <a:gd name="T8" fmla="*/ 30 w 37"/>
                <a:gd name="T9" fmla="*/ 40 h 57"/>
                <a:gd name="T10" fmla="*/ 32 w 37"/>
                <a:gd name="T11" fmla="*/ 32 h 57"/>
                <a:gd name="T12" fmla="*/ 34 w 37"/>
                <a:gd name="T13" fmla="*/ 27 h 57"/>
                <a:gd name="T14" fmla="*/ 31 w 37"/>
                <a:gd name="T15" fmla="*/ 21 h 57"/>
                <a:gd name="T16" fmla="*/ 28 w 37"/>
                <a:gd name="T17" fmla="*/ 16 h 57"/>
                <a:gd name="T18" fmla="*/ 34 w 37"/>
                <a:gd name="T19" fmla="*/ 16 h 57"/>
                <a:gd name="T20" fmla="*/ 32 w 37"/>
                <a:gd name="T21" fmla="*/ 6 h 57"/>
                <a:gd name="T22" fmla="*/ 30 w 37"/>
                <a:gd name="T23" fmla="*/ 2 h 57"/>
                <a:gd name="T24" fmla="*/ 27 w 37"/>
                <a:gd name="T25" fmla="*/ 0 h 57"/>
                <a:gd name="T26" fmla="*/ 28 w 37"/>
                <a:gd name="T27" fmla="*/ 9 h 57"/>
                <a:gd name="T28" fmla="*/ 23 w 37"/>
                <a:gd name="T29" fmla="*/ 18 h 57"/>
                <a:gd name="T30" fmla="*/ 21 w 37"/>
                <a:gd name="T31" fmla="*/ 22 h 57"/>
                <a:gd name="T32" fmla="*/ 18 w 37"/>
                <a:gd name="T33" fmla="*/ 27 h 57"/>
                <a:gd name="T34" fmla="*/ 15 w 37"/>
                <a:gd name="T35" fmla="*/ 33 h 57"/>
                <a:gd name="T36" fmla="*/ 11 w 37"/>
                <a:gd name="T37" fmla="*/ 31 h 57"/>
                <a:gd name="T38" fmla="*/ 2 w 37"/>
                <a:gd name="T39" fmla="*/ 39 h 57"/>
                <a:gd name="T40" fmla="*/ 1 w 37"/>
                <a:gd name="T41" fmla="*/ 42 h 57"/>
                <a:gd name="T42" fmla="*/ 4 w 37"/>
                <a:gd name="T43" fmla="*/ 45 h 57"/>
                <a:gd name="T44" fmla="*/ 5 w 37"/>
                <a:gd name="T45" fmla="*/ 45 h 57"/>
                <a:gd name="T46" fmla="*/ 7 w 37"/>
                <a:gd name="T47" fmla="*/ 48 h 57"/>
                <a:gd name="T48" fmla="*/ 7 w 37"/>
                <a:gd name="T49" fmla="*/ 55 h 57"/>
                <a:gd name="T50" fmla="*/ 16 w 37"/>
                <a:gd name="T51" fmla="*/ 54 h 57"/>
                <a:gd name="T52" fmla="*/ 29 w 37"/>
                <a:gd name="T53" fmla="*/ 5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 h="57">
                  <a:moveTo>
                    <a:pt x="29" y="55"/>
                  </a:moveTo>
                  <a:cubicBezTo>
                    <a:pt x="32" y="55"/>
                    <a:pt x="35" y="57"/>
                    <a:pt x="37" y="55"/>
                  </a:cubicBezTo>
                  <a:cubicBezTo>
                    <a:pt x="37" y="51"/>
                    <a:pt x="35" y="50"/>
                    <a:pt x="33" y="48"/>
                  </a:cubicBezTo>
                  <a:cubicBezTo>
                    <a:pt x="32" y="47"/>
                    <a:pt x="32" y="46"/>
                    <a:pt x="32" y="44"/>
                  </a:cubicBezTo>
                  <a:cubicBezTo>
                    <a:pt x="31" y="43"/>
                    <a:pt x="30" y="42"/>
                    <a:pt x="30" y="40"/>
                  </a:cubicBezTo>
                  <a:cubicBezTo>
                    <a:pt x="29" y="36"/>
                    <a:pt x="31" y="35"/>
                    <a:pt x="32" y="32"/>
                  </a:cubicBezTo>
                  <a:cubicBezTo>
                    <a:pt x="33" y="30"/>
                    <a:pt x="34" y="29"/>
                    <a:pt x="34" y="27"/>
                  </a:cubicBezTo>
                  <a:cubicBezTo>
                    <a:pt x="33" y="25"/>
                    <a:pt x="33" y="23"/>
                    <a:pt x="31" y="21"/>
                  </a:cubicBezTo>
                  <a:cubicBezTo>
                    <a:pt x="31" y="21"/>
                    <a:pt x="26" y="18"/>
                    <a:pt x="28" y="16"/>
                  </a:cubicBezTo>
                  <a:cubicBezTo>
                    <a:pt x="29" y="15"/>
                    <a:pt x="32" y="16"/>
                    <a:pt x="34" y="16"/>
                  </a:cubicBezTo>
                  <a:cubicBezTo>
                    <a:pt x="32" y="12"/>
                    <a:pt x="32" y="10"/>
                    <a:pt x="32" y="6"/>
                  </a:cubicBezTo>
                  <a:cubicBezTo>
                    <a:pt x="32" y="5"/>
                    <a:pt x="32" y="3"/>
                    <a:pt x="30" y="2"/>
                  </a:cubicBezTo>
                  <a:cubicBezTo>
                    <a:pt x="30" y="1"/>
                    <a:pt x="27" y="0"/>
                    <a:pt x="27" y="0"/>
                  </a:cubicBezTo>
                  <a:cubicBezTo>
                    <a:pt x="27" y="2"/>
                    <a:pt x="33" y="7"/>
                    <a:pt x="28" y="9"/>
                  </a:cubicBezTo>
                  <a:cubicBezTo>
                    <a:pt x="25" y="11"/>
                    <a:pt x="24" y="14"/>
                    <a:pt x="23" y="18"/>
                  </a:cubicBezTo>
                  <a:cubicBezTo>
                    <a:pt x="22" y="19"/>
                    <a:pt x="22" y="22"/>
                    <a:pt x="21" y="22"/>
                  </a:cubicBezTo>
                  <a:cubicBezTo>
                    <a:pt x="19" y="23"/>
                    <a:pt x="19" y="25"/>
                    <a:pt x="18" y="27"/>
                  </a:cubicBezTo>
                  <a:cubicBezTo>
                    <a:pt x="17" y="29"/>
                    <a:pt x="16" y="31"/>
                    <a:pt x="15" y="33"/>
                  </a:cubicBezTo>
                  <a:cubicBezTo>
                    <a:pt x="13" y="35"/>
                    <a:pt x="12" y="31"/>
                    <a:pt x="11" y="31"/>
                  </a:cubicBezTo>
                  <a:cubicBezTo>
                    <a:pt x="6" y="31"/>
                    <a:pt x="3" y="35"/>
                    <a:pt x="2" y="39"/>
                  </a:cubicBezTo>
                  <a:cubicBezTo>
                    <a:pt x="2" y="40"/>
                    <a:pt x="0" y="41"/>
                    <a:pt x="1" y="42"/>
                  </a:cubicBezTo>
                  <a:cubicBezTo>
                    <a:pt x="2" y="43"/>
                    <a:pt x="3" y="44"/>
                    <a:pt x="4" y="45"/>
                  </a:cubicBezTo>
                  <a:cubicBezTo>
                    <a:pt x="4" y="46"/>
                    <a:pt x="5" y="44"/>
                    <a:pt x="5" y="45"/>
                  </a:cubicBezTo>
                  <a:cubicBezTo>
                    <a:pt x="6" y="46"/>
                    <a:pt x="7" y="47"/>
                    <a:pt x="7" y="48"/>
                  </a:cubicBezTo>
                  <a:cubicBezTo>
                    <a:pt x="8" y="50"/>
                    <a:pt x="7" y="53"/>
                    <a:pt x="7" y="55"/>
                  </a:cubicBezTo>
                  <a:cubicBezTo>
                    <a:pt x="10" y="54"/>
                    <a:pt x="13" y="54"/>
                    <a:pt x="16" y="54"/>
                  </a:cubicBezTo>
                  <a:cubicBezTo>
                    <a:pt x="20" y="54"/>
                    <a:pt x="25" y="55"/>
                    <a:pt x="29" y="5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12" name="Freeform 756">
              <a:extLst>
                <a:ext uri="{FF2B5EF4-FFF2-40B4-BE49-F238E27FC236}">
                  <a16:creationId xmlns:a16="http://schemas.microsoft.com/office/drawing/2014/main" id="{0DAFCF0F-81C9-E94C-963D-C87B51B4ED8D}"/>
                </a:ext>
              </a:extLst>
            </p:cNvPr>
            <p:cNvSpPr>
              <a:spLocks/>
            </p:cNvSpPr>
            <p:nvPr/>
          </p:nvSpPr>
          <p:spPr bwMode="auto">
            <a:xfrm>
              <a:off x="11732043" y="8453303"/>
              <a:ext cx="140127" cy="289887"/>
            </a:xfrm>
            <a:custGeom>
              <a:avLst/>
              <a:gdLst>
                <a:gd name="T0" fmla="*/ 11 w 15"/>
                <a:gd name="T1" fmla="*/ 0 h 31"/>
                <a:gd name="T2" fmla="*/ 9 w 15"/>
                <a:gd name="T3" fmla="*/ 4 h 31"/>
                <a:gd name="T4" fmla="*/ 4 w 15"/>
                <a:gd name="T5" fmla="*/ 5 h 31"/>
                <a:gd name="T6" fmla="*/ 1 w 15"/>
                <a:gd name="T7" fmla="*/ 8 h 31"/>
                <a:gd name="T8" fmla="*/ 3 w 15"/>
                <a:gd name="T9" fmla="*/ 13 h 31"/>
                <a:gd name="T10" fmla="*/ 6 w 15"/>
                <a:gd name="T11" fmla="*/ 31 h 31"/>
                <a:gd name="T12" fmla="*/ 11 w 15"/>
                <a:gd name="T13" fmla="*/ 30 h 31"/>
                <a:gd name="T14" fmla="*/ 11 w 15"/>
                <a:gd name="T15" fmla="*/ 27 h 31"/>
                <a:gd name="T16" fmla="*/ 11 w 15"/>
                <a:gd name="T17" fmla="*/ 18 h 31"/>
                <a:gd name="T18" fmla="*/ 15 w 15"/>
                <a:gd name="T19" fmla="*/ 9 h 31"/>
                <a:gd name="T20" fmla="*/ 14 w 15"/>
                <a:gd name="T21" fmla="*/ 3 h 31"/>
                <a:gd name="T22" fmla="*/ 11 w 15"/>
                <a:gd name="T23" fmla="*/ 0 h 31"/>
                <a:gd name="T24" fmla="*/ 11 w 15"/>
                <a:gd name="T2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31">
                  <a:moveTo>
                    <a:pt x="11" y="0"/>
                  </a:moveTo>
                  <a:cubicBezTo>
                    <a:pt x="9" y="2"/>
                    <a:pt x="10" y="2"/>
                    <a:pt x="9" y="4"/>
                  </a:cubicBezTo>
                  <a:cubicBezTo>
                    <a:pt x="8" y="6"/>
                    <a:pt x="6" y="5"/>
                    <a:pt x="4" y="5"/>
                  </a:cubicBezTo>
                  <a:cubicBezTo>
                    <a:pt x="4" y="5"/>
                    <a:pt x="2" y="7"/>
                    <a:pt x="1" y="8"/>
                  </a:cubicBezTo>
                  <a:cubicBezTo>
                    <a:pt x="0" y="9"/>
                    <a:pt x="2" y="11"/>
                    <a:pt x="3" y="13"/>
                  </a:cubicBezTo>
                  <a:cubicBezTo>
                    <a:pt x="7" y="18"/>
                    <a:pt x="4" y="25"/>
                    <a:pt x="6" y="31"/>
                  </a:cubicBezTo>
                  <a:cubicBezTo>
                    <a:pt x="7" y="31"/>
                    <a:pt x="9" y="31"/>
                    <a:pt x="11" y="30"/>
                  </a:cubicBezTo>
                  <a:cubicBezTo>
                    <a:pt x="12" y="30"/>
                    <a:pt x="12" y="29"/>
                    <a:pt x="11" y="27"/>
                  </a:cubicBezTo>
                  <a:cubicBezTo>
                    <a:pt x="11" y="24"/>
                    <a:pt x="11" y="21"/>
                    <a:pt x="11" y="18"/>
                  </a:cubicBezTo>
                  <a:cubicBezTo>
                    <a:pt x="11" y="14"/>
                    <a:pt x="14" y="12"/>
                    <a:pt x="15" y="9"/>
                  </a:cubicBezTo>
                  <a:cubicBezTo>
                    <a:pt x="15" y="6"/>
                    <a:pt x="15" y="5"/>
                    <a:pt x="14" y="3"/>
                  </a:cubicBezTo>
                  <a:cubicBezTo>
                    <a:pt x="14" y="3"/>
                    <a:pt x="11" y="0"/>
                    <a:pt x="11" y="0"/>
                  </a:cubicBezTo>
                  <a:cubicBezTo>
                    <a:pt x="10" y="1"/>
                    <a:pt x="11" y="0"/>
                    <a:pt x="11"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13" name="Freeform 757">
              <a:extLst>
                <a:ext uri="{FF2B5EF4-FFF2-40B4-BE49-F238E27FC236}">
                  <a16:creationId xmlns:a16="http://schemas.microsoft.com/office/drawing/2014/main" id="{771F2C89-0A74-0C4C-A340-B4654CD8C292}"/>
                </a:ext>
              </a:extLst>
            </p:cNvPr>
            <p:cNvSpPr>
              <a:spLocks/>
            </p:cNvSpPr>
            <p:nvPr/>
          </p:nvSpPr>
          <p:spPr bwMode="auto">
            <a:xfrm>
              <a:off x="11827584" y="8380032"/>
              <a:ext cx="550956" cy="477833"/>
            </a:xfrm>
            <a:custGeom>
              <a:avLst/>
              <a:gdLst>
                <a:gd name="T0" fmla="*/ 31 w 59"/>
                <a:gd name="T1" fmla="*/ 42 h 51"/>
                <a:gd name="T2" fmla="*/ 37 w 59"/>
                <a:gd name="T3" fmla="*/ 37 h 51"/>
                <a:gd name="T4" fmla="*/ 40 w 59"/>
                <a:gd name="T5" fmla="*/ 36 h 51"/>
                <a:gd name="T6" fmla="*/ 43 w 59"/>
                <a:gd name="T7" fmla="*/ 38 h 51"/>
                <a:gd name="T8" fmla="*/ 47 w 59"/>
                <a:gd name="T9" fmla="*/ 32 h 51"/>
                <a:gd name="T10" fmla="*/ 48 w 59"/>
                <a:gd name="T11" fmla="*/ 28 h 51"/>
                <a:gd name="T12" fmla="*/ 51 w 59"/>
                <a:gd name="T13" fmla="*/ 27 h 51"/>
                <a:gd name="T14" fmla="*/ 56 w 59"/>
                <a:gd name="T15" fmla="*/ 14 h 51"/>
                <a:gd name="T16" fmla="*/ 59 w 59"/>
                <a:gd name="T17" fmla="*/ 11 h 51"/>
                <a:gd name="T18" fmla="*/ 57 w 59"/>
                <a:gd name="T19" fmla="*/ 8 h 51"/>
                <a:gd name="T20" fmla="*/ 56 w 59"/>
                <a:gd name="T21" fmla="*/ 6 h 51"/>
                <a:gd name="T22" fmla="*/ 54 w 59"/>
                <a:gd name="T23" fmla="*/ 1 h 51"/>
                <a:gd name="T24" fmla="*/ 48 w 59"/>
                <a:gd name="T25" fmla="*/ 5 h 51"/>
                <a:gd name="T26" fmla="*/ 40 w 59"/>
                <a:gd name="T27" fmla="*/ 4 h 51"/>
                <a:gd name="T28" fmla="*/ 32 w 59"/>
                <a:gd name="T29" fmla="*/ 6 h 51"/>
                <a:gd name="T30" fmla="*/ 26 w 59"/>
                <a:gd name="T31" fmla="*/ 4 h 51"/>
                <a:gd name="T32" fmla="*/ 19 w 59"/>
                <a:gd name="T33" fmla="*/ 3 h 51"/>
                <a:gd name="T34" fmla="*/ 13 w 59"/>
                <a:gd name="T35" fmla="*/ 1 h 51"/>
                <a:gd name="T36" fmla="*/ 8 w 59"/>
                <a:gd name="T37" fmla="*/ 3 h 51"/>
                <a:gd name="T38" fmla="*/ 7 w 59"/>
                <a:gd name="T39" fmla="*/ 6 h 51"/>
                <a:gd name="T40" fmla="*/ 6 w 59"/>
                <a:gd name="T41" fmla="*/ 10 h 51"/>
                <a:gd name="T42" fmla="*/ 5 w 59"/>
                <a:gd name="T43" fmla="*/ 16 h 51"/>
                <a:gd name="T44" fmla="*/ 1 w 59"/>
                <a:gd name="T45" fmla="*/ 24 h 51"/>
                <a:gd name="T46" fmla="*/ 2 w 59"/>
                <a:gd name="T47" fmla="*/ 38 h 51"/>
                <a:gd name="T48" fmla="*/ 5 w 59"/>
                <a:gd name="T49" fmla="*/ 38 h 51"/>
                <a:gd name="T50" fmla="*/ 9 w 59"/>
                <a:gd name="T51" fmla="*/ 39 h 51"/>
                <a:gd name="T52" fmla="*/ 14 w 59"/>
                <a:gd name="T53" fmla="*/ 43 h 51"/>
                <a:gd name="T54" fmla="*/ 14 w 59"/>
                <a:gd name="T55" fmla="*/ 45 h 51"/>
                <a:gd name="T56" fmla="*/ 16 w 59"/>
                <a:gd name="T57" fmla="*/ 48 h 51"/>
                <a:gd name="T58" fmla="*/ 23 w 59"/>
                <a:gd name="T59" fmla="*/ 47 h 51"/>
                <a:gd name="T60" fmla="*/ 22 w 59"/>
                <a:gd name="T61" fmla="*/ 48 h 51"/>
                <a:gd name="T62" fmla="*/ 27 w 59"/>
                <a:gd name="T63" fmla="*/ 47 h 51"/>
                <a:gd name="T64" fmla="*/ 30 w 59"/>
                <a:gd name="T65" fmla="*/ 47 h 51"/>
                <a:gd name="T66" fmla="*/ 31 w 59"/>
                <a:gd name="T67" fmla="*/ 42 h 51"/>
                <a:gd name="T68" fmla="*/ 31 w 59"/>
                <a:gd name="T69" fmla="*/ 4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 h="51">
                  <a:moveTo>
                    <a:pt x="31" y="42"/>
                  </a:moveTo>
                  <a:cubicBezTo>
                    <a:pt x="32" y="40"/>
                    <a:pt x="35" y="37"/>
                    <a:pt x="37" y="37"/>
                  </a:cubicBezTo>
                  <a:cubicBezTo>
                    <a:pt x="38" y="36"/>
                    <a:pt x="40" y="36"/>
                    <a:pt x="40" y="36"/>
                  </a:cubicBezTo>
                  <a:cubicBezTo>
                    <a:pt x="41" y="37"/>
                    <a:pt x="42" y="39"/>
                    <a:pt x="43" y="38"/>
                  </a:cubicBezTo>
                  <a:cubicBezTo>
                    <a:pt x="45" y="37"/>
                    <a:pt x="46" y="34"/>
                    <a:pt x="47" y="32"/>
                  </a:cubicBezTo>
                  <a:cubicBezTo>
                    <a:pt x="47" y="31"/>
                    <a:pt x="48" y="29"/>
                    <a:pt x="48" y="28"/>
                  </a:cubicBezTo>
                  <a:cubicBezTo>
                    <a:pt x="49" y="27"/>
                    <a:pt x="50" y="28"/>
                    <a:pt x="51" y="27"/>
                  </a:cubicBezTo>
                  <a:cubicBezTo>
                    <a:pt x="51" y="25"/>
                    <a:pt x="53" y="14"/>
                    <a:pt x="56" y="14"/>
                  </a:cubicBezTo>
                  <a:cubicBezTo>
                    <a:pt x="58" y="14"/>
                    <a:pt x="59" y="12"/>
                    <a:pt x="59" y="11"/>
                  </a:cubicBezTo>
                  <a:cubicBezTo>
                    <a:pt x="59" y="9"/>
                    <a:pt x="57" y="9"/>
                    <a:pt x="57" y="8"/>
                  </a:cubicBezTo>
                  <a:cubicBezTo>
                    <a:pt x="57" y="7"/>
                    <a:pt x="56" y="7"/>
                    <a:pt x="56" y="6"/>
                  </a:cubicBezTo>
                  <a:cubicBezTo>
                    <a:pt x="55" y="4"/>
                    <a:pt x="55" y="3"/>
                    <a:pt x="54" y="1"/>
                  </a:cubicBezTo>
                  <a:cubicBezTo>
                    <a:pt x="53" y="2"/>
                    <a:pt x="50" y="5"/>
                    <a:pt x="48" y="5"/>
                  </a:cubicBezTo>
                  <a:cubicBezTo>
                    <a:pt x="45" y="4"/>
                    <a:pt x="43" y="4"/>
                    <a:pt x="40" y="4"/>
                  </a:cubicBezTo>
                  <a:cubicBezTo>
                    <a:pt x="37" y="4"/>
                    <a:pt x="35" y="6"/>
                    <a:pt x="32" y="6"/>
                  </a:cubicBezTo>
                  <a:cubicBezTo>
                    <a:pt x="30" y="6"/>
                    <a:pt x="28" y="3"/>
                    <a:pt x="26" y="4"/>
                  </a:cubicBezTo>
                  <a:cubicBezTo>
                    <a:pt x="22" y="6"/>
                    <a:pt x="21" y="5"/>
                    <a:pt x="19" y="3"/>
                  </a:cubicBezTo>
                  <a:cubicBezTo>
                    <a:pt x="18" y="2"/>
                    <a:pt x="15" y="0"/>
                    <a:pt x="13" y="1"/>
                  </a:cubicBezTo>
                  <a:cubicBezTo>
                    <a:pt x="12" y="1"/>
                    <a:pt x="9" y="2"/>
                    <a:pt x="8" y="3"/>
                  </a:cubicBezTo>
                  <a:cubicBezTo>
                    <a:pt x="7" y="4"/>
                    <a:pt x="8" y="5"/>
                    <a:pt x="7" y="6"/>
                  </a:cubicBezTo>
                  <a:cubicBezTo>
                    <a:pt x="7" y="7"/>
                    <a:pt x="6" y="9"/>
                    <a:pt x="6" y="10"/>
                  </a:cubicBezTo>
                  <a:cubicBezTo>
                    <a:pt x="5" y="12"/>
                    <a:pt x="5" y="14"/>
                    <a:pt x="5" y="16"/>
                  </a:cubicBezTo>
                  <a:cubicBezTo>
                    <a:pt x="5" y="19"/>
                    <a:pt x="2" y="21"/>
                    <a:pt x="1" y="24"/>
                  </a:cubicBezTo>
                  <a:cubicBezTo>
                    <a:pt x="0" y="27"/>
                    <a:pt x="1" y="34"/>
                    <a:pt x="2" y="38"/>
                  </a:cubicBezTo>
                  <a:cubicBezTo>
                    <a:pt x="2" y="39"/>
                    <a:pt x="4" y="38"/>
                    <a:pt x="5" y="38"/>
                  </a:cubicBezTo>
                  <a:cubicBezTo>
                    <a:pt x="6" y="38"/>
                    <a:pt x="8" y="39"/>
                    <a:pt x="9" y="39"/>
                  </a:cubicBezTo>
                  <a:cubicBezTo>
                    <a:pt x="10" y="40"/>
                    <a:pt x="14" y="42"/>
                    <a:pt x="14" y="43"/>
                  </a:cubicBezTo>
                  <a:cubicBezTo>
                    <a:pt x="14" y="44"/>
                    <a:pt x="14" y="44"/>
                    <a:pt x="14" y="45"/>
                  </a:cubicBezTo>
                  <a:cubicBezTo>
                    <a:pt x="14" y="46"/>
                    <a:pt x="15" y="47"/>
                    <a:pt x="16" y="48"/>
                  </a:cubicBezTo>
                  <a:cubicBezTo>
                    <a:pt x="18" y="51"/>
                    <a:pt x="21" y="46"/>
                    <a:pt x="23" y="47"/>
                  </a:cubicBezTo>
                  <a:cubicBezTo>
                    <a:pt x="23" y="47"/>
                    <a:pt x="22" y="48"/>
                    <a:pt x="22" y="48"/>
                  </a:cubicBezTo>
                  <a:cubicBezTo>
                    <a:pt x="22" y="47"/>
                    <a:pt x="27" y="47"/>
                    <a:pt x="27" y="47"/>
                  </a:cubicBezTo>
                  <a:cubicBezTo>
                    <a:pt x="29" y="47"/>
                    <a:pt x="29" y="45"/>
                    <a:pt x="30" y="47"/>
                  </a:cubicBezTo>
                  <a:cubicBezTo>
                    <a:pt x="31" y="45"/>
                    <a:pt x="31" y="44"/>
                    <a:pt x="31" y="42"/>
                  </a:cubicBezTo>
                  <a:cubicBezTo>
                    <a:pt x="32" y="41"/>
                    <a:pt x="31" y="43"/>
                    <a:pt x="31" y="4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14" name="Freeform 758">
              <a:extLst>
                <a:ext uri="{FF2B5EF4-FFF2-40B4-BE49-F238E27FC236}">
                  <a16:creationId xmlns:a16="http://schemas.microsoft.com/office/drawing/2014/main" id="{293CE11D-6FF6-8548-9D83-440C32C2830F}"/>
                </a:ext>
              </a:extLst>
            </p:cNvPr>
            <p:cNvSpPr>
              <a:spLocks/>
            </p:cNvSpPr>
            <p:nvPr/>
          </p:nvSpPr>
          <p:spPr bwMode="auto">
            <a:xfrm>
              <a:off x="11432679" y="8322691"/>
              <a:ext cx="394905" cy="280329"/>
            </a:xfrm>
            <a:custGeom>
              <a:avLst/>
              <a:gdLst>
                <a:gd name="T0" fmla="*/ 35 w 42"/>
                <a:gd name="T1" fmla="*/ 20 h 30"/>
                <a:gd name="T2" fmla="*/ 41 w 42"/>
                <a:gd name="T3" fmla="*/ 17 h 30"/>
                <a:gd name="T4" fmla="*/ 38 w 42"/>
                <a:gd name="T5" fmla="*/ 13 h 30"/>
                <a:gd name="T6" fmla="*/ 33 w 42"/>
                <a:gd name="T7" fmla="*/ 10 h 30"/>
                <a:gd name="T8" fmla="*/ 32 w 42"/>
                <a:gd name="T9" fmla="*/ 7 h 30"/>
                <a:gd name="T10" fmla="*/ 30 w 42"/>
                <a:gd name="T11" fmla="*/ 1 h 30"/>
                <a:gd name="T12" fmla="*/ 26 w 42"/>
                <a:gd name="T13" fmla="*/ 0 h 30"/>
                <a:gd name="T14" fmla="*/ 22 w 42"/>
                <a:gd name="T15" fmla="*/ 2 h 30"/>
                <a:gd name="T16" fmla="*/ 19 w 42"/>
                <a:gd name="T17" fmla="*/ 4 h 30"/>
                <a:gd name="T18" fmla="*/ 17 w 42"/>
                <a:gd name="T19" fmla="*/ 5 h 30"/>
                <a:gd name="T20" fmla="*/ 11 w 42"/>
                <a:gd name="T21" fmla="*/ 10 h 30"/>
                <a:gd name="T22" fmla="*/ 9 w 42"/>
                <a:gd name="T23" fmla="*/ 10 h 30"/>
                <a:gd name="T24" fmla="*/ 7 w 42"/>
                <a:gd name="T25" fmla="*/ 14 h 30"/>
                <a:gd name="T26" fmla="*/ 5 w 42"/>
                <a:gd name="T27" fmla="*/ 16 h 30"/>
                <a:gd name="T28" fmla="*/ 2 w 42"/>
                <a:gd name="T29" fmla="*/ 18 h 30"/>
                <a:gd name="T30" fmla="*/ 1 w 42"/>
                <a:gd name="T31" fmla="*/ 24 h 30"/>
                <a:gd name="T32" fmla="*/ 8 w 42"/>
                <a:gd name="T33" fmla="*/ 28 h 30"/>
                <a:gd name="T34" fmla="*/ 16 w 42"/>
                <a:gd name="T35" fmla="*/ 30 h 30"/>
                <a:gd name="T36" fmla="*/ 15 w 42"/>
                <a:gd name="T37" fmla="*/ 22 h 30"/>
                <a:gd name="T38" fmla="*/ 26 w 42"/>
                <a:gd name="T39" fmla="*/ 22 h 30"/>
                <a:gd name="T40" fmla="*/ 35 w 42"/>
                <a:gd name="T41" fmla="*/ 20 h 30"/>
                <a:gd name="T42" fmla="*/ 35 w 42"/>
                <a:gd name="T43" fmla="*/ 2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 h="30">
                  <a:moveTo>
                    <a:pt x="35" y="20"/>
                  </a:moveTo>
                  <a:cubicBezTo>
                    <a:pt x="37" y="17"/>
                    <a:pt x="40" y="20"/>
                    <a:pt x="41" y="17"/>
                  </a:cubicBezTo>
                  <a:cubicBezTo>
                    <a:pt x="42" y="16"/>
                    <a:pt x="39" y="13"/>
                    <a:pt x="38" y="13"/>
                  </a:cubicBezTo>
                  <a:cubicBezTo>
                    <a:pt x="37" y="15"/>
                    <a:pt x="34" y="11"/>
                    <a:pt x="33" y="10"/>
                  </a:cubicBezTo>
                  <a:cubicBezTo>
                    <a:pt x="33" y="9"/>
                    <a:pt x="33" y="8"/>
                    <a:pt x="32" y="7"/>
                  </a:cubicBezTo>
                  <a:cubicBezTo>
                    <a:pt x="30" y="5"/>
                    <a:pt x="30" y="4"/>
                    <a:pt x="30" y="1"/>
                  </a:cubicBezTo>
                  <a:cubicBezTo>
                    <a:pt x="29" y="1"/>
                    <a:pt x="27" y="0"/>
                    <a:pt x="26" y="0"/>
                  </a:cubicBezTo>
                  <a:cubicBezTo>
                    <a:pt x="24" y="1"/>
                    <a:pt x="23" y="2"/>
                    <a:pt x="22" y="2"/>
                  </a:cubicBezTo>
                  <a:cubicBezTo>
                    <a:pt x="21" y="3"/>
                    <a:pt x="20" y="4"/>
                    <a:pt x="19" y="4"/>
                  </a:cubicBezTo>
                  <a:cubicBezTo>
                    <a:pt x="18" y="6"/>
                    <a:pt x="18" y="4"/>
                    <a:pt x="17" y="5"/>
                  </a:cubicBezTo>
                  <a:cubicBezTo>
                    <a:pt x="15" y="6"/>
                    <a:pt x="13" y="11"/>
                    <a:pt x="11" y="10"/>
                  </a:cubicBezTo>
                  <a:cubicBezTo>
                    <a:pt x="10" y="10"/>
                    <a:pt x="9" y="8"/>
                    <a:pt x="9" y="10"/>
                  </a:cubicBezTo>
                  <a:cubicBezTo>
                    <a:pt x="8" y="11"/>
                    <a:pt x="8" y="13"/>
                    <a:pt x="7" y="14"/>
                  </a:cubicBezTo>
                  <a:cubicBezTo>
                    <a:pt x="7" y="15"/>
                    <a:pt x="7" y="16"/>
                    <a:pt x="5" y="16"/>
                  </a:cubicBezTo>
                  <a:cubicBezTo>
                    <a:pt x="5" y="16"/>
                    <a:pt x="1" y="17"/>
                    <a:pt x="2" y="18"/>
                  </a:cubicBezTo>
                  <a:cubicBezTo>
                    <a:pt x="5" y="20"/>
                    <a:pt x="0" y="23"/>
                    <a:pt x="1" y="24"/>
                  </a:cubicBezTo>
                  <a:cubicBezTo>
                    <a:pt x="3" y="25"/>
                    <a:pt x="5" y="30"/>
                    <a:pt x="8" y="28"/>
                  </a:cubicBezTo>
                  <a:cubicBezTo>
                    <a:pt x="11" y="26"/>
                    <a:pt x="13" y="27"/>
                    <a:pt x="16" y="30"/>
                  </a:cubicBezTo>
                  <a:cubicBezTo>
                    <a:pt x="15" y="27"/>
                    <a:pt x="15" y="24"/>
                    <a:pt x="15" y="22"/>
                  </a:cubicBezTo>
                  <a:cubicBezTo>
                    <a:pt x="19" y="22"/>
                    <a:pt x="22" y="22"/>
                    <a:pt x="26" y="22"/>
                  </a:cubicBezTo>
                  <a:cubicBezTo>
                    <a:pt x="29" y="22"/>
                    <a:pt x="34" y="23"/>
                    <a:pt x="35" y="20"/>
                  </a:cubicBezTo>
                  <a:cubicBezTo>
                    <a:pt x="36" y="18"/>
                    <a:pt x="35" y="20"/>
                    <a:pt x="35" y="2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15" name="Freeform 759">
              <a:extLst>
                <a:ext uri="{FF2B5EF4-FFF2-40B4-BE49-F238E27FC236}">
                  <a16:creationId xmlns:a16="http://schemas.microsoft.com/office/drawing/2014/main" id="{FD5D7810-9AF4-4B4D-BDB7-6BBC7F3976B2}"/>
                </a:ext>
              </a:extLst>
            </p:cNvPr>
            <p:cNvSpPr>
              <a:spLocks/>
            </p:cNvSpPr>
            <p:nvPr/>
          </p:nvSpPr>
          <p:spPr bwMode="auto">
            <a:xfrm>
              <a:off x="11697010" y="8529753"/>
              <a:ext cx="92356" cy="222990"/>
            </a:xfrm>
            <a:custGeom>
              <a:avLst/>
              <a:gdLst>
                <a:gd name="T0" fmla="*/ 9 w 10"/>
                <a:gd name="T1" fmla="*/ 10 h 24"/>
                <a:gd name="T2" fmla="*/ 8 w 10"/>
                <a:gd name="T3" fmla="*/ 6 h 24"/>
                <a:gd name="T4" fmla="*/ 5 w 10"/>
                <a:gd name="T5" fmla="*/ 0 h 24"/>
                <a:gd name="T6" fmla="*/ 2 w 10"/>
                <a:gd name="T7" fmla="*/ 0 h 24"/>
                <a:gd name="T8" fmla="*/ 2 w 10"/>
                <a:gd name="T9" fmla="*/ 3 h 24"/>
                <a:gd name="T10" fmla="*/ 2 w 10"/>
                <a:gd name="T11" fmla="*/ 9 h 24"/>
                <a:gd name="T12" fmla="*/ 4 w 10"/>
                <a:gd name="T13" fmla="*/ 15 h 24"/>
                <a:gd name="T14" fmla="*/ 4 w 10"/>
                <a:gd name="T15" fmla="*/ 21 h 24"/>
                <a:gd name="T16" fmla="*/ 6 w 10"/>
                <a:gd name="T17" fmla="*/ 23 h 24"/>
                <a:gd name="T18" fmla="*/ 9 w 10"/>
                <a:gd name="T19" fmla="*/ 23 h 24"/>
                <a:gd name="T20" fmla="*/ 9 w 10"/>
                <a:gd name="T21" fmla="*/ 10 h 24"/>
                <a:gd name="T22" fmla="*/ 9 w 10"/>
                <a:gd name="T23"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24">
                  <a:moveTo>
                    <a:pt x="9" y="10"/>
                  </a:moveTo>
                  <a:cubicBezTo>
                    <a:pt x="9" y="9"/>
                    <a:pt x="9" y="7"/>
                    <a:pt x="8" y="6"/>
                  </a:cubicBezTo>
                  <a:cubicBezTo>
                    <a:pt x="7" y="5"/>
                    <a:pt x="4" y="1"/>
                    <a:pt x="5" y="0"/>
                  </a:cubicBezTo>
                  <a:cubicBezTo>
                    <a:pt x="4" y="0"/>
                    <a:pt x="3" y="0"/>
                    <a:pt x="2" y="0"/>
                  </a:cubicBezTo>
                  <a:cubicBezTo>
                    <a:pt x="0" y="0"/>
                    <a:pt x="2" y="2"/>
                    <a:pt x="2" y="3"/>
                  </a:cubicBezTo>
                  <a:cubicBezTo>
                    <a:pt x="3" y="5"/>
                    <a:pt x="2" y="7"/>
                    <a:pt x="2" y="9"/>
                  </a:cubicBezTo>
                  <a:cubicBezTo>
                    <a:pt x="1" y="12"/>
                    <a:pt x="3" y="12"/>
                    <a:pt x="4" y="15"/>
                  </a:cubicBezTo>
                  <a:cubicBezTo>
                    <a:pt x="4" y="17"/>
                    <a:pt x="3" y="19"/>
                    <a:pt x="4" y="21"/>
                  </a:cubicBezTo>
                  <a:cubicBezTo>
                    <a:pt x="4" y="22"/>
                    <a:pt x="5" y="23"/>
                    <a:pt x="6" y="23"/>
                  </a:cubicBezTo>
                  <a:cubicBezTo>
                    <a:pt x="7" y="24"/>
                    <a:pt x="10" y="24"/>
                    <a:pt x="9" y="23"/>
                  </a:cubicBezTo>
                  <a:cubicBezTo>
                    <a:pt x="9" y="19"/>
                    <a:pt x="9" y="15"/>
                    <a:pt x="9" y="10"/>
                  </a:cubicBezTo>
                  <a:cubicBezTo>
                    <a:pt x="9" y="7"/>
                    <a:pt x="9" y="13"/>
                    <a:pt x="9" y="1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16" name="Freeform 760">
              <a:extLst>
                <a:ext uri="{FF2B5EF4-FFF2-40B4-BE49-F238E27FC236}">
                  <a16:creationId xmlns:a16="http://schemas.microsoft.com/office/drawing/2014/main" id="{6C4C5ACE-3BDF-1E46-A840-1C59C54D9240}"/>
                </a:ext>
              </a:extLst>
            </p:cNvPr>
            <p:cNvSpPr>
              <a:spLocks/>
            </p:cNvSpPr>
            <p:nvPr/>
          </p:nvSpPr>
          <p:spPr bwMode="auto">
            <a:xfrm>
              <a:off x="11295734" y="8539311"/>
              <a:ext cx="296178" cy="289887"/>
            </a:xfrm>
            <a:custGeom>
              <a:avLst/>
              <a:gdLst>
                <a:gd name="T0" fmla="*/ 26 w 32"/>
                <a:gd name="T1" fmla="*/ 4 h 31"/>
                <a:gd name="T2" fmla="*/ 21 w 32"/>
                <a:gd name="T3" fmla="*/ 5 h 31"/>
                <a:gd name="T4" fmla="*/ 15 w 32"/>
                <a:gd name="T5" fmla="*/ 1 h 31"/>
                <a:gd name="T6" fmla="*/ 13 w 32"/>
                <a:gd name="T7" fmla="*/ 1 h 31"/>
                <a:gd name="T8" fmla="*/ 10 w 32"/>
                <a:gd name="T9" fmla="*/ 2 h 31"/>
                <a:gd name="T10" fmla="*/ 6 w 32"/>
                <a:gd name="T11" fmla="*/ 2 h 31"/>
                <a:gd name="T12" fmla="*/ 4 w 32"/>
                <a:gd name="T13" fmla="*/ 3 h 31"/>
                <a:gd name="T14" fmla="*/ 3 w 32"/>
                <a:gd name="T15" fmla="*/ 6 h 31"/>
                <a:gd name="T16" fmla="*/ 5 w 32"/>
                <a:gd name="T17" fmla="*/ 7 h 31"/>
                <a:gd name="T18" fmla="*/ 3 w 32"/>
                <a:gd name="T19" fmla="*/ 9 h 31"/>
                <a:gd name="T20" fmla="*/ 5 w 32"/>
                <a:gd name="T21" fmla="*/ 12 h 31"/>
                <a:gd name="T22" fmla="*/ 3 w 32"/>
                <a:gd name="T23" fmla="*/ 13 h 31"/>
                <a:gd name="T24" fmla="*/ 2 w 32"/>
                <a:gd name="T25" fmla="*/ 16 h 31"/>
                <a:gd name="T26" fmla="*/ 2 w 32"/>
                <a:gd name="T27" fmla="*/ 19 h 31"/>
                <a:gd name="T28" fmla="*/ 3 w 32"/>
                <a:gd name="T29" fmla="*/ 23 h 31"/>
                <a:gd name="T30" fmla="*/ 7 w 32"/>
                <a:gd name="T31" fmla="*/ 26 h 31"/>
                <a:gd name="T32" fmla="*/ 7 w 32"/>
                <a:gd name="T33" fmla="*/ 31 h 31"/>
                <a:gd name="T34" fmla="*/ 19 w 32"/>
                <a:gd name="T35" fmla="*/ 28 h 31"/>
                <a:gd name="T36" fmla="*/ 26 w 32"/>
                <a:gd name="T37" fmla="*/ 28 h 31"/>
                <a:gd name="T38" fmla="*/ 30 w 32"/>
                <a:gd name="T39" fmla="*/ 26 h 31"/>
                <a:gd name="T40" fmla="*/ 28 w 32"/>
                <a:gd name="T41" fmla="*/ 21 h 31"/>
                <a:gd name="T42" fmla="*/ 30 w 32"/>
                <a:gd name="T43" fmla="*/ 15 h 31"/>
                <a:gd name="T44" fmla="*/ 26 w 32"/>
                <a:gd name="T45"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 h="31">
                  <a:moveTo>
                    <a:pt x="26" y="4"/>
                  </a:moveTo>
                  <a:cubicBezTo>
                    <a:pt x="24" y="4"/>
                    <a:pt x="23" y="6"/>
                    <a:pt x="21" y="5"/>
                  </a:cubicBezTo>
                  <a:cubicBezTo>
                    <a:pt x="19" y="5"/>
                    <a:pt x="17" y="0"/>
                    <a:pt x="15" y="1"/>
                  </a:cubicBezTo>
                  <a:cubicBezTo>
                    <a:pt x="14" y="2"/>
                    <a:pt x="13" y="2"/>
                    <a:pt x="13" y="1"/>
                  </a:cubicBezTo>
                  <a:cubicBezTo>
                    <a:pt x="12" y="0"/>
                    <a:pt x="11" y="2"/>
                    <a:pt x="10" y="2"/>
                  </a:cubicBezTo>
                  <a:cubicBezTo>
                    <a:pt x="8" y="3"/>
                    <a:pt x="7" y="2"/>
                    <a:pt x="6" y="2"/>
                  </a:cubicBezTo>
                  <a:cubicBezTo>
                    <a:pt x="5" y="1"/>
                    <a:pt x="5" y="3"/>
                    <a:pt x="4" y="3"/>
                  </a:cubicBezTo>
                  <a:cubicBezTo>
                    <a:pt x="3" y="3"/>
                    <a:pt x="2" y="5"/>
                    <a:pt x="3" y="6"/>
                  </a:cubicBezTo>
                  <a:cubicBezTo>
                    <a:pt x="3" y="7"/>
                    <a:pt x="5" y="7"/>
                    <a:pt x="5" y="7"/>
                  </a:cubicBezTo>
                  <a:cubicBezTo>
                    <a:pt x="5" y="8"/>
                    <a:pt x="3" y="9"/>
                    <a:pt x="3" y="9"/>
                  </a:cubicBezTo>
                  <a:cubicBezTo>
                    <a:pt x="3" y="10"/>
                    <a:pt x="5" y="11"/>
                    <a:pt x="5" y="12"/>
                  </a:cubicBezTo>
                  <a:cubicBezTo>
                    <a:pt x="5" y="12"/>
                    <a:pt x="3" y="11"/>
                    <a:pt x="3" y="13"/>
                  </a:cubicBezTo>
                  <a:cubicBezTo>
                    <a:pt x="3" y="14"/>
                    <a:pt x="4" y="16"/>
                    <a:pt x="2" y="16"/>
                  </a:cubicBezTo>
                  <a:cubicBezTo>
                    <a:pt x="3" y="17"/>
                    <a:pt x="3" y="18"/>
                    <a:pt x="2" y="19"/>
                  </a:cubicBezTo>
                  <a:cubicBezTo>
                    <a:pt x="2" y="21"/>
                    <a:pt x="0" y="21"/>
                    <a:pt x="3" y="23"/>
                  </a:cubicBezTo>
                  <a:cubicBezTo>
                    <a:pt x="4" y="23"/>
                    <a:pt x="6" y="24"/>
                    <a:pt x="7" y="26"/>
                  </a:cubicBezTo>
                  <a:cubicBezTo>
                    <a:pt x="8" y="27"/>
                    <a:pt x="7" y="29"/>
                    <a:pt x="7" y="31"/>
                  </a:cubicBezTo>
                  <a:cubicBezTo>
                    <a:pt x="11" y="30"/>
                    <a:pt x="14" y="28"/>
                    <a:pt x="19" y="28"/>
                  </a:cubicBezTo>
                  <a:cubicBezTo>
                    <a:pt x="21" y="27"/>
                    <a:pt x="24" y="28"/>
                    <a:pt x="26" y="28"/>
                  </a:cubicBezTo>
                  <a:cubicBezTo>
                    <a:pt x="28" y="28"/>
                    <a:pt x="31" y="29"/>
                    <a:pt x="30" y="26"/>
                  </a:cubicBezTo>
                  <a:cubicBezTo>
                    <a:pt x="30" y="24"/>
                    <a:pt x="29" y="23"/>
                    <a:pt x="28" y="21"/>
                  </a:cubicBezTo>
                  <a:cubicBezTo>
                    <a:pt x="28" y="19"/>
                    <a:pt x="29" y="17"/>
                    <a:pt x="30" y="15"/>
                  </a:cubicBezTo>
                  <a:cubicBezTo>
                    <a:pt x="31" y="11"/>
                    <a:pt x="32" y="4"/>
                    <a:pt x="26"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17" name="Freeform 761">
              <a:extLst>
                <a:ext uri="{FF2B5EF4-FFF2-40B4-BE49-F238E27FC236}">
                  <a16:creationId xmlns:a16="http://schemas.microsoft.com/office/drawing/2014/main" id="{EB37F1C5-B8EC-0D41-BA61-0516A4BE265B}"/>
                </a:ext>
              </a:extLst>
            </p:cNvPr>
            <p:cNvSpPr>
              <a:spLocks/>
            </p:cNvSpPr>
            <p:nvPr/>
          </p:nvSpPr>
          <p:spPr bwMode="auto">
            <a:xfrm>
              <a:off x="11547328" y="8529753"/>
              <a:ext cx="213379" cy="280329"/>
            </a:xfrm>
            <a:custGeom>
              <a:avLst/>
              <a:gdLst>
                <a:gd name="T0" fmla="*/ 19 w 23"/>
                <a:gd name="T1" fmla="*/ 13 h 30"/>
                <a:gd name="T2" fmla="*/ 18 w 23"/>
                <a:gd name="T3" fmla="*/ 6 h 30"/>
                <a:gd name="T4" fmla="*/ 17 w 23"/>
                <a:gd name="T5" fmla="*/ 0 h 30"/>
                <a:gd name="T6" fmla="*/ 3 w 23"/>
                <a:gd name="T7" fmla="*/ 0 h 30"/>
                <a:gd name="T8" fmla="*/ 4 w 23"/>
                <a:gd name="T9" fmla="*/ 11 h 30"/>
                <a:gd name="T10" fmla="*/ 1 w 23"/>
                <a:gd name="T11" fmla="*/ 22 h 30"/>
                <a:gd name="T12" fmla="*/ 3 w 23"/>
                <a:gd name="T13" fmla="*/ 30 h 30"/>
                <a:gd name="T14" fmla="*/ 10 w 23"/>
                <a:gd name="T15" fmla="*/ 29 h 30"/>
                <a:gd name="T16" fmla="*/ 23 w 23"/>
                <a:gd name="T17" fmla="*/ 24 h 30"/>
                <a:gd name="T18" fmla="*/ 20 w 23"/>
                <a:gd name="T19" fmla="*/ 19 h 30"/>
                <a:gd name="T20" fmla="*/ 19 w 23"/>
                <a:gd name="T21" fmla="*/ 13 h 30"/>
                <a:gd name="T22" fmla="*/ 19 w 23"/>
                <a:gd name="T2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0">
                  <a:moveTo>
                    <a:pt x="19" y="13"/>
                  </a:moveTo>
                  <a:cubicBezTo>
                    <a:pt x="17" y="11"/>
                    <a:pt x="18" y="8"/>
                    <a:pt x="18" y="6"/>
                  </a:cubicBezTo>
                  <a:cubicBezTo>
                    <a:pt x="19" y="4"/>
                    <a:pt x="16" y="2"/>
                    <a:pt x="17" y="0"/>
                  </a:cubicBezTo>
                  <a:cubicBezTo>
                    <a:pt x="12" y="0"/>
                    <a:pt x="8" y="0"/>
                    <a:pt x="3" y="0"/>
                  </a:cubicBezTo>
                  <a:cubicBezTo>
                    <a:pt x="3" y="3"/>
                    <a:pt x="4" y="7"/>
                    <a:pt x="4" y="11"/>
                  </a:cubicBezTo>
                  <a:cubicBezTo>
                    <a:pt x="4" y="15"/>
                    <a:pt x="0" y="18"/>
                    <a:pt x="1" y="22"/>
                  </a:cubicBezTo>
                  <a:cubicBezTo>
                    <a:pt x="2" y="25"/>
                    <a:pt x="4" y="26"/>
                    <a:pt x="3" y="30"/>
                  </a:cubicBezTo>
                  <a:cubicBezTo>
                    <a:pt x="6" y="30"/>
                    <a:pt x="7" y="30"/>
                    <a:pt x="10" y="29"/>
                  </a:cubicBezTo>
                  <a:cubicBezTo>
                    <a:pt x="15" y="28"/>
                    <a:pt x="19" y="26"/>
                    <a:pt x="23" y="24"/>
                  </a:cubicBezTo>
                  <a:cubicBezTo>
                    <a:pt x="21" y="23"/>
                    <a:pt x="20" y="21"/>
                    <a:pt x="20" y="19"/>
                  </a:cubicBezTo>
                  <a:cubicBezTo>
                    <a:pt x="20" y="17"/>
                    <a:pt x="20" y="15"/>
                    <a:pt x="19" y="13"/>
                  </a:cubicBezTo>
                  <a:cubicBezTo>
                    <a:pt x="17" y="11"/>
                    <a:pt x="20" y="15"/>
                    <a:pt x="19" y="1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18" name="Freeform 762">
              <a:extLst>
                <a:ext uri="{FF2B5EF4-FFF2-40B4-BE49-F238E27FC236}">
                  <a16:creationId xmlns:a16="http://schemas.microsoft.com/office/drawing/2014/main" id="{E3437E2F-3B35-BC49-8804-73128B18AFAB}"/>
                </a:ext>
              </a:extLst>
            </p:cNvPr>
            <p:cNvSpPr>
              <a:spLocks/>
            </p:cNvSpPr>
            <p:nvPr/>
          </p:nvSpPr>
          <p:spPr bwMode="auto">
            <a:xfrm>
              <a:off x="11079175" y="8558422"/>
              <a:ext cx="140127" cy="168835"/>
            </a:xfrm>
            <a:custGeom>
              <a:avLst/>
              <a:gdLst>
                <a:gd name="T0" fmla="*/ 12 w 15"/>
                <a:gd name="T1" fmla="*/ 14 h 18"/>
                <a:gd name="T2" fmla="*/ 14 w 15"/>
                <a:gd name="T3" fmla="*/ 6 h 18"/>
                <a:gd name="T4" fmla="*/ 5 w 15"/>
                <a:gd name="T5" fmla="*/ 3 h 18"/>
                <a:gd name="T6" fmla="*/ 1 w 15"/>
                <a:gd name="T7" fmla="*/ 8 h 18"/>
                <a:gd name="T8" fmla="*/ 4 w 15"/>
                <a:gd name="T9" fmla="*/ 12 h 18"/>
                <a:gd name="T10" fmla="*/ 7 w 15"/>
                <a:gd name="T11" fmla="*/ 16 h 18"/>
                <a:gd name="T12" fmla="*/ 10 w 15"/>
                <a:gd name="T13" fmla="*/ 16 h 18"/>
                <a:gd name="T14" fmla="*/ 12 w 15"/>
                <a:gd name="T15" fmla="*/ 14 h 18"/>
                <a:gd name="T16" fmla="*/ 12 w 15"/>
                <a:gd name="T17"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8">
                  <a:moveTo>
                    <a:pt x="12" y="14"/>
                  </a:moveTo>
                  <a:cubicBezTo>
                    <a:pt x="15" y="13"/>
                    <a:pt x="15" y="8"/>
                    <a:pt x="14" y="6"/>
                  </a:cubicBezTo>
                  <a:cubicBezTo>
                    <a:pt x="12" y="2"/>
                    <a:pt x="8" y="0"/>
                    <a:pt x="5" y="3"/>
                  </a:cubicBezTo>
                  <a:cubicBezTo>
                    <a:pt x="3" y="4"/>
                    <a:pt x="0" y="6"/>
                    <a:pt x="1" y="8"/>
                  </a:cubicBezTo>
                  <a:cubicBezTo>
                    <a:pt x="2" y="10"/>
                    <a:pt x="2" y="11"/>
                    <a:pt x="4" y="12"/>
                  </a:cubicBezTo>
                  <a:cubicBezTo>
                    <a:pt x="5" y="14"/>
                    <a:pt x="5" y="15"/>
                    <a:pt x="7" y="16"/>
                  </a:cubicBezTo>
                  <a:cubicBezTo>
                    <a:pt x="8" y="17"/>
                    <a:pt x="9" y="18"/>
                    <a:pt x="10" y="16"/>
                  </a:cubicBezTo>
                  <a:cubicBezTo>
                    <a:pt x="10" y="15"/>
                    <a:pt x="11" y="15"/>
                    <a:pt x="12" y="14"/>
                  </a:cubicBezTo>
                  <a:cubicBezTo>
                    <a:pt x="14" y="13"/>
                    <a:pt x="11" y="15"/>
                    <a:pt x="12" y="1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19" name="Freeform 763">
              <a:extLst>
                <a:ext uri="{FF2B5EF4-FFF2-40B4-BE49-F238E27FC236}">
                  <a16:creationId xmlns:a16="http://schemas.microsoft.com/office/drawing/2014/main" id="{C66A48CE-FD58-144D-99F9-3979247157AB}"/>
                </a:ext>
              </a:extLst>
            </p:cNvPr>
            <p:cNvSpPr>
              <a:spLocks/>
            </p:cNvSpPr>
            <p:nvPr/>
          </p:nvSpPr>
          <p:spPr bwMode="auto">
            <a:xfrm>
              <a:off x="11161976" y="8631691"/>
              <a:ext cx="207006" cy="197506"/>
            </a:xfrm>
            <a:custGeom>
              <a:avLst/>
              <a:gdLst>
                <a:gd name="T0" fmla="*/ 21 w 22"/>
                <a:gd name="T1" fmla="*/ 17 h 21"/>
                <a:gd name="T2" fmla="*/ 19 w 22"/>
                <a:gd name="T3" fmla="*/ 13 h 21"/>
                <a:gd name="T4" fmla="*/ 16 w 22"/>
                <a:gd name="T5" fmla="*/ 11 h 21"/>
                <a:gd name="T6" fmla="*/ 16 w 22"/>
                <a:gd name="T7" fmla="*/ 6 h 21"/>
                <a:gd name="T8" fmla="*/ 13 w 22"/>
                <a:gd name="T9" fmla="*/ 8 h 21"/>
                <a:gd name="T10" fmla="*/ 9 w 22"/>
                <a:gd name="T11" fmla="*/ 1 h 21"/>
                <a:gd name="T12" fmla="*/ 5 w 22"/>
                <a:gd name="T13" fmla="*/ 4 h 21"/>
                <a:gd name="T14" fmla="*/ 0 w 22"/>
                <a:gd name="T15" fmla="*/ 9 h 21"/>
                <a:gd name="T16" fmla="*/ 12 w 22"/>
                <a:gd name="T17" fmla="*/ 18 h 21"/>
                <a:gd name="T18" fmla="*/ 19 w 22"/>
                <a:gd name="T19" fmla="*/ 21 h 21"/>
                <a:gd name="T20" fmla="*/ 21 w 22"/>
                <a:gd name="T21" fmla="*/ 17 h 21"/>
                <a:gd name="T22" fmla="*/ 21 w 22"/>
                <a:gd name="T23"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21">
                  <a:moveTo>
                    <a:pt x="21" y="17"/>
                  </a:moveTo>
                  <a:cubicBezTo>
                    <a:pt x="22" y="15"/>
                    <a:pt x="20" y="14"/>
                    <a:pt x="19" y="13"/>
                  </a:cubicBezTo>
                  <a:cubicBezTo>
                    <a:pt x="18" y="13"/>
                    <a:pt x="14" y="12"/>
                    <a:pt x="16" y="11"/>
                  </a:cubicBezTo>
                  <a:cubicBezTo>
                    <a:pt x="17" y="10"/>
                    <a:pt x="17" y="7"/>
                    <a:pt x="16" y="6"/>
                  </a:cubicBezTo>
                  <a:cubicBezTo>
                    <a:pt x="15" y="4"/>
                    <a:pt x="14" y="8"/>
                    <a:pt x="13" y="8"/>
                  </a:cubicBezTo>
                  <a:cubicBezTo>
                    <a:pt x="10" y="8"/>
                    <a:pt x="11" y="0"/>
                    <a:pt x="9" y="1"/>
                  </a:cubicBezTo>
                  <a:cubicBezTo>
                    <a:pt x="8" y="2"/>
                    <a:pt x="6" y="3"/>
                    <a:pt x="5" y="4"/>
                  </a:cubicBezTo>
                  <a:cubicBezTo>
                    <a:pt x="4" y="6"/>
                    <a:pt x="2" y="7"/>
                    <a:pt x="0" y="9"/>
                  </a:cubicBezTo>
                  <a:cubicBezTo>
                    <a:pt x="5" y="12"/>
                    <a:pt x="8" y="15"/>
                    <a:pt x="12" y="18"/>
                  </a:cubicBezTo>
                  <a:cubicBezTo>
                    <a:pt x="14" y="20"/>
                    <a:pt x="16" y="21"/>
                    <a:pt x="19" y="21"/>
                  </a:cubicBezTo>
                  <a:cubicBezTo>
                    <a:pt x="22" y="21"/>
                    <a:pt x="20" y="19"/>
                    <a:pt x="21" y="17"/>
                  </a:cubicBezTo>
                  <a:cubicBezTo>
                    <a:pt x="22" y="15"/>
                    <a:pt x="21" y="19"/>
                    <a:pt x="21" y="1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20" name="Freeform 764">
              <a:extLst>
                <a:ext uri="{FF2B5EF4-FFF2-40B4-BE49-F238E27FC236}">
                  <a16:creationId xmlns:a16="http://schemas.microsoft.com/office/drawing/2014/main" id="{B0B6258F-8C30-C648-BD15-F309733C8C88}"/>
                </a:ext>
              </a:extLst>
            </p:cNvPr>
            <p:cNvSpPr>
              <a:spLocks/>
            </p:cNvSpPr>
            <p:nvPr/>
          </p:nvSpPr>
          <p:spPr bwMode="auto">
            <a:xfrm>
              <a:off x="11015478" y="8443745"/>
              <a:ext cx="324842" cy="273958"/>
            </a:xfrm>
            <a:custGeom>
              <a:avLst/>
              <a:gdLst>
                <a:gd name="T0" fmla="*/ 10 w 35"/>
                <a:gd name="T1" fmla="*/ 16 h 29"/>
                <a:gd name="T2" fmla="*/ 20 w 35"/>
                <a:gd name="T3" fmla="*/ 17 h 29"/>
                <a:gd name="T4" fmla="*/ 21 w 35"/>
                <a:gd name="T5" fmla="*/ 23 h 29"/>
                <a:gd name="T6" fmla="*/ 25 w 35"/>
                <a:gd name="T7" fmla="*/ 21 h 29"/>
                <a:gd name="T8" fmla="*/ 29 w 35"/>
                <a:gd name="T9" fmla="*/ 27 h 29"/>
                <a:gd name="T10" fmla="*/ 31 w 35"/>
                <a:gd name="T11" fmla="*/ 26 h 29"/>
                <a:gd name="T12" fmla="*/ 33 w 35"/>
                <a:gd name="T13" fmla="*/ 25 h 29"/>
                <a:gd name="T14" fmla="*/ 33 w 35"/>
                <a:gd name="T15" fmla="*/ 23 h 29"/>
                <a:gd name="T16" fmla="*/ 35 w 35"/>
                <a:gd name="T17" fmla="*/ 22 h 29"/>
                <a:gd name="T18" fmla="*/ 34 w 35"/>
                <a:gd name="T19" fmla="*/ 19 h 29"/>
                <a:gd name="T20" fmla="*/ 33 w 35"/>
                <a:gd name="T21" fmla="*/ 16 h 29"/>
                <a:gd name="T22" fmla="*/ 33 w 35"/>
                <a:gd name="T23" fmla="*/ 12 h 29"/>
                <a:gd name="T24" fmla="*/ 32 w 35"/>
                <a:gd name="T25" fmla="*/ 8 h 29"/>
                <a:gd name="T26" fmla="*/ 26 w 35"/>
                <a:gd name="T27" fmla="*/ 2 h 29"/>
                <a:gd name="T28" fmla="*/ 24 w 35"/>
                <a:gd name="T29" fmla="*/ 3 h 29"/>
                <a:gd name="T30" fmla="*/ 22 w 35"/>
                <a:gd name="T31" fmla="*/ 3 h 29"/>
                <a:gd name="T32" fmla="*/ 19 w 35"/>
                <a:gd name="T33" fmla="*/ 3 h 29"/>
                <a:gd name="T34" fmla="*/ 18 w 35"/>
                <a:gd name="T35" fmla="*/ 3 h 29"/>
                <a:gd name="T36" fmla="*/ 15 w 35"/>
                <a:gd name="T37" fmla="*/ 2 h 29"/>
                <a:gd name="T38" fmla="*/ 10 w 35"/>
                <a:gd name="T39" fmla="*/ 1 h 29"/>
                <a:gd name="T40" fmla="*/ 5 w 35"/>
                <a:gd name="T41" fmla="*/ 1 h 29"/>
                <a:gd name="T42" fmla="*/ 5 w 35"/>
                <a:gd name="T43" fmla="*/ 4 h 29"/>
                <a:gd name="T44" fmla="*/ 3 w 35"/>
                <a:gd name="T45" fmla="*/ 6 h 29"/>
                <a:gd name="T46" fmla="*/ 0 w 35"/>
                <a:gd name="T47" fmla="*/ 8 h 29"/>
                <a:gd name="T48" fmla="*/ 3 w 35"/>
                <a:gd name="T49" fmla="*/ 13 h 29"/>
                <a:gd name="T50" fmla="*/ 8 w 35"/>
                <a:gd name="T51" fmla="*/ 19 h 29"/>
                <a:gd name="T52" fmla="*/ 10 w 35"/>
                <a:gd name="T53" fmla="*/ 16 h 29"/>
                <a:gd name="T54" fmla="*/ 10 w 35"/>
                <a:gd name="T55"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29">
                  <a:moveTo>
                    <a:pt x="10" y="16"/>
                  </a:moveTo>
                  <a:cubicBezTo>
                    <a:pt x="14" y="14"/>
                    <a:pt x="18" y="12"/>
                    <a:pt x="20" y="17"/>
                  </a:cubicBezTo>
                  <a:cubicBezTo>
                    <a:pt x="22" y="19"/>
                    <a:pt x="21" y="20"/>
                    <a:pt x="21" y="23"/>
                  </a:cubicBezTo>
                  <a:cubicBezTo>
                    <a:pt x="22" y="24"/>
                    <a:pt x="24" y="21"/>
                    <a:pt x="25" y="21"/>
                  </a:cubicBezTo>
                  <a:cubicBezTo>
                    <a:pt x="27" y="20"/>
                    <a:pt x="27" y="29"/>
                    <a:pt x="29" y="27"/>
                  </a:cubicBezTo>
                  <a:cubicBezTo>
                    <a:pt x="30" y="27"/>
                    <a:pt x="30" y="26"/>
                    <a:pt x="31" y="26"/>
                  </a:cubicBezTo>
                  <a:cubicBezTo>
                    <a:pt x="31" y="25"/>
                    <a:pt x="33" y="26"/>
                    <a:pt x="33" y="25"/>
                  </a:cubicBezTo>
                  <a:cubicBezTo>
                    <a:pt x="34" y="24"/>
                    <a:pt x="33" y="23"/>
                    <a:pt x="33" y="23"/>
                  </a:cubicBezTo>
                  <a:cubicBezTo>
                    <a:pt x="33" y="21"/>
                    <a:pt x="35" y="22"/>
                    <a:pt x="35" y="22"/>
                  </a:cubicBezTo>
                  <a:cubicBezTo>
                    <a:pt x="35" y="21"/>
                    <a:pt x="32" y="20"/>
                    <a:pt x="34" y="19"/>
                  </a:cubicBezTo>
                  <a:cubicBezTo>
                    <a:pt x="35" y="18"/>
                    <a:pt x="35" y="17"/>
                    <a:pt x="33" y="16"/>
                  </a:cubicBezTo>
                  <a:cubicBezTo>
                    <a:pt x="32" y="15"/>
                    <a:pt x="34" y="13"/>
                    <a:pt x="33" y="12"/>
                  </a:cubicBezTo>
                  <a:cubicBezTo>
                    <a:pt x="32" y="11"/>
                    <a:pt x="33" y="10"/>
                    <a:pt x="32" y="8"/>
                  </a:cubicBezTo>
                  <a:cubicBezTo>
                    <a:pt x="31" y="7"/>
                    <a:pt x="29" y="0"/>
                    <a:pt x="26" y="2"/>
                  </a:cubicBezTo>
                  <a:cubicBezTo>
                    <a:pt x="26" y="2"/>
                    <a:pt x="25" y="3"/>
                    <a:pt x="24" y="3"/>
                  </a:cubicBezTo>
                  <a:cubicBezTo>
                    <a:pt x="23" y="3"/>
                    <a:pt x="23" y="3"/>
                    <a:pt x="22" y="3"/>
                  </a:cubicBezTo>
                  <a:cubicBezTo>
                    <a:pt x="21" y="4"/>
                    <a:pt x="20" y="3"/>
                    <a:pt x="19" y="3"/>
                  </a:cubicBezTo>
                  <a:cubicBezTo>
                    <a:pt x="18" y="3"/>
                    <a:pt x="18" y="4"/>
                    <a:pt x="18" y="3"/>
                  </a:cubicBezTo>
                  <a:cubicBezTo>
                    <a:pt x="16" y="2"/>
                    <a:pt x="17" y="2"/>
                    <a:pt x="15" y="2"/>
                  </a:cubicBezTo>
                  <a:cubicBezTo>
                    <a:pt x="12" y="3"/>
                    <a:pt x="12" y="1"/>
                    <a:pt x="10" y="1"/>
                  </a:cubicBezTo>
                  <a:cubicBezTo>
                    <a:pt x="8" y="0"/>
                    <a:pt x="6" y="0"/>
                    <a:pt x="5" y="1"/>
                  </a:cubicBezTo>
                  <a:cubicBezTo>
                    <a:pt x="5" y="2"/>
                    <a:pt x="3" y="3"/>
                    <a:pt x="5" y="4"/>
                  </a:cubicBezTo>
                  <a:cubicBezTo>
                    <a:pt x="6" y="5"/>
                    <a:pt x="5" y="6"/>
                    <a:pt x="3" y="6"/>
                  </a:cubicBezTo>
                  <a:cubicBezTo>
                    <a:pt x="1" y="6"/>
                    <a:pt x="0" y="6"/>
                    <a:pt x="0" y="8"/>
                  </a:cubicBezTo>
                  <a:cubicBezTo>
                    <a:pt x="1" y="10"/>
                    <a:pt x="2" y="11"/>
                    <a:pt x="3" y="13"/>
                  </a:cubicBezTo>
                  <a:cubicBezTo>
                    <a:pt x="5" y="15"/>
                    <a:pt x="6" y="16"/>
                    <a:pt x="8" y="19"/>
                  </a:cubicBezTo>
                  <a:cubicBezTo>
                    <a:pt x="9" y="18"/>
                    <a:pt x="9" y="17"/>
                    <a:pt x="10" y="16"/>
                  </a:cubicBezTo>
                  <a:cubicBezTo>
                    <a:pt x="11" y="16"/>
                    <a:pt x="10" y="17"/>
                    <a:pt x="10" y="1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21" name="Freeform 765">
              <a:extLst>
                <a:ext uri="{FF2B5EF4-FFF2-40B4-BE49-F238E27FC236}">
                  <a16:creationId xmlns:a16="http://schemas.microsoft.com/office/drawing/2014/main" id="{67BB44CF-CF04-CA45-82C6-DC1558ECAF1A}"/>
                </a:ext>
              </a:extLst>
            </p:cNvPr>
            <p:cNvSpPr>
              <a:spLocks/>
            </p:cNvSpPr>
            <p:nvPr/>
          </p:nvSpPr>
          <p:spPr bwMode="auto">
            <a:xfrm>
              <a:off x="10929493" y="8453303"/>
              <a:ext cx="149682" cy="66896"/>
            </a:xfrm>
            <a:custGeom>
              <a:avLst/>
              <a:gdLst>
                <a:gd name="T0" fmla="*/ 10 w 16"/>
                <a:gd name="T1" fmla="*/ 5 h 7"/>
                <a:gd name="T2" fmla="*/ 14 w 16"/>
                <a:gd name="T3" fmla="*/ 3 h 7"/>
                <a:gd name="T4" fmla="*/ 14 w 16"/>
                <a:gd name="T5" fmla="*/ 0 h 7"/>
                <a:gd name="T6" fmla="*/ 7 w 16"/>
                <a:gd name="T7" fmla="*/ 0 h 7"/>
                <a:gd name="T8" fmla="*/ 4 w 16"/>
                <a:gd name="T9" fmla="*/ 0 h 7"/>
                <a:gd name="T10" fmla="*/ 0 w 16"/>
                <a:gd name="T11" fmla="*/ 1 h 7"/>
                <a:gd name="T12" fmla="*/ 3 w 16"/>
                <a:gd name="T13" fmla="*/ 3 h 7"/>
                <a:gd name="T14" fmla="*/ 7 w 16"/>
                <a:gd name="T15" fmla="*/ 3 h 7"/>
                <a:gd name="T16" fmla="*/ 9 w 16"/>
                <a:gd name="T17" fmla="*/ 7 h 7"/>
                <a:gd name="T18" fmla="*/ 10 w 16"/>
                <a:gd name="T19"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7">
                  <a:moveTo>
                    <a:pt x="10" y="5"/>
                  </a:moveTo>
                  <a:cubicBezTo>
                    <a:pt x="11" y="5"/>
                    <a:pt x="16" y="5"/>
                    <a:pt x="14" y="3"/>
                  </a:cubicBezTo>
                  <a:cubicBezTo>
                    <a:pt x="12" y="2"/>
                    <a:pt x="14" y="1"/>
                    <a:pt x="14" y="0"/>
                  </a:cubicBezTo>
                  <a:cubicBezTo>
                    <a:pt x="12" y="0"/>
                    <a:pt x="9" y="0"/>
                    <a:pt x="7" y="0"/>
                  </a:cubicBezTo>
                  <a:cubicBezTo>
                    <a:pt x="5" y="0"/>
                    <a:pt x="5" y="1"/>
                    <a:pt x="4" y="0"/>
                  </a:cubicBezTo>
                  <a:cubicBezTo>
                    <a:pt x="2" y="0"/>
                    <a:pt x="2" y="0"/>
                    <a:pt x="0" y="1"/>
                  </a:cubicBezTo>
                  <a:cubicBezTo>
                    <a:pt x="1" y="2"/>
                    <a:pt x="1" y="3"/>
                    <a:pt x="3" y="3"/>
                  </a:cubicBezTo>
                  <a:cubicBezTo>
                    <a:pt x="4" y="3"/>
                    <a:pt x="7" y="3"/>
                    <a:pt x="7" y="3"/>
                  </a:cubicBezTo>
                  <a:cubicBezTo>
                    <a:pt x="5" y="5"/>
                    <a:pt x="7" y="6"/>
                    <a:pt x="9" y="7"/>
                  </a:cubicBezTo>
                  <a:cubicBezTo>
                    <a:pt x="9" y="7"/>
                    <a:pt x="9" y="5"/>
                    <a:pt x="10" y="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22" name="Freeform 766">
              <a:extLst>
                <a:ext uri="{FF2B5EF4-FFF2-40B4-BE49-F238E27FC236}">
                  <a16:creationId xmlns:a16="http://schemas.microsoft.com/office/drawing/2014/main" id="{B174214B-8671-6B49-B531-28B3C2F4E1F7}"/>
                </a:ext>
              </a:extLst>
            </p:cNvPr>
            <p:cNvSpPr>
              <a:spLocks/>
            </p:cNvSpPr>
            <p:nvPr/>
          </p:nvSpPr>
          <p:spPr bwMode="auto">
            <a:xfrm>
              <a:off x="10919937" y="8389590"/>
              <a:ext cx="140127" cy="38227"/>
            </a:xfrm>
            <a:custGeom>
              <a:avLst/>
              <a:gdLst>
                <a:gd name="T0" fmla="*/ 4 w 15"/>
                <a:gd name="T1" fmla="*/ 4 h 4"/>
                <a:gd name="T2" fmla="*/ 9 w 15"/>
                <a:gd name="T3" fmla="*/ 3 h 4"/>
                <a:gd name="T4" fmla="*/ 15 w 15"/>
                <a:gd name="T5" fmla="*/ 2 h 4"/>
                <a:gd name="T6" fmla="*/ 8 w 15"/>
                <a:gd name="T7" fmla="*/ 1 h 4"/>
                <a:gd name="T8" fmla="*/ 0 w 15"/>
                <a:gd name="T9" fmla="*/ 4 h 4"/>
                <a:gd name="T10" fmla="*/ 4 w 15"/>
                <a:gd name="T11" fmla="*/ 4 h 4"/>
                <a:gd name="T12" fmla="*/ 4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4" y="4"/>
                  </a:moveTo>
                  <a:cubicBezTo>
                    <a:pt x="6" y="3"/>
                    <a:pt x="7" y="2"/>
                    <a:pt x="9" y="3"/>
                  </a:cubicBezTo>
                  <a:cubicBezTo>
                    <a:pt x="10" y="3"/>
                    <a:pt x="14" y="4"/>
                    <a:pt x="15" y="2"/>
                  </a:cubicBezTo>
                  <a:cubicBezTo>
                    <a:pt x="15" y="3"/>
                    <a:pt x="9" y="0"/>
                    <a:pt x="8" y="1"/>
                  </a:cubicBezTo>
                  <a:cubicBezTo>
                    <a:pt x="5" y="2"/>
                    <a:pt x="1" y="0"/>
                    <a:pt x="0" y="4"/>
                  </a:cubicBezTo>
                  <a:cubicBezTo>
                    <a:pt x="2" y="4"/>
                    <a:pt x="3" y="4"/>
                    <a:pt x="4" y="4"/>
                  </a:cubicBezTo>
                  <a:cubicBezTo>
                    <a:pt x="5" y="4"/>
                    <a:pt x="4" y="4"/>
                    <a:pt x="4"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23" name="Freeform 767">
              <a:extLst>
                <a:ext uri="{FF2B5EF4-FFF2-40B4-BE49-F238E27FC236}">
                  <a16:creationId xmlns:a16="http://schemas.microsoft.com/office/drawing/2014/main" id="{DFD38359-2D27-E343-B8A4-E9A1267E8B91}"/>
                </a:ext>
              </a:extLst>
            </p:cNvPr>
            <p:cNvSpPr>
              <a:spLocks/>
            </p:cNvSpPr>
            <p:nvPr/>
          </p:nvSpPr>
          <p:spPr bwMode="auto">
            <a:xfrm>
              <a:off x="10900829" y="7733369"/>
              <a:ext cx="560509" cy="637107"/>
            </a:xfrm>
            <a:custGeom>
              <a:avLst/>
              <a:gdLst>
                <a:gd name="T0" fmla="*/ 5 w 60"/>
                <a:gd name="T1" fmla="*/ 57 h 68"/>
                <a:gd name="T2" fmla="*/ 15 w 60"/>
                <a:gd name="T3" fmla="*/ 57 h 68"/>
                <a:gd name="T4" fmla="*/ 18 w 60"/>
                <a:gd name="T5" fmla="*/ 59 h 68"/>
                <a:gd name="T6" fmla="*/ 21 w 60"/>
                <a:gd name="T7" fmla="*/ 63 h 68"/>
                <a:gd name="T8" fmla="*/ 27 w 60"/>
                <a:gd name="T9" fmla="*/ 64 h 68"/>
                <a:gd name="T10" fmla="*/ 32 w 60"/>
                <a:gd name="T11" fmla="*/ 64 h 68"/>
                <a:gd name="T12" fmla="*/ 35 w 60"/>
                <a:gd name="T13" fmla="*/ 62 h 68"/>
                <a:gd name="T14" fmla="*/ 39 w 60"/>
                <a:gd name="T15" fmla="*/ 62 h 68"/>
                <a:gd name="T16" fmla="*/ 44 w 60"/>
                <a:gd name="T17" fmla="*/ 61 h 68"/>
                <a:gd name="T18" fmla="*/ 53 w 60"/>
                <a:gd name="T19" fmla="*/ 61 h 68"/>
                <a:gd name="T20" fmla="*/ 58 w 60"/>
                <a:gd name="T21" fmla="*/ 61 h 68"/>
                <a:gd name="T22" fmla="*/ 58 w 60"/>
                <a:gd name="T23" fmla="*/ 54 h 68"/>
                <a:gd name="T24" fmla="*/ 56 w 60"/>
                <a:gd name="T25" fmla="*/ 38 h 68"/>
                <a:gd name="T26" fmla="*/ 52 w 60"/>
                <a:gd name="T27" fmla="*/ 12 h 68"/>
                <a:gd name="T28" fmla="*/ 60 w 60"/>
                <a:gd name="T29" fmla="*/ 12 h 68"/>
                <a:gd name="T30" fmla="*/ 43 w 60"/>
                <a:gd name="T31" fmla="*/ 0 h 68"/>
                <a:gd name="T32" fmla="*/ 42 w 60"/>
                <a:gd name="T33" fmla="*/ 7 h 68"/>
                <a:gd name="T34" fmla="*/ 37 w 60"/>
                <a:gd name="T35" fmla="*/ 7 h 68"/>
                <a:gd name="T36" fmla="*/ 29 w 60"/>
                <a:gd name="T37" fmla="*/ 7 h 68"/>
                <a:gd name="T38" fmla="*/ 26 w 60"/>
                <a:gd name="T39" fmla="*/ 7 h 68"/>
                <a:gd name="T40" fmla="*/ 26 w 60"/>
                <a:gd name="T41" fmla="*/ 12 h 68"/>
                <a:gd name="T42" fmla="*/ 26 w 60"/>
                <a:gd name="T43" fmla="*/ 19 h 68"/>
                <a:gd name="T44" fmla="*/ 20 w 60"/>
                <a:gd name="T45" fmla="*/ 25 h 68"/>
                <a:gd name="T46" fmla="*/ 20 w 60"/>
                <a:gd name="T47" fmla="*/ 32 h 68"/>
                <a:gd name="T48" fmla="*/ 16 w 60"/>
                <a:gd name="T49" fmla="*/ 32 h 68"/>
                <a:gd name="T50" fmla="*/ 3 w 60"/>
                <a:gd name="T51" fmla="*/ 32 h 68"/>
                <a:gd name="T52" fmla="*/ 1 w 60"/>
                <a:gd name="T53" fmla="*/ 33 h 68"/>
                <a:gd name="T54" fmla="*/ 4 w 60"/>
                <a:gd name="T55" fmla="*/ 36 h 68"/>
                <a:gd name="T56" fmla="*/ 3 w 60"/>
                <a:gd name="T57" fmla="*/ 41 h 68"/>
                <a:gd name="T58" fmla="*/ 6 w 60"/>
                <a:gd name="T59" fmla="*/ 48 h 68"/>
                <a:gd name="T60" fmla="*/ 3 w 60"/>
                <a:gd name="T61" fmla="*/ 58 h 68"/>
                <a:gd name="T62" fmla="*/ 5 w 60"/>
                <a:gd name="T6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68">
                  <a:moveTo>
                    <a:pt x="5" y="57"/>
                  </a:moveTo>
                  <a:cubicBezTo>
                    <a:pt x="7" y="57"/>
                    <a:pt x="13" y="55"/>
                    <a:pt x="15" y="57"/>
                  </a:cubicBezTo>
                  <a:cubicBezTo>
                    <a:pt x="16" y="58"/>
                    <a:pt x="17" y="58"/>
                    <a:pt x="18" y="59"/>
                  </a:cubicBezTo>
                  <a:cubicBezTo>
                    <a:pt x="19" y="61"/>
                    <a:pt x="20" y="62"/>
                    <a:pt x="21" y="63"/>
                  </a:cubicBezTo>
                  <a:cubicBezTo>
                    <a:pt x="22" y="64"/>
                    <a:pt x="26" y="68"/>
                    <a:pt x="27" y="64"/>
                  </a:cubicBezTo>
                  <a:cubicBezTo>
                    <a:pt x="28" y="58"/>
                    <a:pt x="30" y="65"/>
                    <a:pt x="32" y="64"/>
                  </a:cubicBezTo>
                  <a:cubicBezTo>
                    <a:pt x="33" y="62"/>
                    <a:pt x="33" y="62"/>
                    <a:pt x="35" y="62"/>
                  </a:cubicBezTo>
                  <a:cubicBezTo>
                    <a:pt x="37" y="62"/>
                    <a:pt x="38" y="62"/>
                    <a:pt x="39" y="62"/>
                  </a:cubicBezTo>
                  <a:cubicBezTo>
                    <a:pt x="41" y="61"/>
                    <a:pt x="43" y="61"/>
                    <a:pt x="44" y="61"/>
                  </a:cubicBezTo>
                  <a:cubicBezTo>
                    <a:pt x="47" y="61"/>
                    <a:pt x="50" y="61"/>
                    <a:pt x="53" y="61"/>
                  </a:cubicBezTo>
                  <a:cubicBezTo>
                    <a:pt x="54" y="61"/>
                    <a:pt x="57" y="62"/>
                    <a:pt x="58" y="61"/>
                  </a:cubicBezTo>
                  <a:cubicBezTo>
                    <a:pt x="59" y="61"/>
                    <a:pt x="58" y="55"/>
                    <a:pt x="58" y="54"/>
                  </a:cubicBezTo>
                  <a:cubicBezTo>
                    <a:pt x="57" y="48"/>
                    <a:pt x="56" y="43"/>
                    <a:pt x="56" y="38"/>
                  </a:cubicBezTo>
                  <a:cubicBezTo>
                    <a:pt x="55" y="29"/>
                    <a:pt x="53" y="21"/>
                    <a:pt x="52" y="12"/>
                  </a:cubicBezTo>
                  <a:cubicBezTo>
                    <a:pt x="55" y="12"/>
                    <a:pt x="58" y="12"/>
                    <a:pt x="60" y="12"/>
                  </a:cubicBezTo>
                  <a:cubicBezTo>
                    <a:pt x="54" y="8"/>
                    <a:pt x="48" y="4"/>
                    <a:pt x="43" y="0"/>
                  </a:cubicBezTo>
                  <a:cubicBezTo>
                    <a:pt x="43" y="1"/>
                    <a:pt x="43" y="7"/>
                    <a:pt x="42" y="7"/>
                  </a:cubicBezTo>
                  <a:cubicBezTo>
                    <a:pt x="41" y="7"/>
                    <a:pt x="39" y="7"/>
                    <a:pt x="37" y="7"/>
                  </a:cubicBezTo>
                  <a:cubicBezTo>
                    <a:pt x="35" y="7"/>
                    <a:pt x="32" y="7"/>
                    <a:pt x="29" y="7"/>
                  </a:cubicBezTo>
                  <a:cubicBezTo>
                    <a:pt x="29" y="7"/>
                    <a:pt x="26" y="7"/>
                    <a:pt x="26" y="7"/>
                  </a:cubicBezTo>
                  <a:cubicBezTo>
                    <a:pt x="25" y="8"/>
                    <a:pt x="26" y="11"/>
                    <a:pt x="26" y="12"/>
                  </a:cubicBezTo>
                  <a:cubicBezTo>
                    <a:pt x="26" y="14"/>
                    <a:pt x="26" y="17"/>
                    <a:pt x="26" y="19"/>
                  </a:cubicBezTo>
                  <a:cubicBezTo>
                    <a:pt x="26" y="22"/>
                    <a:pt x="20" y="21"/>
                    <a:pt x="20" y="25"/>
                  </a:cubicBezTo>
                  <a:cubicBezTo>
                    <a:pt x="20" y="26"/>
                    <a:pt x="21" y="31"/>
                    <a:pt x="20" y="32"/>
                  </a:cubicBezTo>
                  <a:cubicBezTo>
                    <a:pt x="20" y="32"/>
                    <a:pt x="17" y="32"/>
                    <a:pt x="16" y="32"/>
                  </a:cubicBezTo>
                  <a:cubicBezTo>
                    <a:pt x="12" y="32"/>
                    <a:pt x="7" y="32"/>
                    <a:pt x="3" y="32"/>
                  </a:cubicBezTo>
                  <a:cubicBezTo>
                    <a:pt x="2" y="32"/>
                    <a:pt x="0" y="31"/>
                    <a:pt x="1" y="33"/>
                  </a:cubicBezTo>
                  <a:cubicBezTo>
                    <a:pt x="2" y="34"/>
                    <a:pt x="3" y="35"/>
                    <a:pt x="4" y="36"/>
                  </a:cubicBezTo>
                  <a:cubicBezTo>
                    <a:pt x="5" y="38"/>
                    <a:pt x="4" y="40"/>
                    <a:pt x="3" y="41"/>
                  </a:cubicBezTo>
                  <a:cubicBezTo>
                    <a:pt x="3" y="44"/>
                    <a:pt x="6" y="45"/>
                    <a:pt x="6" y="48"/>
                  </a:cubicBezTo>
                  <a:cubicBezTo>
                    <a:pt x="7" y="51"/>
                    <a:pt x="4" y="55"/>
                    <a:pt x="3" y="58"/>
                  </a:cubicBezTo>
                  <a:cubicBezTo>
                    <a:pt x="4" y="58"/>
                    <a:pt x="4" y="57"/>
                    <a:pt x="5" y="5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24" name="Freeform 768">
              <a:extLst>
                <a:ext uri="{FF2B5EF4-FFF2-40B4-BE49-F238E27FC236}">
                  <a16:creationId xmlns:a16="http://schemas.microsoft.com/office/drawing/2014/main" id="{6DE7168D-2685-7146-A24C-9A8E28D5D27E}"/>
                </a:ext>
              </a:extLst>
            </p:cNvPr>
            <p:cNvSpPr>
              <a:spLocks/>
            </p:cNvSpPr>
            <p:nvPr/>
          </p:nvSpPr>
          <p:spPr bwMode="auto">
            <a:xfrm>
              <a:off x="10900829" y="8258982"/>
              <a:ext cx="270700" cy="213435"/>
            </a:xfrm>
            <a:custGeom>
              <a:avLst/>
              <a:gdLst>
                <a:gd name="T0" fmla="*/ 8 w 29"/>
                <a:gd name="T1" fmla="*/ 22 h 23"/>
                <a:gd name="T2" fmla="*/ 10 w 29"/>
                <a:gd name="T3" fmla="*/ 21 h 23"/>
                <a:gd name="T4" fmla="*/ 15 w 29"/>
                <a:gd name="T5" fmla="*/ 21 h 23"/>
                <a:gd name="T6" fmla="*/ 23 w 29"/>
                <a:gd name="T7" fmla="*/ 21 h 23"/>
                <a:gd name="T8" fmla="*/ 27 w 29"/>
                <a:gd name="T9" fmla="*/ 22 h 23"/>
                <a:gd name="T10" fmla="*/ 29 w 29"/>
                <a:gd name="T11" fmla="*/ 19 h 23"/>
                <a:gd name="T12" fmla="*/ 25 w 29"/>
                <a:gd name="T13" fmla="*/ 14 h 23"/>
                <a:gd name="T14" fmla="*/ 25 w 29"/>
                <a:gd name="T15" fmla="*/ 10 h 23"/>
                <a:gd name="T16" fmla="*/ 19 w 29"/>
                <a:gd name="T17" fmla="*/ 4 h 23"/>
                <a:gd name="T18" fmla="*/ 9 w 29"/>
                <a:gd name="T19" fmla="*/ 1 h 23"/>
                <a:gd name="T20" fmla="*/ 5 w 29"/>
                <a:gd name="T21" fmla="*/ 1 h 23"/>
                <a:gd name="T22" fmla="*/ 2 w 29"/>
                <a:gd name="T23" fmla="*/ 6 h 23"/>
                <a:gd name="T24" fmla="*/ 1 w 29"/>
                <a:gd name="T25" fmla="*/ 10 h 23"/>
                <a:gd name="T26" fmla="*/ 2 w 29"/>
                <a:gd name="T27" fmla="*/ 12 h 23"/>
                <a:gd name="T28" fmla="*/ 2 w 29"/>
                <a:gd name="T29" fmla="*/ 14 h 23"/>
                <a:gd name="T30" fmla="*/ 4 w 29"/>
                <a:gd name="T31" fmla="*/ 15 h 23"/>
                <a:gd name="T32" fmla="*/ 9 w 29"/>
                <a:gd name="T33" fmla="*/ 15 h 23"/>
                <a:gd name="T34" fmla="*/ 10 w 29"/>
                <a:gd name="T35" fmla="*/ 14 h 23"/>
                <a:gd name="T36" fmla="*/ 17 w 29"/>
                <a:gd name="T37" fmla="*/ 16 h 23"/>
                <a:gd name="T38" fmla="*/ 11 w 29"/>
                <a:gd name="T39" fmla="*/ 17 h 23"/>
                <a:gd name="T40" fmla="*/ 6 w 29"/>
                <a:gd name="T41" fmla="*/ 18 h 23"/>
                <a:gd name="T42" fmla="*/ 3 w 29"/>
                <a:gd name="T43" fmla="*/ 21 h 23"/>
                <a:gd name="T44" fmla="*/ 5 w 29"/>
                <a:gd name="T45" fmla="*/ 21 h 23"/>
                <a:gd name="T46" fmla="*/ 8 w 29"/>
                <a:gd name="T4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23">
                  <a:moveTo>
                    <a:pt x="8" y="22"/>
                  </a:moveTo>
                  <a:cubicBezTo>
                    <a:pt x="9" y="22"/>
                    <a:pt x="9" y="21"/>
                    <a:pt x="10" y="21"/>
                  </a:cubicBezTo>
                  <a:cubicBezTo>
                    <a:pt x="12" y="21"/>
                    <a:pt x="13" y="21"/>
                    <a:pt x="15" y="21"/>
                  </a:cubicBezTo>
                  <a:cubicBezTo>
                    <a:pt x="17" y="21"/>
                    <a:pt x="20" y="20"/>
                    <a:pt x="23" y="21"/>
                  </a:cubicBezTo>
                  <a:cubicBezTo>
                    <a:pt x="24" y="22"/>
                    <a:pt x="25" y="23"/>
                    <a:pt x="27" y="22"/>
                  </a:cubicBezTo>
                  <a:cubicBezTo>
                    <a:pt x="29" y="22"/>
                    <a:pt x="29" y="21"/>
                    <a:pt x="29" y="19"/>
                  </a:cubicBezTo>
                  <a:cubicBezTo>
                    <a:pt x="29" y="17"/>
                    <a:pt x="25" y="16"/>
                    <a:pt x="25" y="14"/>
                  </a:cubicBezTo>
                  <a:cubicBezTo>
                    <a:pt x="25" y="14"/>
                    <a:pt x="25" y="10"/>
                    <a:pt x="25" y="10"/>
                  </a:cubicBezTo>
                  <a:cubicBezTo>
                    <a:pt x="24" y="10"/>
                    <a:pt x="20" y="5"/>
                    <a:pt x="19" y="4"/>
                  </a:cubicBezTo>
                  <a:cubicBezTo>
                    <a:pt x="16" y="1"/>
                    <a:pt x="13" y="0"/>
                    <a:pt x="9" y="1"/>
                  </a:cubicBezTo>
                  <a:cubicBezTo>
                    <a:pt x="8" y="1"/>
                    <a:pt x="5" y="0"/>
                    <a:pt x="5" y="1"/>
                  </a:cubicBezTo>
                  <a:cubicBezTo>
                    <a:pt x="4" y="2"/>
                    <a:pt x="2" y="4"/>
                    <a:pt x="2" y="6"/>
                  </a:cubicBezTo>
                  <a:cubicBezTo>
                    <a:pt x="3" y="8"/>
                    <a:pt x="3" y="9"/>
                    <a:pt x="1" y="10"/>
                  </a:cubicBezTo>
                  <a:cubicBezTo>
                    <a:pt x="0" y="10"/>
                    <a:pt x="3" y="12"/>
                    <a:pt x="2" y="12"/>
                  </a:cubicBezTo>
                  <a:cubicBezTo>
                    <a:pt x="4" y="13"/>
                    <a:pt x="2" y="13"/>
                    <a:pt x="2" y="14"/>
                  </a:cubicBezTo>
                  <a:cubicBezTo>
                    <a:pt x="2" y="14"/>
                    <a:pt x="3" y="15"/>
                    <a:pt x="4" y="15"/>
                  </a:cubicBezTo>
                  <a:cubicBezTo>
                    <a:pt x="4" y="16"/>
                    <a:pt x="8" y="15"/>
                    <a:pt x="9" y="15"/>
                  </a:cubicBezTo>
                  <a:cubicBezTo>
                    <a:pt x="10" y="15"/>
                    <a:pt x="10" y="14"/>
                    <a:pt x="10" y="14"/>
                  </a:cubicBezTo>
                  <a:cubicBezTo>
                    <a:pt x="11" y="14"/>
                    <a:pt x="17" y="17"/>
                    <a:pt x="17" y="16"/>
                  </a:cubicBezTo>
                  <a:cubicBezTo>
                    <a:pt x="16" y="18"/>
                    <a:pt x="12" y="17"/>
                    <a:pt x="11" y="17"/>
                  </a:cubicBezTo>
                  <a:cubicBezTo>
                    <a:pt x="9" y="16"/>
                    <a:pt x="8" y="18"/>
                    <a:pt x="6" y="18"/>
                  </a:cubicBezTo>
                  <a:cubicBezTo>
                    <a:pt x="3" y="18"/>
                    <a:pt x="1" y="18"/>
                    <a:pt x="3" y="21"/>
                  </a:cubicBezTo>
                  <a:cubicBezTo>
                    <a:pt x="3" y="22"/>
                    <a:pt x="4" y="21"/>
                    <a:pt x="5" y="21"/>
                  </a:cubicBezTo>
                  <a:cubicBezTo>
                    <a:pt x="6" y="21"/>
                    <a:pt x="7" y="22"/>
                    <a:pt x="8" y="2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25" name="Freeform 769">
              <a:extLst>
                <a:ext uri="{FF2B5EF4-FFF2-40B4-BE49-F238E27FC236}">
                  <a16:creationId xmlns:a16="http://schemas.microsoft.com/office/drawing/2014/main" id="{7874DC48-404E-BE4E-9159-406FB26A5D69}"/>
                </a:ext>
              </a:extLst>
            </p:cNvPr>
            <p:cNvSpPr>
              <a:spLocks/>
            </p:cNvSpPr>
            <p:nvPr/>
          </p:nvSpPr>
          <p:spPr bwMode="auto">
            <a:xfrm>
              <a:off x="11136499" y="7838490"/>
              <a:ext cx="783439" cy="729492"/>
            </a:xfrm>
            <a:custGeom>
              <a:avLst/>
              <a:gdLst>
                <a:gd name="T0" fmla="*/ 27 w 84"/>
                <a:gd name="T1" fmla="*/ 1 h 78"/>
                <a:gd name="T2" fmla="*/ 33 w 84"/>
                <a:gd name="T3" fmla="*/ 45 h 78"/>
                <a:gd name="T4" fmla="*/ 32 w 84"/>
                <a:gd name="T5" fmla="*/ 50 h 78"/>
                <a:gd name="T6" fmla="*/ 19 w 84"/>
                <a:gd name="T7" fmla="*/ 50 h 78"/>
                <a:gd name="T8" fmla="*/ 15 w 84"/>
                <a:gd name="T9" fmla="*/ 50 h 78"/>
                <a:gd name="T10" fmla="*/ 12 w 84"/>
                <a:gd name="T11" fmla="*/ 51 h 78"/>
                <a:gd name="T12" fmla="*/ 8 w 84"/>
                <a:gd name="T13" fmla="*/ 51 h 78"/>
                <a:gd name="T14" fmla="*/ 6 w 84"/>
                <a:gd name="T15" fmla="*/ 52 h 78"/>
                <a:gd name="T16" fmla="*/ 3 w 84"/>
                <a:gd name="T17" fmla="*/ 50 h 78"/>
                <a:gd name="T18" fmla="*/ 0 w 84"/>
                <a:gd name="T19" fmla="*/ 55 h 78"/>
                <a:gd name="T20" fmla="*/ 0 w 84"/>
                <a:gd name="T21" fmla="*/ 59 h 78"/>
                <a:gd name="T22" fmla="*/ 3 w 84"/>
                <a:gd name="T23" fmla="*/ 63 h 78"/>
                <a:gd name="T24" fmla="*/ 4 w 84"/>
                <a:gd name="T25" fmla="*/ 67 h 78"/>
                <a:gd name="T26" fmla="*/ 7 w 84"/>
                <a:gd name="T27" fmla="*/ 68 h 78"/>
                <a:gd name="T28" fmla="*/ 11 w 84"/>
                <a:gd name="T29" fmla="*/ 68 h 78"/>
                <a:gd name="T30" fmla="*/ 15 w 84"/>
                <a:gd name="T31" fmla="*/ 66 h 78"/>
                <a:gd name="T32" fmla="*/ 20 w 84"/>
                <a:gd name="T33" fmla="*/ 75 h 78"/>
                <a:gd name="T34" fmla="*/ 20 w 84"/>
                <a:gd name="T35" fmla="*/ 77 h 78"/>
                <a:gd name="T36" fmla="*/ 23 w 84"/>
                <a:gd name="T37" fmla="*/ 77 h 78"/>
                <a:gd name="T38" fmla="*/ 27 w 84"/>
                <a:gd name="T39" fmla="*/ 77 h 78"/>
                <a:gd name="T40" fmla="*/ 30 w 84"/>
                <a:gd name="T41" fmla="*/ 77 h 78"/>
                <a:gd name="T42" fmla="*/ 35 w 84"/>
                <a:gd name="T43" fmla="*/ 71 h 78"/>
                <a:gd name="T44" fmla="*/ 35 w 84"/>
                <a:gd name="T45" fmla="*/ 69 h 78"/>
                <a:gd name="T46" fmla="*/ 39 w 84"/>
                <a:gd name="T47" fmla="*/ 67 h 78"/>
                <a:gd name="T48" fmla="*/ 40 w 84"/>
                <a:gd name="T49" fmla="*/ 63 h 78"/>
                <a:gd name="T50" fmla="*/ 42 w 84"/>
                <a:gd name="T51" fmla="*/ 62 h 78"/>
                <a:gd name="T52" fmla="*/ 49 w 84"/>
                <a:gd name="T53" fmla="*/ 57 h 78"/>
                <a:gd name="T54" fmla="*/ 51 w 84"/>
                <a:gd name="T55" fmla="*/ 57 h 78"/>
                <a:gd name="T56" fmla="*/ 52 w 84"/>
                <a:gd name="T57" fmla="*/ 56 h 78"/>
                <a:gd name="T58" fmla="*/ 55 w 84"/>
                <a:gd name="T59" fmla="*/ 54 h 78"/>
                <a:gd name="T60" fmla="*/ 65 w 84"/>
                <a:gd name="T61" fmla="*/ 53 h 78"/>
                <a:gd name="T62" fmla="*/ 70 w 84"/>
                <a:gd name="T63" fmla="*/ 52 h 78"/>
                <a:gd name="T64" fmla="*/ 78 w 84"/>
                <a:gd name="T65" fmla="*/ 51 h 78"/>
                <a:gd name="T66" fmla="*/ 82 w 84"/>
                <a:gd name="T67" fmla="*/ 31 h 78"/>
                <a:gd name="T68" fmla="*/ 77 w 84"/>
                <a:gd name="T69" fmla="*/ 32 h 78"/>
                <a:gd name="T70" fmla="*/ 77 w 84"/>
                <a:gd name="T71" fmla="*/ 28 h 78"/>
                <a:gd name="T72" fmla="*/ 70 w 84"/>
                <a:gd name="T73" fmla="*/ 26 h 78"/>
                <a:gd name="T74" fmla="*/ 66 w 84"/>
                <a:gd name="T75" fmla="*/ 22 h 78"/>
                <a:gd name="T76" fmla="*/ 63 w 84"/>
                <a:gd name="T77" fmla="*/ 20 h 78"/>
                <a:gd name="T78" fmla="*/ 56 w 84"/>
                <a:gd name="T79" fmla="*/ 14 h 78"/>
                <a:gd name="T80" fmla="*/ 39 w 84"/>
                <a:gd name="T81" fmla="*/ 3 h 78"/>
                <a:gd name="T82" fmla="*/ 35 w 84"/>
                <a:gd name="T83" fmla="*/ 1 h 78"/>
                <a:gd name="T84" fmla="*/ 27 w 84"/>
                <a:gd name="T85" fmla="*/ 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4" h="78">
                  <a:moveTo>
                    <a:pt x="27" y="1"/>
                  </a:moveTo>
                  <a:cubicBezTo>
                    <a:pt x="29" y="16"/>
                    <a:pt x="31" y="31"/>
                    <a:pt x="33" y="45"/>
                  </a:cubicBezTo>
                  <a:cubicBezTo>
                    <a:pt x="33" y="47"/>
                    <a:pt x="35" y="50"/>
                    <a:pt x="32" y="50"/>
                  </a:cubicBezTo>
                  <a:cubicBezTo>
                    <a:pt x="28" y="50"/>
                    <a:pt x="23" y="50"/>
                    <a:pt x="19" y="50"/>
                  </a:cubicBezTo>
                  <a:cubicBezTo>
                    <a:pt x="17" y="50"/>
                    <a:pt x="16" y="50"/>
                    <a:pt x="15" y="50"/>
                  </a:cubicBezTo>
                  <a:cubicBezTo>
                    <a:pt x="14" y="50"/>
                    <a:pt x="13" y="51"/>
                    <a:pt x="12" y="51"/>
                  </a:cubicBezTo>
                  <a:cubicBezTo>
                    <a:pt x="11" y="52"/>
                    <a:pt x="10" y="51"/>
                    <a:pt x="8" y="51"/>
                  </a:cubicBezTo>
                  <a:cubicBezTo>
                    <a:pt x="7" y="51"/>
                    <a:pt x="7" y="53"/>
                    <a:pt x="6" y="52"/>
                  </a:cubicBezTo>
                  <a:cubicBezTo>
                    <a:pt x="5" y="52"/>
                    <a:pt x="4" y="50"/>
                    <a:pt x="3" y="50"/>
                  </a:cubicBezTo>
                  <a:cubicBezTo>
                    <a:pt x="2" y="50"/>
                    <a:pt x="2" y="56"/>
                    <a:pt x="0" y="55"/>
                  </a:cubicBezTo>
                  <a:cubicBezTo>
                    <a:pt x="0" y="56"/>
                    <a:pt x="0" y="58"/>
                    <a:pt x="0" y="59"/>
                  </a:cubicBezTo>
                  <a:cubicBezTo>
                    <a:pt x="0" y="61"/>
                    <a:pt x="2" y="61"/>
                    <a:pt x="3" y="63"/>
                  </a:cubicBezTo>
                  <a:cubicBezTo>
                    <a:pt x="4" y="64"/>
                    <a:pt x="3" y="66"/>
                    <a:pt x="4" y="67"/>
                  </a:cubicBezTo>
                  <a:cubicBezTo>
                    <a:pt x="5" y="69"/>
                    <a:pt x="6" y="67"/>
                    <a:pt x="7" y="68"/>
                  </a:cubicBezTo>
                  <a:cubicBezTo>
                    <a:pt x="7" y="69"/>
                    <a:pt x="10" y="68"/>
                    <a:pt x="11" y="68"/>
                  </a:cubicBezTo>
                  <a:cubicBezTo>
                    <a:pt x="12" y="68"/>
                    <a:pt x="14" y="66"/>
                    <a:pt x="15" y="66"/>
                  </a:cubicBezTo>
                  <a:cubicBezTo>
                    <a:pt x="17" y="68"/>
                    <a:pt x="18" y="73"/>
                    <a:pt x="20" y="75"/>
                  </a:cubicBezTo>
                  <a:cubicBezTo>
                    <a:pt x="20" y="75"/>
                    <a:pt x="19" y="77"/>
                    <a:pt x="20" y="77"/>
                  </a:cubicBezTo>
                  <a:cubicBezTo>
                    <a:pt x="21" y="78"/>
                    <a:pt x="22" y="76"/>
                    <a:pt x="23" y="77"/>
                  </a:cubicBezTo>
                  <a:cubicBezTo>
                    <a:pt x="24" y="78"/>
                    <a:pt x="26" y="78"/>
                    <a:pt x="27" y="77"/>
                  </a:cubicBezTo>
                  <a:cubicBezTo>
                    <a:pt x="29" y="75"/>
                    <a:pt x="29" y="77"/>
                    <a:pt x="30" y="77"/>
                  </a:cubicBezTo>
                  <a:cubicBezTo>
                    <a:pt x="33" y="77"/>
                    <a:pt x="35" y="73"/>
                    <a:pt x="35" y="71"/>
                  </a:cubicBezTo>
                  <a:cubicBezTo>
                    <a:pt x="35" y="70"/>
                    <a:pt x="33" y="70"/>
                    <a:pt x="35" y="69"/>
                  </a:cubicBezTo>
                  <a:cubicBezTo>
                    <a:pt x="36" y="68"/>
                    <a:pt x="38" y="69"/>
                    <a:pt x="39" y="67"/>
                  </a:cubicBezTo>
                  <a:cubicBezTo>
                    <a:pt x="39" y="66"/>
                    <a:pt x="40" y="64"/>
                    <a:pt x="40" y="63"/>
                  </a:cubicBezTo>
                  <a:cubicBezTo>
                    <a:pt x="41" y="61"/>
                    <a:pt x="41" y="60"/>
                    <a:pt x="42" y="62"/>
                  </a:cubicBezTo>
                  <a:cubicBezTo>
                    <a:pt x="45" y="64"/>
                    <a:pt x="47" y="56"/>
                    <a:pt x="49" y="57"/>
                  </a:cubicBezTo>
                  <a:cubicBezTo>
                    <a:pt x="50" y="57"/>
                    <a:pt x="50" y="57"/>
                    <a:pt x="51" y="57"/>
                  </a:cubicBezTo>
                  <a:cubicBezTo>
                    <a:pt x="51" y="57"/>
                    <a:pt x="52" y="56"/>
                    <a:pt x="52" y="56"/>
                  </a:cubicBezTo>
                  <a:cubicBezTo>
                    <a:pt x="53" y="55"/>
                    <a:pt x="54" y="55"/>
                    <a:pt x="55" y="54"/>
                  </a:cubicBezTo>
                  <a:cubicBezTo>
                    <a:pt x="58" y="51"/>
                    <a:pt x="61" y="54"/>
                    <a:pt x="65" y="53"/>
                  </a:cubicBezTo>
                  <a:cubicBezTo>
                    <a:pt x="67" y="53"/>
                    <a:pt x="68" y="52"/>
                    <a:pt x="70" y="52"/>
                  </a:cubicBezTo>
                  <a:cubicBezTo>
                    <a:pt x="73" y="52"/>
                    <a:pt x="76" y="52"/>
                    <a:pt x="78" y="51"/>
                  </a:cubicBezTo>
                  <a:cubicBezTo>
                    <a:pt x="84" y="49"/>
                    <a:pt x="82" y="36"/>
                    <a:pt x="82" y="31"/>
                  </a:cubicBezTo>
                  <a:cubicBezTo>
                    <a:pt x="81" y="32"/>
                    <a:pt x="78" y="34"/>
                    <a:pt x="77" y="32"/>
                  </a:cubicBezTo>
                  <a:cubicBezTo>
                    <a:pt x="76" y="31"/>
                    <a:pt x="78" y="29"/>
                    <a:pt x="77" y="28"/>
                  </a:cubicBezTo>
                  <a:cubicBezTo>
                    <a:pt x="76" y="26"/>
                    <a:pt x="72" y="27"/>
                    <a:pt x="70" y="26"/>
                  </a:cubicBezTo>
                  <a:cubicBezTo>
                    <a:pt x="68" y="26"/>
                    <a:pt x="67" y="23"/>
                    <a:pt x="66" y="22"/>
                  </a:cubicBezTo>
                  <a:cubicBezTo>
                    <a:pt x="66" y="21"/>
                    <a:pt x="65" y="20"/>
                    <a:pt x="63" y="20"/>
                  </a:cubicBezTo>
                  <a:cubicBezTo>
                    <a:pt x="61" y="18"/>
                    <a:pt x="58" y="16"/>
                    <a:pt x="56" y="14"/>
                  </a:cubicBezTo>
                  <a:cubicBezTo>
                    <a:pt x="50" y="11"/>
                    <a:pt x="44" y="7"/>
                    <a:pt x="39" y="3"/>
                  </a:cubicBezTo>
                  <a:cubicBezTo>
                    <a:pt x="38" y="3"/>
                    <a:pt x="36" y="1"/>
                    <a:pt x="35" y="1"/>
                  </a:cubicBezTo>
                  <a:cubicBezTo>
                    <a:pt x="33" y="0"/>
                    <a:pt x="30" y="1"/>
                    <a:pt x="27"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26" name="Freeform 770">
              <a:extLst>
                <a:ext uri="{FF2B5EF4-FFF2-40B4-BE49-F238E27FC236}">
                  <a16:creationId xmlns:a16="http://schemas.microsoft.com/office/drawing/2014/main" id="{5E45DC0F-3AAA-D245-A414-E2770E480254}"/>
                </a:ext>
              </a:extLst>
            </p:cNvPr>
            <p:cNvSpPr>
              <a:spLocks/>
            </p:cNvSpPr>
            <p:nvPr/>
          </p:nvSpPr>
          <p:spPr bwMode="auto">
            <a:xfrm>
              <a:off x="12814845" y="7500821"/>
              <a:ext cx="515923" cy="503317"/>
            </a:xfrm>
            <a:custGeom>
              <a:avLst/>
              <a:gdLst>
                <a:gd name="T0" fmla="*/ 45 w 55"/>
                <a:gd name="T1" fmla="*/ 54 h 54"/>
                <a:gd name="T2" fmla="*/ 48 w 55"/>
                <a:gd name="T3" fmla="*/ 51 h 54"/>
                <a:gd name="T4" fmla="*/ 51 w 55"/>
                <a:gd name="T5" fmla="*/ 48 h 54"/>
                <a:gd name="T6" fmla="*/ 54 w 55"/>
                <a:gd name="T7" fmla="*/ 44 h 54"/>
                <a:gd name="T8" fmla="*/ 55 w 55"/>
                <a:gd name="T9" fmla="*/ 42 h 54"/>
                <a:gd name="T10" fmla="*/ 50 w 55"/>
                <a:gd name="T11" fmla="*/ 36 h 54"/>
                <a:gd name="T12" fmla="*/ 45 w 55"/>
                <a:gd name="T13" fmla="*/ 25 h 54"/>
                <a:gd name="T14" fmla="*/ 40 w 55"/>
                <a:gd name="T15" fmla="*/ 16 h 54"/>
                <a:gd name="T16" fmla="*/ 38 w 55"/>
                <a:gd name="T17" fmla="*/ 8 h 54"/>
                <a:gd name="T18" fmla="*/ 47 w 55"/>
                <a:gd name="T19" fmla="*/ 22 h 54"/>
                <a:gd name="T20" fmla="*/ 49 w 55"/>
                <a:gd name="T21" fmla="*/ 19 h 54"/>
                <a:gd name="T22" fmla="*/ 48 w 55"/>
                <a:gd name="T23" fmla="*/ 14 h 54"/>
                <a:gd name="T24" fmla="*/ 47 w 55"/>
                <a:gd name="T25" fmla="*/ 2 h 54"/>
                <a:gd name="T26" fmla="*/ 38 w 55"/>
                <a:gd name="T27" fmla="*/ 2 h 54"/>
                <a:gd name="T28" fmla="*/ 25 w 55"/>
                <a:gd name="T29" fmla="*/ 3 h 54"/>
                <a:gd name="T30" fmla="*/ 16 w 55"/>
                <a:gd name="T31" fmla="*/ 3 h 54"/>
                <a:gd name="T32" fmla="*/ 4 w 55"/>
                <a:gd name="T33" fmla="*/ 1 h 54"/>
                <a:gd name="T34" fmla="*/ 3 w 55"/>
                <a:gd name="T35" fmla="*/ 0 h 54"/>
                <a:gd name="T36" fmla="*/ 1 w 55"/>
                <a:gd name="T37" fmla="*/ 3 h 54"/>
                <a:gd name="T38" fmla="*/ 2 w 55"/>
                <a:gd name="T39" fmla="*/ 7 h 54"/>
                <a:gd name="T40" fmla="*/ 1 w 55"/>
                <a:gd name="T41" fmla="*/ 11 h 54"/>
                <a:gd name="T42" fmla="*/ 2 w 55"/>
                <a:gd name="T43" fmla="*/ 13 h 54"/>
                <a:gd name="T44" fmla="*/ 2 w 55"/>
                <a:gd name="T45" fmla="*/ 25 h 54"/>
                <a:gd name="T46" fmla="*/ 2 w 55"/>
                <a:gd name="T47" fmla="*/ 52 h 54"/>
                <a:gd name="T48" fmla="*/ 34 w 55"/>
                <a:gd name="T49" fmla="*/ 52 h 54"/>
                <a:gd name="T50" fmla="*/ 40 w 55"/>
                <a:gd name="T51" fmla="*/ 52 h 54"/>
                <a:gd name="T52" fmla="*/ 45 w 55"/>
                <a:gd name="T5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4">
                  <a:moveTo>
                    <a:pt x="45" y="54"/>
                  </a:moveTo>
                  <a:cubicBezTo>
                    <a:pt x="46" y="54"/>
                    <a:pt x="46" y="51"/>
                    <a:pt x="48" y="51"/>
                  </a:cubicBezTo>
                  <a:cubicBezTo>
                    <a:pt x="51" y="51"/>
                    <a:pt x="49" y="49"/>
                    <a:pt x="51" y="48"/>
                  </a:cubicBezTo>
                  <a:cubicBezTo>
                    <a:pt x="54" y="47"/>
                    <a:pt x="54" y="47"/>
                    <a:pt x="54" y="44"/>
                  </a:cubicBezTo>
                  <a:cubicBezTo>
                    <a:pt x="53" y="42"/>
                    <a:pt x="53" y="42"/>
                    <a:pt x="55" y="42"/>
                  </a:cubicBezTo>
                  <a:cubicBezTo>
                    <a:pt x="54" y="42"/>
                    <a:pt x="51" y="37"/>
                    <a:pt x="50" y="36"/>
                  </a:cubicBezTo>
                  <a:cubicBezTo>
                    <a:pt x="49" y="32"/>
                    <a:pt x="47" y="28"/>
                    <a:pt x="45" y="25"/>
                  </a:cubicBezTo>
                  <a:cubicBezTo>
                    <a:pt x="43" y="22"/>
                    <a:pt x="42" y="18"/>
                    <a:pt x="40" y="16"/>
                  </a:cubicBezTo>
                  <a:cubicBezTo>
                    <a:pt x="39" y="15"/>
                    <a:pt x="37" y="9"/>
                    <a:pt x="38" y="8"/>
                  </a:cubicBezTo>
                  <a:cubicBezTo>
                    <a:pt x="38" y="8"/>
                    <a:pt x="46" y="22"/>
                    <a:pt x="47" y="22"/>
                  </a:cubicBezTo>
                  <a:cubicBezTo>
                    <a:pt x="48" y="22"/>
                    <a:pt x="49" y="19"/>
                    <a:pt x="49" y="19"/>
                  </a:cubicBezTo>
                  <a:cubicBezTo>
                    <a:pt x="49" y="17"/>
                    <a:pt x="49" y="15"/>
                    <a:pt x="48" y="14"/>
                  </a:cubicBezTo>
                  <a:cubicBezTo>
                    <a:pt x="48" y="10"/>
                    <a:pt x="47" y="6"/>
                    <a:pt x="47" y="2"/>
                  </a:cubicBezTo>
                  <a:cubicBezTo>
                    <a:pt x="45" y="4"/>
                    <a:pt x="40" y="4"/>
                    <a:pt x="38" y="2"/>
                  </a:cubicBezTo>
                  <a:cubicBezTo>
                    <a:pt x="34" y="0"/>
                    <a:pt x="29" y="1"/>
                    <a:pt x="25" y="3"/>
                  </a:cubicBezTo>
                  <a:cubicBezTo>
                    <a:pt x="22" y="5"/>
                    <a:pt x="19" y="4"/>
                    <a:pt x="16" y="3"/>
                  </a:cubicBezTo>
                  <a:cubicBezTo>
                    <a:pt x="12" y="2"/>
                    <a:pt x="8" y="2"/>
                    <a:pt x="4" y="1"/>
                  </a:cubicBezTo>
                  <a:cubicBezTo>
                    <a:pt x="4" y="1"/>
                    <a:pt x="3" y="0"/>
                    <a:pt x="3" y="0"/>
                  </a:cubicBezTo>
                  <a:cubicBezTo>
                    <a:pt x="2" y="1"/>
                    <a:pt x="2" y="2"/>
                    <a:pt x="1" y="3"/>
                  </a:cubicBezTo>
                  <a:cubicBezTo>
                    <a:pt x="0" y="4"/>
                    <a:pt x="3" y="5"/>
                    <a:pt x="2" y="7"/>
                  </a:cubicBezTo>
                  <a:cubicBezTo>
                    <a:pt x="1" y="8"/>
                    <a:pt x="1" y="9"/>
                    <a:pt x="1" y="11"/>
                  </a:cubicBezTo>
                  <a:cubicBezTo>
                    <a:pt x="2" y="11"/>
                    <a:pt x="2" y="12"/>
                    <a:pt x="2" y="13"/>
                  </a:cubicBezTo>
                  <a:cubicBezTo>
                    <a:pt x="2" y="17"/>
                    <a:pt x="2" y="21"/>
                    <a:pt x="2" y="25"/>
                  </a:cubicBezTo>
                  <a:cubicBezTo>
                    <a:pt x="2" y="28"/>
                    <a:pt x="2" y="52"/>
                    <a:pt x="2" y="52"/>
                  </a:cubicBezTo>
                  <a:cubicBezTo>
                    <a:pt x="13" y="52"/>
                    <a:pt x="23" y="52"/>
                    <a:pt x="34" y="52"/>
                  </a:cubicBezTo>
                  <a:cubicBezTo>
                    <a:pt x="36" y="52"/>
                    <a:pt x="38" y="52"/>
                    <a:pt x="40" y="52"/>
                  </a:cubicBezTo>
                  <a:cubicBezTo>
                    <a:pt x="42" y="52"/>
                    <a:pt x="43" y="54"/>
                    <a:pt x="45" y="5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27" name="Freeform 771">
              <a:extLst>
                <a:ext uri="{FF2B5EF4-FFF2-40B4-BE49-F238E27FC236}">
                  <a16:creationId xmlns:a16="http://schemas.microsoft.com/office/drawing/2014/main" id="{CAD13F95-1D72-B847-B50E-27A63130E8D1}"/>
                </a:ext>
              </a:extLst>
            </p:cNvPr>
            <p:cNvSpPr>
              <a:spLocks/>
            </p:cNvSpPr>
            <p:nvPr/>
          </p:nvSpPr>
          <p:spPr bwMode="auto">
            <a:xfrm>
              <a:off x="12050511" y="7210939"/>
              <a:ext cx="187902" cy="363153"/>
            </a:xfrm>
            <a:custGeom>
              <a:avLst/>
              <a:gdLst>
                <a:gd name="T0" fmla="*/ 14 w 20"/>
                <a:gd name="T1" fmla="*/ 34 h 39"/>
                <a:gd name="T2" fmla="*/ 17 w 20"/>
                <a:gd name="T3" fmla="*/ 30 h 39"/>
                <a:gd name="T4" fmla="*/ 20 w 20"/>
                <a:gd name="T5" fmla="*/ 27 h 39"/>
                <a:gd name="T6" fmla="*/ 20 w 20"/>
                <a:gd name="T7" fmla="*/ 24 h 39"/>
                <a:gd name="T8" fmla="*/ 19 w 20"/>
                <a:gd name="T9" fmla="*/ 23 h 39"/>
                <a:gd name="T10" fmla="*/ 17 w 20"/>
                <a:gd name="T11" fmla="*/ 20 h 39"/>
                <a:gd name="T12" fmla="*/ 14 w 20"/>
                <a:gd name="T13" fmla="*/ 20 h 39"/>
                <a:gd name="T14" fmla="*/ 16 w 20"/>
                <a:gd name="T15" fmla="*/ 16 h 39"/>
                <a:gd name="T16" fmla="*/ 17 w 20"/>
                <a:gd name="T17" fmla="*/ 10 h 39"/>
                <a:gd name="T18" fmla="*/ 15 w 20"/>
                <a:gd name="T19" fmla="*/ 6 h 39"/>
                <a:gd name="T20" fmla="*/ 18 w 20"/>
                <a:gd name="T21" fmla="*/ 4 h 39"/>
                <a:gd name="T22" fmla="*/ 18 w 20"/>
                <a:gd name="T23" fmla="*/ 1 h 39"/>
                <a:gd name="T24" fmla="*/ 15 w 20"/>
                <a:gd name="T25" fmla="*/ 3 h 39"/>
                <a:gd name="T26" fmla="*/ 14 w 20"/>
                <a:gd name="T27" fmla="*/ 2 h 39"/>
                <a:gd name="T28" fmla="*/ 11 w 20"/>
                <a:gd name="T29" fmla="*/ 0 h 39"/>
                <a:gd name="T30" fmla="*/ 5 w 20"/>
                <a:gd name="T31" fmla="*/ 4 h 39"/>
                <a:gd name="T32" fmla="*/ 2 w 20"/>
                <a:gd name="T33" fmla="*/ 17 h 39"/>
                <a:gd name="T34" fmla="*/ 1 w 20"/>
                <a:gd name="T35" fmla="*/ 21 h 39"/>
                <a:gd name="T36" fmla="*/ 4 w 20"/>
                <a:gd name="T37" fmla="*/ 26 h 39"/>
                <a:gd name="T38" fmla="*/ 8 w 20"/>
                <a:gd name="T39" fmla="*/ 30 h 39"/>
                <a:gd name="T40" fmla="*/ 10 w 20"/>
                <a:gd name="T41" fmla="*/ 39 h 39"/>
                <a:gd name="T42" fmla="*/ 14 w 20"/>
                <a:gd name="T43" fmla="*/ 34 h 39"/>
                <a:gd name="T44" fmla="*/ 14 w 20"/>
                <a:gd name="T45"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39">
                  <a:moveTo>
                    <a:pt x="14" y="34"/>
                  </a:moveTo>
                  <a:cubicBezTo>
                    <a:pt x="12" y="32"/>
                    <a:pt x="16" y="30"/>
                    <a:pt x="17" y="30"/>
                  </a:cubicBezTo>
                  <a:cubicBezTo>
                    <a:pt x="19" y="29"/>
                    <a:pt x="20" y="28"/>
                    <a:pt x="20" y="27"/>
                  </a:cubicBezTo>
                  <a:cubicBezTo>
                    <a:pt x="20" y="26"/>
                    <a:pt x="20" y="25"/>
                    <a:pt x="20" y="24"/>
                  </a:cubicBezTo>
                  <a:cubicBezTo>
                    <a:pt x="20" y="23"/>
                    <a:pt x="19" y="23"/>
                    <a:pt x="19" y="23"/>
                  </a:cubicBezTo>
                  <a:cubicBezTo>
                    <a:pt x="18" y="22"/>
                    <a:pt x="18" y="21"/>
                    <a:pt x="17" y="20"/>
                  </a:cubicBezTo>
                  <a:cubicBezTo>
                    <a:pt x="16" y="20"/>
                    <a:pt x="15" y="21"/>
                    <a:pt x="14" y="20"/>
                  </a:cubicBezTo>
                  <a:cubicBezTo>
                    <a:pt x="11" y="18"/>
                    <a:pt x="14" y="17"/>
                    <a:pt x="16" y="16"/>
                  </a:cubicBezTo>
                  <a:cubicBezTo>
                    <a:pt x="18" y="15"/>
                    <a:pt x="19" y="12"/>
                    <a:pt x="17" y="10"/>
                  </a:cubicBezTo>
                  <a:cubicBezTo>
                    <a:pt x="17" y="9"/>
                    <a:pt x="14" y="7"/>
                    <a:pt x="15" y="6"/>
                  </a:cubicBezTo>
                  <a:cubicBezTo>
                    <a:pt x="16" y="5"/>
                    <a:pt x="17" y="5"/>
                    <a:pt x="18" y="4"/>
                  </a:cubicBezTo>
                  <a:cubicBezTo>
                    <a:pt x="18" y="4"/>
                    <a:pt x="18" y="1"/>
                    <a:pt x="18" y="1"/>
                  </a:cubicBezTo>
                  <a:cubicBezTo>
                    <a:pt x="17" y="1"/>
                    <a:pt x="16" y="4"/>
                    <a:pt x="15" y="3"/>
                  </a:cubicBezTo>
                  <a:cubicBezTo>
                    <a:pt x="15" y="3"/>
                    <a:pt x="14" y="2"/>
                    <a:pt x="14" y="2"/>
                  </a:cubicBezTo>
                  <a:cubicBezTo>
                    <a:pt x="13" y="1"/>
                    <a:pt x="12" y="0"/>
                    <a:pt x="11" y="0"/>
                  </a:cubicBezTo>
                  <a:cubicBezTo>
                    <a:pt x="9" y="1"/>
                    <a:pt x="6" y="2"/>
                    <a:pt x="5" y="4"/>
                  </a:cubicBezTo>
                  <a:cubicBezTo>
                    <a:pt x="3" y="8"/>
                    <a:pt x="5" y="14"/>
                    <a:pt x="2" y="17"/>
                  </a:cubicBezTo>
                  <a:cubicBezTo>
                    <a:pt x="0" y="19"/>
                    <a:pt x="0" y="19"/>
                    <a:pt x="1" y="21"/>
                  </a:cubicBezTo>
                  <a:cubicBezTo>
                    <a:pt x="1" y="23"/>
                    <a:pt x="4" y="24"/>
                    <a:pt x="4" y="26"/>
                  </a:cubicBezTo>
                  <a:cubicBezTo>
                    <a:pt x="5" y="28"/>
                    <a:pt x="8" y="29"/>
                    <a:pt x="8" y="30"/>
                  </a:cubicBezTo>
                  <a:cubicBezTo>
                    <a:pt x="9" y="33"/>
                    <a:pt x="10" y="37"/>
                    <a:pt x="10" y="39"/>
                  </a:cubicBezTo>
                  <a:cubicBezTo>
                    <a:pt x="12" y="39"/>
                    <a:pt x="16" y="37"/>
                    <a:pt x="14" y="34"/>
                  </a:cubicBezTo>
                  <a:cubicBezTo>
                    <a:pt x="13" y="33"/>
                    <a:pt x="15" y="35"/>
                    <a:pt x="14" y="3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28" name="Freeform 772">
              <a:extLst>
                <a:ext uri="{FF2B5EF4-FFF2-40B4-BE49-F238E27FC236}">
                  <a16:creationId xmlns:a16="http://schemas.microsoft.com/office/drawing/2014/main" id="{37DC28D6-4395-2C44-8B12-E8664A9985B4}"/>
                </a:ext>
              </a:extLst>
            </p:cNvPr>
            <p:cNvSpPr>
              <a:spLocks/>
            </p:cNvSpPr>
            <p:nvPr/>
          </p:nvSpPr>
          <p:spPr bwMode="auto">
            <a:xfrm>
              <a:off x="12133317" y="7424369"/>
              <a:ext cx="710194" cy="684895"/>
            </a:xfrm>
            <a:custGeom>
              <a:avLst/>
              <a:gdLst>
                <a:gd name="T0" fmla="*/ 21 w 76"/>
                <a:gd name="T1" fmla="*/ 55 h 73"/>
                <a:gd name="T2" fmla="*/ 25 w 76"/>
                <a:gd name="T3" fmla="*/ 57 h 73"/>
                <a:gd name="T4" fmla="*/ 28 w 76"/>
                <a:gd name="T5" fmla="*/ 55 h 73"/>
                <a:gd name="T6" fmla="*/ 33 w 76"/>
                <a:gd name="T7" fmla="*/ 53 h 73"/>
                <a:gd name="T8" fmla="*/ 44 w 76"/>
                <a:gd name="T9" fmla="*/ 59 h 73"/>
                <a:gd name="T10" fmla="*/ 70 w 76"/>
                <a:gd name="T11" fmla="*/ 73 h 73"/>
                <a:gd name="T12" fmla="*/ 71 w 76"/>
                <a:gd name="T13" fmla="*/ 71 h 73"/>
                <a:gd name="T14" fmla="*/ 75 w 76"/>
                <a:gd name="T15" fmla="*/ 71 h 73"/>
                <a:gd name="T16" fmla="*/ 75 w 76"/>
                <a:gd name="T17" fmla="*/ 66 h 73"/>
                <a:gd name="T18" fmla="*/ 75 w 76"/>
                <a:gd name="T19" fmla="*/ 44 h 73"/>
                <a:gd name="T20" fmla="*/ 75 w 76"/>
                <a:gd name="T21" fmla="*/ 24 h 73"/>
                <a:gd name="T22" fmla="*/ 75 w 76"/>
                <a:gd name="T23" fmla="*/ 20 h 73"/>
                <a:gd name="T24" fmla="*/ 74 w 76"/>
                <a:gd name="T25" fmla="*/ 17 h 73"/>
                <a:gd name="T26" fmla="*/ 76 w 76"/>
                <a:gd name="T27" fmla="*/ 14 h 73"/>
                <a:gd name="T28" fmla="*/ 74 w 76"/>
                <a:gd name="T29" fmla="*/ 11 h 73"/>
                <a:gd name="T30" fmla="*/ 76 w 76"/>
                <a:gd name="T31" fmla="*/ 8 h 73"/>
                <a:gd name="T32" fmla="*/ 67 w 76"/>
                <a:gd name="T33" fmla="*/ 5 h 73"/>
                <a:gd name="T34" fmla="*/ 61 w 76"/>
                <a:gd name="T35" fmla="*/ 2 h 73"/>
                <a:gd name="T36" fmla="*/ 51 w 76"/>
                <a:gd name="T37" fmla="*/ 6 h 73"/>
                <a:gd name="T38" fmla="*/ 51 w 76"/>
                <a:gd name="T39" fmla="*/ 9 h 73"/>
                <a:gd name="T40" fmla="*/ 50 w 76"/>
                <a:gd name="T41" fmla="*/ 14 h 73"/>
                <a:gd name="T42" fmla="*/ 41 w 76"/>
                <a:gd name="T43" fmla="*/ 13 h 73"/>
                <a:gd name="T44" fmla="*/ 36 w 76"/>
                <a:gd name="T45" fmla="*/ 12 h 73"/>
                <a:gd name="T46" fmla="*/ 31 w 76"/>
                <a:gd name="T47" fmla="*/ 10 h 73"/>
                <a:gd name="T48" fmla="*/ 29 w 76"/>
                <a:gd name="T49" fmla="*/ 6 h 73"/>
                <a:gd name="T50" fmla="*/ 23 w 76"/>
                <a:gd name="T51" fmla="*/ 3 h 73"/>
                <a:gd name="T52" fmla="*/ 17 w 76"/>
                <a:gd name="T53" fmla="*/ 2 h 73"/>
                <a:gd name="T54" fmla="*/ 11 w 76"/>
                <a:gd name="T55" fmla="*/ 0 h 73"/>
                <a:gd name="T56" fmla="*/ 11 w 76"/>
                <a:gd name="T57" fmla="*/ 4 h 73"/>
                <a:gd name="T58" fmla="*/ 9 w 76"/>
                <a:gd name="T59" fmla="*/ 6 h 73"/>
                <a:gd name="T60" fmla="*/ 5 w 76"/>
                <a:gd name="T61" fmla="*/ 8 h 73"/>
                <a:gd name="T62" fmla="*/ 5 w 76"/>
                <a:gd name="T63" fmla="*/ 14 h 73"/>
                <a:gd name="T64" fmla="*/ 1 w 76"/>
                <a:gd name="T65" fmla="*/ 17 h 73"/>
                <a:gd name="T66" fmla="*/ 3 w 76"/>
                <a:gd name="T67" fmla="*/ 21 h 73"/>
                <a:gd name="T68" fmla="*/ 3 w 76"/>
                <a:gd name="T69" fmla="*/ 26 h 73"/>
                <a:gd name="T70" fmla="*/ 3 w 76"/>
                <a:gd name="T71" fmla="*/ 31 h 73"/>
                <a:gd name="T72" fmla="*/ 3 w 76"/>
                <a:gd name="T73" fmla="*/ 34 h 73"/>
                <a:gd name="T74" fmla="*/ 3 w 76"/>
                <a:gd name="T75" fmla="*/ 37 h 73"/>
                <a:gd name="T76" fmla="*/ 1 w 76"/>
                <a:gd name="T77" fmla="*/ 40 h 73"/>
                <a:gd name="T78" fmla="*/ 4 w 76"/>
                <a:gd name="T79" fmla="*/ 46 h 73"/>
                <a:gd name="T80" fmla="*/ 7 w 76"/>
                <a:gd name="T81" fmla="*/ 48 h 73"/>
                <a:gd name="T82" fmla="*/ 11 w 76"/>
                <a:gd name="T83" fmla="*/ 49 h 73"/>
                <a:gd name="T84" fmla="*/ 14 w 76"/>
                <a:gd name="T85" fmla="*/ 53 h 73"/>
                <a:gd name="T86" fmla="*/ 21 w 76"/>
                <a:gd name="T87" fmla="*/ 55 h 73"/>
                <a:gd name="T88" fmla="*/ 21 w 76"/>
                <a:gd name="T89"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 h="73">
                  <a:moveTo>
                    <a:pt x="21" y="55"/>
                  </a:moveTo>
                  <a:cubicBezTo>
                    <a:pt x="21" y="56"/>
                    <a:pt x="24" y="58"/>
                    <a:pt x="25" y="57"/>
                  </a:cubicBezTo>
                  <a:cubicBezTo>
                    <a:pt x="26" y="56"/>
                    <a:pt x="27" y="56"/>
                    <a:pt x="28" y="55"/>
                  </a:cubicBezTo>
                  <a:cubicBezTo>
                    <a:pt x="29" y="55"/>
                    <a:pt x="32" y="53"/>
                    <a:pt x="33" y="53"/>
                  </a:cubicBezTo>
                  <a:cubicBezTo>
                    <a:pt x="37" y="55"/>
                    <a:pt x="40" y="57"/>
                    <a:pt x="44" y="59"/>
                  </a:cubicBezTo>
                  <a:cubicBezTo>
                    <a:pt x="53" y="64"/>
                    <a:pt x="61" y="69"/>
                    <a:pt x="70" y="73"/>
                  </a:cubicBezTo>
                  <a:cubicBezTo>
                    <a:pt x="70" y="71"/>
                    <a:pt x="69" y="71"/>
                    <a:pt x="71" y="71"/>
                  </a:cubicBezTo>
                  <a:cubicBezTo>
                    <a:pt x="71" y="71"/>
                    <a:pt x="75" y="71"/>
                    <a:pt x="75" y="71"/>
                  </a:cubicBezTo>
                  <a:cubicBezTo>
                    <a:pt x="75" y="69"/>
                    <a:pt x="75" y="68"/>
                    <a:pt x="75" y="66"/>
                  </a:cubicBezTo>
                  <a:cubicBezTo>
                    <a:pt x="75" y="59"/>
                    <a:pt x="75" y="52"/>
                    <a:pt x="75" y="44"/>
                  </a:cubicBezTo>
                  <a:cubicBezTo>
                    <a:pt x="75" y="37"/>
                    <a:pt x="75" y="30"/>
                    <a:pt x="75" y="24"/>
                  </a:cubicBezTo>
                  <a:cubicBezTo>
                    <a:pt x="75" y="22"/>
                    <a:pt x="75" y="21"/>
                    <a:pt x="75" y="20"/>
                  </a:cubicBezTo>
                  <a:cubicBezTo>
                    <a:pt x="74" y="19"/>
                    <a:pt x="74" y="18"/>
                    <a:pt x="74" y="17"/>
                  </a:cubicBezTo>
                  <a:cubicBezTo>
                    <a:pt x="74" y="16"/>
                    <a:pt x="76" y="15"/>
                    <a:pt x="76" y="14"/>
                  </a:cubicBezTo>
                  <a:cubicBezTo>
                    <a:pt x="76" y="13"/>
                    <a:pt x="74" y="12"/>
                    <a:pt x="74" y="11"/>
                  </a:cubicBezTo>
                  <a:cubicBezTo>
                    <a:pt x="74" y="10"/>
                    <a:pt x="75" y="9"/>
                    <a:pt x="76" y="8"/>
                  </a:cubicBezTo>
                  <a:cubicBezTo>
                    <a:pt x="73" y="6"/>
                    <a:pt x="70" y="7"/>
                    <a:pt x="67" y="5"/>
                  </a:cubicBezTo>
                  <a:cubicBezTo>
                    <a:pt x="65" y="4"/>
                    <a:pt x="64" y="2"/>
                    <a:pt x="61" y="2"/>
                  </a:cubicBezTo>
                  <a:cubicBezTo>
                    <a:pt x="57" y="2"/>
                    <a:pt x="53" y="3"/>
                    <a:pt x="51" y="6"/>
                  </a:cubicBezTo>
                  <a:cubicBezTo>
                    <a:pt x="50" y="7"/>
                    <a:pt x="50" y="8"/>
                    <a:pt x="51" y="9"/>
                  </a:cubicBezTo>
                  <a:cubicBezTo>
                    <a:pt x="52" y="11"/>
                    <a:pt x="51" y="12"/>
                    <a:pt x="50" y="14"/>
                  </a:cubicBezTo>
                  <a:cubicBezTo>
                    <a:pt x="48" y="17"/>
                    <a:pt x="44" y="15"/>
                    <a:pt x="41" y="13"/>
                  </a:cubicBezTo>
                  <a:cubicBezTo>
                    <a:pt x="39" y="13"/>
                    <a:pt x="38" y="12"/>
                    <a:pt x="36" y="12"/>
                  </a:cubicBezTo>
                  <a:cubicBezTo>
                    <a:pt x="34" y="11"/>
                    <a:pt x="32" y="12"/>
                    <a:pt x="31" y="10"/>
                  </a:cubicBezTo>
                  <a:cubicBezTo>
                    <a:pt x="30" y="9"/>
                    <a:pt x="30" y="7"/>
                    <a:pt x="29" y="6"/>
                  </a:cubicBezTo>
                  <a:cubicBezTo>
                    <a:pt x="28" y="4"/>
                    <a:pt x="25" y="4"/>
                    <a:pt x="23" y="3"/>
                  </a:cubicBezTo>
                  <a:cubicBezTo>
                    <a:pt x="21" y="2"/>
                    <a:pt x="19" y="2"/>
                    <a:pt x="17" y="2"/>
                  </a:cubicBezTo>
                  <a:cubicBezTo>
                    <a:pt x="15" y="2"/>
                    <a:pt x="14" y="1"/>
                    <a:pt x="11" y="0"/>
                  </a:cubicBezTo>
                  <a:cubicBezTo>
                    <a:pt x="11" y="1"/>
                    <a:pt x="11" y="2"/>
                    <a:pt x="11" y="4"/>
                  </a:cubicBezTo>
                  <a:cubicBezTo>
                    <a:pt x="11" y="5"/>
                    <a:pt x="11" y="4"/>
                    <a:pt x="9" y="6"/>
                  </a:cubicBezTo>
                  <a:cubicBezTo>
                    <a:pt x="8" y="7"/>
                    <a:pt x="7" y="7"/>
                    <a:pt x="5" y="8"/>
                  </a:cubicBezTo>
                  <a:cubicBezTo>
                    <a:pt x="3" y="10"/>
                    <a:pt x="6" y="12"/>
                    <a:pt x="5" y="14"/>
                  </a:cubicBezTo>
                  <a:cubicBezTo>
                    <a:pt x="4" y="16"/>
                    <a:pt x="1" y="16"/>
                    <a:pt x="1" y="17"/>
                  </a:cubicBezTo>
                  <a:cubicBezTo>
                    <a:pt x="1" y="19"/>
                    <a:pt x="2" y="20"/>
                    <a:pt x="3" y="21"/>
                  </a:cubicBezTo>
                  <a:cubicBezTo>
                    <a:pt x="3" y="23"/>
                    <a:pt x="3" y="25"/>
                    <a:pt x="3" y="26"/>
                  </a:cubicBezTo>
                  <a:cubicBezTo>
                    <a:pt x="3" y="28"/>
                    <a:pt x="4" y="29"/>
                    <a:pt x="3" y="31"/>
                  </a:cubicBezTo>
                  <a:cubicBezTo>
                    <a:pt x="3" y="32"/>
                    <a:pt x="3" y="33"/>
                    <a:pt x="3" y="34"/>
                  </a:cubicBezTo>
                  <a:cubicBezTo>
                    <a:pt x="3" y="35"/>
                    <a:pt x="4" y="36"/>
                    <a:pt x="3" y="37"/>
                  </a:cubicBezTo>
                  <a:cubicBezTo>
                    <a:pt x="3" y="38"/>
                    <a:pt x="0" y="38"/>
                    <a:pt x="1" y="40"/>
                  </a:cubicBezTo>
                  <a:cubicBezTo>
                    <a:pt x="3" y="42"/>
                    <a:pt x="4" y="43"/>
                    <a:pt x="4" y="46"/>
                  </a:cubicBezTo>
                  <a:cubicBezTo>
                    <a:pt x="4" y="48"/>
                    <a:pt x="6" y="47"/>
                    <a:pt x="7" y="48"/>
                  </a:cubicBezTo>
                  <a:cubicBezTo>
                    <a:pt x="9" y="48"/>
                    <a:pt x="10" y="48"/>
                    <a:pt x="11" y="49"/>
                  </a:cubicBezTo>
                  <a:cubicBezTo>
                    <a:pt x="12" y="50"/>
                    <a:pt x="13" y="52"/>
                    <a:pt x="14" y="53"/>
                  </a:cubicBezTo>
                  <a:cubicBezTo>
                    <a:pt x="16" y="54"/>
                    <a:pt x="19" y="53"/>
                    <a:pt x="21" y="55"/>
                  </a:cubicBezTo>
                  <a:cubicBezTo>
                    <a:pt x="22" y="56"/>
                    <a:pt x="20" y="54"/>
                    <a:pt x="21" y="55"/>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29" name="Freeform 773">
              <a:extLst>
                <a:ext uri="{FF2B5EF4-FFF2-40B4-BE49-F238E27FC236}">
                  <a16:creationId xmlns:a16="http://schemas.microsoft.com/office/drawing/2014/main" id="{8A31539F-BB7E-DF43-ACEB-26B7F4D5D8FE}"/>
                </a:ext>
              </a:extLst>
            </p:cNvPr>
            <p:cNvSpPr>
              <a:spLocks/>
            </p:cNvSpPr>
            <p:nvPr/>
          </p:nvSpPr>
          <p:spPr bwMode="auto">
            <a:xfrm>
              <a:off x="10910384" y="7714256"/>
              <a:ext cx="391721" cy="318556"/>
            </a:xfrm>
            <a:custGeom>
              <a:avLst/>
              <a:gdLst>
                <a:gd name="T0" fmla="*/ 19 w 42"/>
                <a:gd name="T1" fmla="*/ 34 h 34"/>
                <a:gd name="T2" fmla="*/ 20 w 42"/>
                <a:gd name="T3" fmla="*/ 25 h 34"/>
                <a:gd name="T4" fmla="*/ 24 w 42"/>
                <a:gd name="T5" fmla="*/ 22 h 34"/>
                <a:gd name="T6" fmla="*/ 25 w 42"/>
                <a:gd name="T7" fmla="*/ 20 h 34"/>
                <a:gd name="T8" fmla="*/ 25 w 42"/>
                <a:gd name="T9" fmla="*/ 9 h 34"/>
                <a:gd name="T10" fmla="*/ 32 w 42"/>
                <a:gd name="T11" fmla="*/ 9 h 34"/>
                <a:gd name="T12" fmla="*/ 41 w 42"/>
                <a:gd name="T13" fmla="*/ 9 h 34"/>
                <a:gd name="T14" fmla="*/ 42 w 42"/>
                <a:gd name="T15" fmla="*/ 2 h 34"/>
                <a:gd name="T16" fmla="*/ 40 w 42"/>
                <a:gd name="T17" fmla="*/ 0 h 34"/>
                <a:gd name="T18" fmla="*/ 20 w 42"/>
                <a:gd name="T19" fmla="*/ 0 h 34"/>
                <a:gd name="T20" fmla="*/ 15 w 42"/>
                <a:gd name="T21" fmla="*/ 6 h 34"/>
                <a:gd name="T22" fmla="*/ 10 w 42"/>
                <a:gd name="T23" fmla="*/ 17 h 34"/>
                <a:gd name="T24" fmla="*/ 8 w 42"/>
                <a:gd name="T25" fmla="*/ 18 h 34"/>
                <a:gd name="T26" fmla="*/ 4 w 42"/>
                <a:gd name="T27" fmla="*/ 25 h 34"/>
                <a:gd name="T28" fmla="*/ 0 w 42"/>
                <a:gd name="T29" fmla="*/ 34 h 34"/>
                <a:gd name="T30" fmla="*/ 19 w 42"/>
                <a:gd name="T3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 h="34">
                  <a:moveTo>
                    <a:pt x="19" y="34"/>
                  </a:moveTo>
                  <a:cubicBezTo>
                    <a:pt x="19" y="31"/>
                    <a:pt x="18" y="26"/>
                    <a:pt x="20" y="25"/>
                  </a:cubicBezTo>
                  <a:cubicBezTo>
                    <a:pt x="21" y="24"/>
                    <a:pt x="23" y="23"/>
                    <a:pt x="24" y="22"/>
                  </a:cubicBezTo>
                  <a:cubicBezTo>
                    <a:pt x="25" y="22"/>
                    <a:pt x="25" y="20"/>
                    <a:pt x="25" y="20"/>
                  </a:cubicBezTo>
                  <a:cubicBezTo>
                    <a:pt x="25" y="16"/>
                    <a:pt x="25" y="13"/>
                    <a:pt x="25" y="9"/>
                  </a:cubicBezTo>
                  <a:cubicBezTo>
                    <a:pt x="25" y="9"/>
                    <a:pt x="31" y="9"/>
                    <a:pt x="32" y="9"/>
                  </a:cubicBezTo>
                  <a:cubicBezTo>
                    <a:pt x="35" y="9"/>
                    <a:pt x="38" y="9"/>
                    <a:pt x="41" y="9"/>
                  </a:cubicBezTo>
                  <a:cubicBezTo>
                    <a:pt x="42" y="9"/>
                    <a:pt x="42" y="3"/>
                    <a:pt x="42" y="2"/>
                  </a:cubicBezTo>
                  <a:cubicBezTo>
                    <a:pt x="42" y="0"/>
                    <a:pt x="42" y="0"/>
                    <a:pt x="40" y="0"/>
                  </a:cubicBezTo>
                  <a:cubicBezTo>
                    <a:pt x="33" y="0"/>
                    <a:pt x="27" y="0"/>
                    <a:pt x="20" y="0"/>
                  </a:cubicBezTo>
                  <a:cubicBezTo>
                    <a:pt x="18" y="2"/>
                    <a:pt x="17" y="4"/>
                    <a:pt x="15" y="6"/>
                  </a:cubicBezTo>
                  <a:cubicBezTo>
                    <a:pt x="11" y="9"/>
                    <a:pt x="11" y="12"/>
                    <a:pt x="10" y="17"/>
                  </a:cubicBezTo>
                  <a:cubicBezTo>
                    <a:pt x="10" y="17"/>
                    <a:pt x="9" y="18"/>
                    <a:pt x="8" y="18"/>
                  </a:cubicBezTo>
                  <a:cubicBezTo>
                    <a:pt x="6" y="20"/>
                    <a:pt x="5" y="22"/>
                    <a:pt x="4" y="25"/>
                  </a:cubicBezTo>
                  <a:cubicBezTo>
                    <a:pt x="2" y="28"/>
                    <a:pt x="0" y="30"/>
                    <a:pt x="0" y="34"/>
                  </a:cubicBezTo>
                  <a:cubicBezTo>
                    <a:pt x="6" y="34"/>
                    <a:pt x="13" y="34"/>
                    <a:pt x="19" y="3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30" name="Freeform 774">
              <a:extLst>
                <a:ext uri="{FF2B5EF4-FFF2-40B4-BE49-F238E27FC236}">
                  <a16:creationId xmlns:a16="http://schemas.microsoft.com/office/drawing/2014/main" id="{F88EDED0-7D23-754D-9A38-A23A8A022119}"/>
                </a:ext>
              </a:extLst>
            </p:cNvPr>
            <p:cNvSpPr>
              <a:spLocks/>
            </p:cNvSpPr>
            <p:nvPr/>
          </p:nvSpPr>
          <p:spPr bwMode="auto">
            <a:xfrm>
              <a:off x="11098281" y="7265092"/>
              <a:ext cx="560509" cy="449163"/>
            </a:xfrm>
            <a:custGeom>
              <a:avLst/>
              <a:gdLst>
                <a:gd name="T0" fmla="*/ 22 w 60"/>
                <a:gd name="T1" fmla="*/ 48 h 48"/>
                <a:gd name="T2" fmla="*/ 23 w 60"/>
                <a:gd name="T3" fmla="*/ 41 h 48"/>
                <a:gd name="T4" fmla="*/ 29 w 60"/>
                <a:gd name="T5" fmla="*/ 37 h 48"/>
                <a:gd name="T6" fmla="*/ 33 w 60"/>
                <a:gd name="T7" fmla="*/ 37 h 48"/>
                <a:gd name="T8" fmla="*/ 38 w 60"/>
                <a:gd name="T9" fmla="*/ 35 h 48"/>
                <a:gd name="T10" fmla="*/ 40 w 60"/>
                <a:gd name="T11" fmla="*/ 32 h 48"/>
                <a:gd name="T12" fmla="*/ 45 w 60"/>
                <a:gd name="T13" fmla="*/ 31 h 48"/>
                <a:gd name="T14" fmla="*/ 46 w 60"/>
                <a:gd name="T15" fmla="*/ 28 h 48"/>
                <a:gd name="T16" fmla="*/ 50 w 60"/>
                <a:gd name="T17" fmla="*/ 25 h 48"/>
                <a:gd name="T18" fmla="*/ 53 w 60"/>
                <a:gd name="T19" fmla="*/ 23 h 48"/>
                <a:gd name="T20" fmla="*/ 58 w 60"/>
                <a:gd name="T21" fmla="*/ 24 h 48"/>
                <a:gd name="T22" fmla="*/ 56 w 60"/>
                <a:gd name="T23" fmla="*/ 16 h 48"/>
                <a:gd name="T24" fmla="*/ 56 w 60"/>
                <a:gd name="T25" fmla="*/ 10 h 48"/>
                <a:gd name="T26" fmla="*/ 55 w 60"/>
                <a:gd name="T27" fmla="*/ 7 h 48"/>
                <a:gd name="T28" fmla="*/ 51 w 60"/>
                <a:gd name="T29" fmla="*/ 6 h 48"/>
                <a:gd name="T30" fmla="*/ 47 w 60"/>
                <a:gd name="T31" fmla="*/ 6 h 48"/>
                <a:gd name="T32" fmla="*/ 42 w 60"/>
                <a:gd name="T33" fmla="*/ 6 h 48"/>
                <a:gd name="T34" fmla="*/ 35 w 60"/>
                <a:gd name="T35" fmla="*/ 4 h 48"/>
                <a:gd name="T36" fmla="*/ 30 w 60"/>
                <a:gd name="T37" fmla="*/ 13 h 48"/>
                <a:gd name="T38" fmla="*/ 20 w 60"/>
                <a:gd name="T39" fmla="*/ 19 h 48"/>
                <a:gd name="T40" fmla="*/ 16 w 60"/>
                <a:gd name="T41" fmla="*/ 27 h 48"/>
                <a:gd name="T42" fmla="*/ 16 w 60"/>
                <a:gd name="T43" fmla="*/ 35 h 48"/>
                <a:gd name="T44" fmla="*/ 14 w 60"/>
                <a:gd name="T45" fmla="*/ 39 h 48"/>
                <a:gd name="T46" fmla="*/ 9 w 60"/>
                <a:gd name="T47" fmla="*/ 42 h 48"/>
                <a:gd name="T48" fmla="*/ 5 w 60"/>
                <a:gd name="T49" fmla="*/ 45 h 48"/>
                <a:gd name="T50" fmla="*/ 0 w 60"/>
                <a:gd name="T51" fmla="*/ 48 h 48"/>
                <a:gd name="T52" fmla="*/ 22 w 60"/>
                <a:gd name="T5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 h="48">
                  <a:moveTo>
                    <a:pt x="22" y="48"/>
                  </a:moveTo>
                  <a:cubicBezTo>
                    <a:pt x="22" y="45"/>
                    <a:pt x="21" y="43"/>
                    <a:pt x="23" y="41"/>
                  </a:cubicBezTo>
                  <a:cubicBezTo>
                    <a:pt x="25" y="40"/>
                    <a:pt x="28" y="39"/>
                    <a:pt x="29" y="37"/>
                  </a:cubicBezTo>
                  <a:cubicBezTo>
                    <a:pt x="30" y="37"/>
                    <a:pt x="32" y="37"/>
                    <a:pt x="33" y="37"/>
                  </a:cubicBezTo>
                  <a:cubicBezTo>
                    <a:pt x="34" y="36"/>
                    <a:pt x="36" y="36"/>
                    <a:pt x="38" y="35"/>
                  </a:cubicBezTo>
                  <a:cubicBezTo>
                    <a:pt x="39" y="34"/>
                    <a:pt x="39" y="33"/>
                    <a:pt x="40" y="32"/>
                  </a:cubicBezTo>
                  <a:cubicBezTo>
                    <a:pt x="41" y="31"/>
                    <a:pt x="44" y="32"/>
                    <a:pt x="45" y="31"/>
                  </a:cubicBezTo>
                  <a:cubicBezTo>
                    <a:pt x="46" y="30"/>
                    <a:pt x="46" y="29"/>
                    <a:pt x="46" y="28"/>
                  </a:cubicBezTo>
                  <a:cubicBezTo>
                    <a:pt x="46" y="26"/>
                    <a:pt x="49" y="26"/>
                    <a:pt x="50" y="25"/>
                  </a:cubicBezTo>
                  <a:cubicBezTo>
                    <a:pt x="51" y="24"/>
                    <a:pt x="51" y="23"/>
                    <a:pt x="53" y="23"/>
                  </a:cubicBezTo>
                  <a:cubicBezTo>
                    <a:pt x="54" y="23"/>
                    <a:pt x="57" y="24"/>
                    <a:pt x="58" y="24"/>
                  </a:cubicBezTo>
                  <a:cubicBezTo>
                    <a:pt x="60" y="23"/>
                    <a:pt x="56" y="17"/>
                    <a:pt x="56" y="16"/>
                  </a:cubicBezTo>
                  <a:cubicBezTo>
                    <a:pt x="56" y="14"/>
                    <a:pt x="56" y="12"/>
                    <a:pt x="56" y="10"/>
                  </a:cubicBezTo>
                  <a:cubicBezTo>
                    <a:pt x="55" y="9"/>
                    <a:pt x="55" y="8"/>
                    <a:pt x="55" y="7"/>
                  </a:cubicBezTo>
                  <a:cubicBezTo>
                    <a:pt x="53" y="7"/>
                    <a:pt x="52" y="6"/>
                    <a:pt x="51" y="6"/>
                  </a:cubicBezTo>
                  <a:cubicBezTo>
                    <a:pt x="50" y="5"/>
                    <a:pt x="48" y="6"/>
                    <a:pt x="47" y="6"/>
                  </a:cubicBezTo>
                  <a:cubicBezTo>
                    <a:pt x="46" y="5"/>
                    <a:pt x="44" y="6"/>
                    <a:pt x="42" y="6"/>
                  </a:cubicBezTo>
                  <a:cubicBezTo>
                    <a:pt x="40" y="6"/>
                    <a:pt x="36" y="0"/>
                    <a:pt x="35" y="4"/>
                  </a:cubicBezTo>
                  <a:cubicBezTo>
                    <a:pt x="34" y="7"/>
                    <a:pt x="33" y="10"/>
                    <a:pt x="30" y="13"/>
                  </a:cubicBezTo>
                  <a:cubicBezTo>
                    <a:pt x="27" y="16"/>
                    <a:pt x="23" y="16"/>
                    <a:pt x="20" y="19"/>
                  </a:cubicBezTo>
                  <a:cubicBezTo>
                    <a:pt x="18" y="21"/>
                    <a:pt x="17" y="24"/>
                    <a:pt x="16" y="27"/>
                  </a:cubicBezTo>
                  <a:cubicBezTo>
                    <a:pt x="16" y="29"/>
                    <a:pt x="17" y="32"/>
                    <a:pt x="16" y="35"/>
                  </a:cubicBezTo>
                  <a:cubicBezTo>
                    <a:pt x="15" y="36"/>
                    <a:pt x="14" y="38"/>
                    <a:pt x="14" y="39"/>
                  </a:cubicBezTo>
                  <a:cubicBezTo>
                    <a:pt x="13" y="41"/>
                    <a:pt x="11" y="41"/>
                    <a:pt x="9" y="42"/>
                  </a:cubicBezTo>
                  <a:cubicBezTo>
                    <a:pt x="8" y="43"/>
                    <a:pt x="7" y="44"/>
                    <a:pt x="5" y="45"/>
                  </a:cubicBezTo>
                  <a:cubicBezTo>
                    <a:pt x="4" y="46"/>
                    <a:pt x="2" y="46"/>
                    <a:pt x="0" y="48"/>
                  </a:cubicBezTo>
                  <a:lnTo>
                    <a:pt x="22" y="48"/>
                  </a:ln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31" name="Freeform 775">
              <a:extLst>
                <a:ext uri="{FF2B5EF4-FFF2-40B4-BE49-F238E27FC236}">
                  <a16:creationId xmlns:a16="http://schemas.microsoft.com/office/drawing/2014/main" id="{12E5DA35-8328-1F44-8181-52936A19F4F1}"/>
                </a:ext>
              </a:extLst>
            </p:cNvPr>
            <p:cNvSpPr>
              <a:spLocks/>
            </p:cNvSpPr>
            <p:nvPr/>
          </p:nvSpPr>
          <p:spPr bwMode="auto">
            <a:xfrm>
              <a:off x="11295736" y="7220495"/>
              <a:ext cx="968154" cy="923808"/>
            </a:xfrm>
            <a:custGeom>
              <a:avLst/>
              <a:gdLst>
                <a:gd name="T0" fmla="*/ 35 w 104"/>
                <a:gd name="T1" fmla="*/ 22 h 99"/>
                <a:gd name="T2" fmla="*/ 36 w 104"/>
                <a:gd name="T3" fmla="*/ 29 h 99"/>
                <a:gd name="T4" fmla="*/ 31 w 104"/>
                <a:gd name="T5" fmla="*/ 28 h 99"/>
                <a:gd name="T6" fmla="*/ 29 w 104"/>
                <a:gd name="T7" fmla="*/ 30 h 99"/>
                <a:gd name="T8" fmla="*/ 26 w 104"/>
                <a:gd name="T9" fmla="*/ 31 h 99"/>
                <a:gd name="T10" fmla="*/ 24 w 104"/>
                <a:gd name="T11" fmla="*/ 35 h 99"/>
                <a:gd name="T12" fmla="*/ 20 w 104"/>
                <a:gd name="T13" fmla="*/ 37 h 99"/>
                <a:gd name="T14" fmla="*/ 17 w 104"/>
                <a:gd name="T15" fmla="*/ 40 h 99"/>
                <a:gd name="T16" fmla="*/ 11 w 104"/>
                <a:gd name="T17" fmla="*/ 42 h 99"/>
                <a:gd name="T18" fmla="*/ 8 w 104"/>
                <a:gd name="T19" fmla="*/ 43 h 99"/>
                <a:gd name="T20" fmla="*/ 4 w 104"/>
                <a:gd name="T21" fmla="*/ 45 h 99"/>
                <a:gd name="T22" fmla="*/ 1 w 104"/>
                <a:gd name="T23" fmla="*/ 52 h 99"/>
                <a:gd name="T24" fmla="*/ 2 w 104"/>
                <a:gd name="T25" fmla="*/ 56 h 99"/>
                <a:gd name="T26" fmla="*/ 6 w 104"/>
                <a:gd name="T27" fmla="*/ 59 h 99"/>
                <a:gd name="T28" fmla="*/ 37 w 104"/>
                <a:gd name="T29" fmla="*/ 79 h 99"/>
                <a:gd name="T30" fmla="*/ 48 w 104"/>
                <a:gd name="T31" fmla="*/ 86 h 99"/>
                <a:gd name="T32" fmla="*/ 49 w 104"/>
                <a:gd name="T33" fmla="*/ 87 h 99"/>
                <a:gd name="T34" fmla="*/ 58 w 104"/>
                <a:gd name="T35" fmla="*/ 93 h 99"/>
                <a:gd name="T36" fmla="*/ 61 w 104"/>
                <a:gd name="T37" fmla="*/ 99 h 99"/>
                <a:gd name="T38" fmla="*/ 67 w 104"/>
                <a:gd name="T39" fmla="*/ 97 h 99"/>
                <a:gd name="T40" fmla="*/ 72 w 104"/>
                <a:gd name="T41" fmla="*/ 96 h 99"/>
                <a:gd name="T42" fmla="*/ 85 w 104"/>
                <a:gd name="T43" fmla="*/ 87 h 99"/>
                <a:gd name="T44" fmla="*/ 100 w 104"/>
                <a:gd name="T45" fmla="*/ 77 h 99"/>
                <a:gd name="T46" fmla="*/ 104 w 104"/>
                <a:gd name="T47" fmla="*/ 75 h 99"/>
                <a:gd name="T48" fmla="*/ 97 w 104"/>
                <a:gd name="T49" fmla="*/ 69 h 99"/>
                <a:gd name="T50" fmla="*/ 94 w 104"/>
                <a:gd name="T51" fmla="*/ 69 h 99"/>
                <a:gd name="T52" fmla="*/ 92 w 104"/>
                <a:gd name="T53" fmla="*/ 63 h 99"/>
                <a:gd name="T54" fmla="*/ 92 w 104"/>
                <a:gd name="T55" fmla="*/ 60 h 99"/>
                <a:gd name="T56" fmla="*/ 93 w 104"/>
                <a:gd name="T57" fmla="*/ 55 h 99"/>
                <a:gd name="T58" fmla="*/ 93 w 104"/>
                <a:gd name="T59" fmla="*/ 50 h 99"/>
                <a:gd name="T60" fmla="*/ 93 w 104"/>
                <a:gd name="T61" fmla="*/ 46 h 99"/>
                <a:gd name="T62" fmla="*/ 92 w 104"/>
                <a:gd name="T63" fmla="*/ 42 h 99"/>
                <a:gd name="T64" fmla="*/ 91 w 104"/>
                <a:gd name="T65" fmla="*/ 37 h 99"/>
                <a:gd name="T66" fmla="*/ 87 w 104"/>
                <a:gd name="T67" fmla="*/ 27 h 99"/>
                <a:gd name="T68" fmla="*/ 82 w 104"/>
                <a:gd name="T69" fmla="*/ 20 h 99"/>
                <a:gd name="T70" fmla="*/ 85 w 104"/>
                <a:gd name="T71" fmla="*/ 13 h 99"/>
                <a:gd name="T72" fmla="*/ 86 w 104"/>
                <a:gd name="T73" fmla="*/ 2 h 99"/>
                <a:gd name="T74" fmla="*/ 84 w 104"/>
                <a:gd name="T75" fmla="*/ 1 h 99"/>
                <a:gd name="T76" fmla="*/ 81 w 104"/>
                <a:gd name="T77" fmla="*/ 0 h 99"/>
                <a:gd name="T78" fmla="*/ 79 w 104"/>
                <a:gd name="T79" fmla="*/ 1 h 99"/>
                <a:gd name="T80" fmla="*/ 75 w 104"/>
                <a:gd name="T81" fmla="*/ 0 h 99"/>
                <a:gd name="T82" fmla="*/ 72 w 104"/>
                <a:gd name="T83" fmla="*/ 2 h 99"/>
                <a:gd name="T84" fmla="*/ 68 w 104"/>
                <a:gd name="T85" fmla="*/ 1 h 99"/>
                <a:gd name="T86" fmla="*/ 61 w 104"/>
                <a:gd name="T87" fmla="*/ 2 h 99"/>
                <a:gd name="T88" fmla="*/ 46 w 104"/>
                <a:gd name="T89" fmla="*/ 5 h 99"/>
                <a:gd name="T90" fmla="*/ 43 w 104"/>
                <a:gd name="T91" fmla="*/ 7 h 99"/>
                <a:gd name="T92" fmla="*/ 39 w 104"/>
                <a:gd name="T93" fmla="*/ 8 h 99"/>
                <a:gd name="T94" fmla="*/ 34 w 104"/>
                <a:gd name="T95" fmla="*/ 12 h 99"/>
                <a:gd name="T96" fmla="*/ 35 w 104"/>
                <a:gd name="T97" fmla="*/ 22 h 99"/>
                <a:gd name="T98" fmla="*/ 35 w 104"/>
                <a:gd name="T99" fmla="*/ 2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4" h="99">
                  <a:moveTo>
                    <a:pt x="35" y="22"/>
                  </a:moveTo>
                  <a:cubicBezTo>
                    <a:pt x="36" y="23"/>
                    <a:pt x="40" y="29"/>
                    <a:pt x="36" y="29"/>
                  </a:cubicBezTo>
                  <a:cubicBezTo>
                    <a:pt x="35" y="28"/>
                    <a:pt x="32" y="27"/>
                    <a:pt x="31" y="28"/>
                  </a:cubicBezTo>
                  <a:cubicBezTo>
                    <a:pt x="30" y="29"/>
                    <a:pt x="30" y="29"/>
                    <a:pt x="29" y="30"/>
                  </a:cubicBezTo>
                  <a:cubicBezTo>
                    <a:pt x="28" y="31"/>
                    <a:pt x="27" y="31"/>
                    <a:pt x="26" y="31"/>
                  </a:cubicBezTo>
                  <a:cubicBezTo>
                    <a:pt x="24" y="32"/>
                    <a:pt x="25" y="34"/>
                    <a:pt x="24" y="35"/>
                  </a:cubicBezTo>
                  <a:cubicBezTo>
                    <a:pt x="24" y="37"/>
                    <a:pt x="21" y="36"/>
                    <a:pt x="20" y="37"/>
                  </a:cubicBezTo>
                  <a:cubicBezTo>
                    <a:pt x="18" y="37"/>
                    <a:pt x="18" y="39"/>
                    <a:pt x="17" y="40"/>
                  </a:cubicBezTo>
                  <a:cubicBezTo>
                    <a:pt x="15" y="42"/>
                    <a:pt x="13" y="41"/>
                    <a:pt x="11" y="42"/>
                  </a:cubicBezTo>
                  <a:cubicBezTo>
                    <a:pt x="10" y="42"/>
                    <a:pt x="9" y="42"/>
                    <a:pt x="8" y="43"/>
                  </a:cubicBezTo>
                  <a:cubicBezTo>
                    <a:pt x="7" y="43"/>
                    <a:pt x="5" y="44"/>
                    <a:pt x="4" y="45"/>
                  </a:cubicBezTo>
                  <a:cubicBezTo>
                    <a:pt x="0" y="47"/>
                    <a:pt x="1" y="48"/>
                    <a:pt x="1" y="52"/>
                  </a:cubicBezTo>
                  <a:cubicBezTo>
                    <a:pt x="1" y="55"/>
                    <a:pt x="0" y="55"/>
                    <a:pt x="2" y="56"/>
                  </a:cubicBezTo>
                  <a:cubicBezTo>
                    <a:pt x="3" y="57"/>
                    <a:pt x="5" y="58"/>
                    <a:pt x="6" y="59"/>
                  </a:cubicBezTo>
                  <a:cubicBezTo>
                    <a:pt x="16" y="66"/>
                    <a:pt x="26" y="72"/>
                    <a:pt x="37" y="79"/>
                  </a:cubicBezTo>
                  <a:cubicBezTo>
                    <a:pt x="40" y="81"/>
                    <a:pt x="44" y="84"/>
                    <a:pt x="48" y="86"/>
                  </a:cubicBezTo>
                  <a:cubicBezTo>
                    <a:pt x="48" y="87"/>
                    <a:pt x="49" y="87"/>
                    <a:pt x="49" y="87"/>
                  </a:cubicBezTo>
                  <a:cubicBezTo>
                    <a:pt x="52" y="92"/>
                    <a:pt x="54" y="92"/>
                    <a:pt x="58" y="93"/>
                  </a:cubicBezTo>
                  <a:cubicBezTo>
                    <a:pt x="61" y="94"/>
                    <a:pt x="58" y="98"/>
                    <a:pt x="61" y="99"/>
                  </a:cubicBezTo>
                  <a:cubicBezTo>
                    <a:pt x="62" y="99"/>
                    <a:pt x="65" y="98"/>
                    <a:pt x="67" y="97"/>
                  </a:cubicBezTo>
                  <a:cubicBezTo>
                    <a:pt x="68" y="97"/>
                    <a:pt x="71" y="97"/>
                    <a:pt x="72" y="96"/>
                  </a:cubicBezTo>
                  <a:cubicBezTo>
                    <a:pt x="76" y="93"/>
                    <a:pt x="80" y="90"/>
                    <a:pt x="85" y="87"/>
                  </a:cubicBezTo>
                  <a:cubicBezTo>
                    <a:pt x="90" y="84"/>
                    <a:pt x="95" y="80"/>
                    <a:pt x="100" y="77"/>
                  </a:cubicBezTo>
                  <a:cubicBezTo>
                    <a:pt x="101" y="77"/>
                    <a:pt x="102" y="76"/>
                    <a:pt x="104" y="75"/>
                  </a:cubicBezTo>
                  <a:cubicBezTo>
                    <a:pt x="102" y="71"/>
                    <a:pt x="101" y="70"/>
                    <a:pt x="97" y="69"/>
                  </a:cubicBezTo>
                  <a:cubicBezTo>
                    <a:pt x="96" y="69"/>
                    <a:pt x="94" y="69"/>
                    <a:pt x="94" y="69"/>
                  </a:cubicBezTo>
                  <a:cubicBezTo>
                    <a:pt x="94" y="66"/>
                    <a:pt x="94" y="65"/>
                    <a:pt x="92" y="63"/>
                  </a:cubicBezTo>
                  <a:cubicBezTo>
                    <a:pt x="91" y="61"/>
                    <a:pt x="91" y="61"/>
                    <a:pt x="92" y="60"/>
                  </a:cubicBezTo>
                  <a:cubicBezTo>
                    <a:pt x="94" y="58"/>
                    <a:pt x="93" y="57"/>
                    <a:pt x="93" y="55"/>
                  </a:cubicBezTo>
                  <a:cubicBezTo>
                    <a:pt x="93" y="53"/>
                    <a:pt x="94" y="52"/>
                    <a:pt x="93" y="50"/>
                  </a:cubicBezTo>
                  <a:cubicBezTo>
                    <a:pt x="93" y="49"/>
                    <a:pt x="93" y="48"/>
                    <a:pt x="93" y="46"/>
                  </a:cubicBezTo>
                  <a:cubicBezTo>
                    <a:pt x="93" y="45"/>
                    <a:pt x="93" y="43"/>
                    <a:pt x="92" y="42"/>
                  </a:cubicBezTo>
                  <a:cubicBezTo>
                    <a:pt x="91" y="41"/>
                    <a:pt x="91" y="39"/>
                    <a:pt x="91" y="37"/>
                  </a:cubicBezTo>
                  <a:cubicBezTo>
                    <a:pt x="91" y="34"/>
                    <a:pt x="90" y="30"/>
                    <a:pt x="87" y="27"/>
                  </a:cubicBezTo>
                  <a:cubicBezTo>
                    <a:pt x="85" y="25"/>
                    <a:pt x="83" y="23"/>
                    <a:pt x="82" y="20"/>
                  </a:cubicBezTo>
                  <a:cubicBezTo>
                    <a:pt x="80" y="16"/>
                    <a:pt x="84" y="17"/>
                    <a:pt x="85" y="13"/>
                  </a:cubicBezTo>
                  <a:cubicBezTo>
                    <a:pt x="85" y="9"/>
                    <a:pt x="85" y="6"/>
                    <a:pt x="86" y="2"/>
                  </a:cubicBezTo>
                  <a:cubicBezTo>
                    <a:pt x="85" y="2"/>
                    <a:pt x="85" y="1"/>
                    <a:pt x="84" y="1"/>
                  </a:cubicBezTo>
                  <a:cubicBezTo>
                    <a:pt x="82" y="2"/>
                    <a:pt x="82" y="0"/>
                    <a:pt x="81" y="0"/>
                  </a:cubicBezTo>
                  <a:cubicBezTo>
                    <a:pt x="80" y="0"/>
                    <a:pt x="80" y="1"/>
                    <a:pt x="79" y="1"/>
                  </a:cubicBezTo>
                  <a:cubicBezTo>
                    <a:pt x="77" y="1"/>
                    <a:pt x="77" y="0"/>
                    <a:pt x="75" y="0"/>
                  </a:cubicBezTo>
                  <a:cubicBezTo>
                    <a:pt x="74" y="1"/>
                    <a:pt x="73" y="1"/>
                    <a:pt x="72" y="2"/>
                  </a:cubicBezTo>
                  <a:cubicBezTo>
                    <a:pt x="70" y="3"/>
                    <a:pt x="70" y="2"/>
                    <a:pt x="68" y="1"/>
                  </a:cubicBezTo>
                  <a:cubicBezTo>
                    <a:pt x="66" y="1"/>
                    <a:pt x="63" y="1"/>
                    <a:pt x="61" y="2"/>
                  </a:cubicBezTo>
                  <a:cubicBezTo>
                    <a:pt x="56" y="3"/>
                    <a:pt x="51" y="3"/>
                    <a:pt x="46" y="5"/>
                  </a:cubicBezTo>
                  <a:cubicBezTo>
                    <a:pt x="45" y="6"/>
                    <a:pt x="44" y="7"/>
                    <a:pt x="43" y="7"/>
                  </a:cubicBezTo>
                  <a:cubicBezTo>
                    <a:pt x="42" y="8"/>
                    <a:pt x="40" y="8"/>
                    <a:pt x="39" y="8"/>
                  </a:cubicBezTo>
                  <a:cubicBezTo>
                    <a:pt x="37" y="9"/>
                    <a:pt x="37" y="12"/>
                    <a:pt x="34" y="12"/>
                  </a:cubicBezTo>
                  <a:cubicBezTo>
                    <a:pt x="35" y="15"/>
                    <a:pt x="35" y="18"/>
                    <a:pt x="35" y="22"/>
                  </a:cubicBezTo>
                  <a:cubicBezTo>
                    <a:pt x="36" y="23"/>
                    <a:pt x="35" y="20"/>
                    <a:pt x="35" y="2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32" name="Freeform 776">
              <a:extLst>
                <a:ext uri="{FF2B5EF4-FFF2-40B4-BE49-F238E27FC236}">
                  <a16:creationId xmlns:a16="http://schemas.microsoft.com/office/drawing/2014/main" id="{76C10A85-C9B5-504A-99B4-8738E3348A34}"/>
                </a:ext>
              </a:extLst>
            </p:cNvPr>
            <p:cNvSpPr>
              <a:spLocks/>
            </p:cNvSpPr>
            <p:nvPr/>
          </p:nvSpPr>
          <p:spPr bwMode="auto">
            <a:xfrm>
              <a:off x="8295732" y="3719582"/>
              <a:ext cx="2850322" cy="2124760"/>
            </a:xfrm>
            <a:custGeom>
              <a:avLst/>
              <a:gdLst>
                <a:gd name="T0" fmla="*/ 33 w 305"/>
                <a:gd name="T1" fmla="*/ 54 h 227"/>
                <a:gd name="T2" fmla="*/ 1 w 305"/>
                <a:gd name="T3" fmla="*/ 63 h 227"/>
                <a:gd name="T4" fmla="*/ 19 w 305"/>
                <a:gd name="T5" fmla="*/ 72 h 227"/>
                <a:gd name="T6" fmla="*/ 24 w 305"/>
                <a:gd name="T7" fmla="*/ 75 h 227"/>
                <a:gd name="T8" fmla="*/ 20 w 305"/>
                <a:gd name="T9" fmla="*/ 81 h 227"/>
                <a:gd name="T10" fmla="*/ 36 w 305"/>
                <a:gd name="T11" fmla="*/ 86 h 227"/>
                <a:gd name="T12" fmla="*/ 73 w 305"/>
                <a:gd name="T13" fmla="*/ 93 h 227"/>
                <a:gd name="T14" fmla="*/ 87 w 305"/>
                <a:gd name="T15" fmla="*/ 112 h 227"/>
                <a:gd name="T16" fmla="*/ 88 w 305"/>
                <a:gd name="T17" fmla="*/ 122 h 227"/>
                <a:gd name="T18" fmla="*/ 89 w 305"/>
                <a:gd name="T19" fmla="*/ 131 h 227"/>
                <a:gd name="T20" fmla="*/ 104 w 305"/>
                <a:gd name="T21" fmla="*/ 129 h 227"/>
                <a:gd name="T22" fmla="*/ 106 w 305"/>
                <a:gd name="T23" fmla="*/ 135 h 227"/>
                <a:gd name="T24" fmla="*/ 106 w 305"/>
                <a:gd name="T25" fmla="*/ 144 h 227"/>
                <a:gd name="T26" fmla="*/ 109 w 305"/>
                <a:gd name="T27" fmla="*/ 155 h 227"/>
                <a:gd name="T28" fmla="*/ 106 w 305"/>
                <a:gd name="T29" fmla="*/ 160 h 227"/>
                <a:gd name="T30" fmla="*/ 100 w 305"/>
                <a:gd name="T31" fmla="*/ 162 h 227"/>
                <a:gd name="T32" fmla="*/ 112 w 305"/>
                <a:gd name="T33" fmla="*/ 165 h 227"/>
                <a:gd name="T34" fmla="*/ 112 w 305"/>
                <a:gd name="T35" fmla="*/ 169 h 227"/>
                <a:gd name="T36" fmla="*/ 107 w 305"/>
                <a:gd name="T37" fmla="*/ 172 h 227"/>
                <a:gd name="T38" fmla="*/ 107 w 305"/>
                <a:gd name="T39" fmla="*/ 180 h 227"/>
                <a:gd name="T40" fmla="*/ 110 w 305"/>
                <a:gd name="T41" fmla="*/ 192 h 227"/>
                <a:gd name="T42" fmla="*/ 114 w 305"/>
                <a:gd name="T43" fmla="*/ 193 h 227"/>
                <a:gd name="T44" fmla="*/ 120 w 305"/>
                <a:gd name="T45" fmla="*/ 210 h 227"/>
                <a:gd name="T46" fmla="*/ 138 w 305"/>
                <a:gd name="T47" fmla="*/ 219 h 227"/>
                <a:gd name="T48" fmla="*/ 142 w 305"/>
                <a:gd name="T49" fmla="*/ 224 h 227"/>
                <a:gd name="T50" fmla="*/ 151 w 305"/>
                <a:gd name="T51" fmla="*/ 214 h 227"/>
                <a:gd name="T52" fmla="*/ 156 w 305"/>
                <a:gd name="T53" fmla="*/ 200 h 227"/>
                <a:gd name="T54" fmla="*/ 163 w 305"/>
                <a:gd name="T55" fmla="*/ 192 h 227"/>
                <a:gd name="T56" fmla="*/ 173 w 305"/>
                <a:gd name="T57" fmla="*/ 179 h 227"/>
                <a:gd name="T58" fmla="*/ 193 w 305"/>
                <a:gd name="T59" fmla="*/ 173 h 227"/>
                <a:gd name="T60" fmla="*/ 216 w 305"/>
                <a:gd name="T61" fmla="*/ 160 h 227"/>
                <a:gd name="T62" fmla="*/ 232 w 305"/>
                <a:gd name="T63" fmla="*/ 142 h 227"/>
                <a:gd name="T64" fmla="*/ 234 w 305"/>
                <a:gd name="T65" fmla="*/ 130 h 227"/>
                <a:gd name="T66" fmla="*/ 253 w 305"/>
                <a:gd name="T67" fmla="*/ 129 h 227"/>
                <a:gd name="T68" fmla="*/ 233 w 305"/>
                <a:gd name="T69" fmla="*/ 119 h 227"/>
                <a:gd name="T70" fmla="*/ 238 w 305"/>
                <a:gd name="T71" fmla="*/ 113 h 227"/>
                <a:gd name="T72" fmla="*/ 262 w 305"/>
                <a:gd name="T73" fmla="*/ 112 h 227"/>
                <a:gd name="T74" fmla="*/ 258 w 305"/>
                <a:gd name="T75" fmla="*/ 106 h 227"/>
                <a:gd name="T76" fmla="*/ 266 w 305"/>
                <a:gd name="T77" fmla="*/ 95 h 227"/>
                <a:gd name="T78" fmla="*/ 253 w 305"/>
                <a:gd name="T79" fmla="*/ 80 h 227"/>
                <a:gd name="T80" fmla="*/ 263 w 305"/>
                <a:gd name="T81" fmla="*/ 66 h 227"/>
                <a:gd name="T82" fmla="*/ 268 w 305"/>
                <a:gd name="T83" fmla="*/ 51 h 227"/>
                <a:gd name="T84" fmla="*/ 283 w 305"/>
                <a:gd name="T85" fmla="*/ 38 h 227"/>
                <a:gd name="T86" fmla="*/ 291 w 305"/>
                <a:gd name="T87" fmla="*/ 33 h 227"/>
                <a:gd name="T88" fmla="*/ 259 w 305"/>
                <a:gd name="T89" fmla="*/ 28 h 227"/>
                <a:gd name="T90" fmla="*/ 238 w 305"/>
                <a:gd name="T91" fmla="*/ 21 h 227"/>
                <a:gd name="T92" fmla="*/ 256 w 305"/>
                <a:gd name="T93" fmla="*/ 14 h 227"/>
                <a:gd name="T94" fmla="*/ 206 w 305"/>
                <a:gd name="T95" fmla="*/ 8 h 227"/>
                <a:gd name="T96" fmla="*/ 213 w 305"/>
                <a:gd name="T97" fmla="*/ 0 h 227"/>
                <a:gd name="T98" fmla="*/ 173 w 305"/>
                <a:gd name="T99" fmla="*/ 8 h 227"/>
                <a:gd name="T100" fmla="*/ 155 w 305"/>
                <a:gd name="T101" fmla="*/ 10 h 227"/>
                <a:gd name="T102" fmla="*/ 154 w 305"/>
                <a:gd name="T103" fmla="*/ 11 h 227"/>
                <a:gd name="T104" fmla="*/ 140 w 305"/>
                <a:gd name="T105" fmla="*/ 14 h 227"/>
                <a:gd name="T106" fmla="*/ 111 w 305"/>
                <a:gd name="T107" fmla="*/ 14 h 227"/>
                <a:gd name="T108" fmla="*/ 98 w 305"/>
                <a:gd name="T109" fmla="*/ 23 h 227"/>
                <a:gd name="T110" fmla="*/ 73 w 305"/>
                <a:gd name="T111" fmla="*/ 21 h 227"/>
                <a:gd name="T112" fmla="*/ 55 w 305"/>
                <a:gd name="T113" fmla="*/ 3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5" h="227">
                  <a:moveTo>
                    <a:pt x="32" y="37"/>
                  </a:moveTo>
                  <a:cubicBezTo>
                    <a:pt x="31" y="38"/>
                    <a:pt x="26" y="40"/>
                    <a:pt x="27" y="41"/>
                  </a:cubicBezTo>
                  <a:cubicBezTo>
                    <a:pt x="28" y="42"/>
                    <a:pt x="30" y="42"/>
                    <a:pt x="32" y="43"/>
                  </a:cubicBezTo>
                  <a:cubicBezTo>
                    <a:pt x="34" y="43"/>
                    <a:pt x="36" y="43"/>
                    <a:pt x="39" y="43"/>
                  </a:cubicBezTo>
                  <a:cubicBezTo>
                    <a:pt x="39" y="43"/>
                    <a:pt x="44" y="42"/>
                    <a:pt x="45" y="42"/>
                  </a:cubicBezTo>
                  <a:cubicBezTo>
                    <a:pt x="44" y="42"/>
                    <a:pt x="42" y="43"/>
                    <a:pt x="41" y="44"/>
                  </a:cubicBezTo>
                  <a:cubicBezTo>
                    <a:pt x="40" y="45"/>
                    <a:pt x="39" y="46"/>
                    <a:pt x="40" y="48"/>
                  </a:cubicBezTo>
                  <a:cubicBezTo>
                    <a:pt x="42" y="50"/>
                    <a:pt x="36" y="55"/>
                    <a:pt x="33" y="54"/>
                  </a:cubicBezTo>
                  <a:cubicBezTo>
                    <a:pt x="32" y="53"/>
                    <a:pt x="30" y="54"/>
                    <a:pt x="28" y="54"/>
                  </a:cubicBezTo>
                  <a:cubicBezTo>
                    <a:pt x="27" y="53"/>
                    <a:pt x="25" y="54"/>
                    <a:pt x="24" y="54"/>
                  </a:cubicBezTo>
                  <a:cubicBezTo>
                    <a:pt x="23" y="54"/>
                    <a:pt x="21" y="54"/>
                    <a:pt x="20" y="56"/>
                  </a:cubicBezTo>
                  <a:cubicBezTo>
                    <a:pt x="19" y="57"/>
                    <a:pt x="18" y="57"/>
                    <a:pt x="16" y="57"/>
                  </a:cubicBezTo>
                  <a:cubicBezTo>
                    <a:pt x="13" y="58"/>
                    <a:pt x="10" y="59"/>
                    <a:pt x="7" y="59"/>
                  </a:cubicBezTo>
                  <a:cubicBezTo>
                    <a:pt x="6" y="59"/>
                    <a:pt x="4" y="58"/>
                    <a:pt x="4" y="59"/>
                  </a:cubicBezTo>
                  <a:cubicBezTo>
                    <a:pt x="3" y="60"/>
                    <a:pt x="0" y="60"/>
                    <a:pt x="0" y="62"/>
                  </a:cubicBezTo>
                  <a:cubicBezTo>
                    <a:pt x="0" y="63"/>
                    <a:pt x="1" y="62"/>
                    <a:pt x="1" y="63"/>
                  </a:cubicBezTo>
                  <a:cubicBezTo>
                    <a:pt x="1" y="63"/>
                    <a:pt x="0" y="64"/>
                    <a:pt x="0" y="64"/>
                  </a:cubicBezTo>
                  <a:cubicBezTo>
                    <a:pt x="0" y="65"/>
                    <a:pt x="2" y="67"/>
                    <a:pt x="3" y="68"/>
                  </a:cubicBezTo>
                  <a:cubicBezTo>
                    <a:pt x="3" y="68"/>
                    <a:pt x="4" y="67"/>
                    <a:pt x="4" y="67"/>
                  </a:cubicBezTo>
                  <a:cubicBezTo>
                    <a:pt x="5" y="66"/>
                    <a:pt x="6" y="67"/>
                    <a:pt x="7" y="68"/>
                  </a:cubicBezTo>
                  <a:cubicBezTo>
                    <a:pt x="8" y="68"/>
                    <a:pt x="13" y="69"/>
                    <a:pt x="13" y="67"/>
                  </a:cubicBezTo>
                  <a:cubicBezTo>
                    <a:pt x="13" y="68"/>
                    <a:pt x="12" y="68"/>
                    <a:pt x="13" y="69"/>
                  </a:cubicBezTo>
                  <a:cubicBezTo>
                    <a:pt x="13" y="70"/>
                    <a:pt x="15" y="71"/>
                    <a:pt x="16" y="71"/>
                  </a:cubicBezTo>
                  <a:cubicBezTo>
                    <a:pt x="17" y="72"/>
                    <a:pt x="18" y="72"/>
                    <a:pt x="19" y="72"/>
                  </a:cubicBezTo>
                  <a:cubicBezTo>
                    <a:pt x="21" y="72"/>
                    <a:pt x="21" y="70"/>
                    <a:pt x="22" y="71"/>
                  </a:cubicBezTo>
                  <a:cubicBezTo>
                    <a:pt x="24" y="71"/>
                    <a:pt x="27" y="71"/>
                    <a:pt x="28" y="71"/>
                  </a:cubicBezTo>
                  <a:cubicBezTo>
                    <a:pt x="29" y="71"/>
                    <a:pt x="29" y="70"/>
                    <a:pt x="30" y="69"/>
                  </a:cubicBezTo>
                  <a:cubicBezTo>
                    <a:pt x="31" y="69"/>
                    <a:pt x="34" y="71"/>
                    <a:pt x="34" y="72"/>
                  </a:cubicBezTo>
                  <a:cubicBezTo>
                    <a:pt x="34" y="73"/>
                    <a:pt x="24" y="72"/>
                    <a:pt x="22" y="73"/>
                  </a:cubicBezTo>
                  <a:cubicBezTo>
                    <a:pt x="20" y="73"/>
                    <a:pt x="23" y="74"/>
                    <a:pt x="24" y="74"/>
                  </a:cubicBezTo>
                  <a:cubicBezTo>
                    <a:pt x="26" y="75"/>
                    <a:pt x="27" y="74"/>
                    <a:pt x="29" y="75"/>
                  </a:cubicBezTo>
                  <a:cubicBezTo>
                    <a:pt x="28" y="74"/>
                    <a:pt x="26" y="75"/>
                    <a:pt x="24" y="75"/>
                  </a:cubicBezTo>
                  <a:cubicBezTo>
                    <a:pt x="21" y="75"/>
                    <a:pt x="18" y="74"/>
                    <a:pt x="15" y="74"/>
                  </a:cubicBezTo>
                  <a:cubicBezTo>
                    <a:pt x="13" y="74"/>
                    <a:pt x="9" y="74"/>
                    <a:pt x="9" y="76"/>
                  </a:cubicBezTo>
                  <a:cubicBezTo>
                    <a:pt x="8" y="77"/>
                    <a:pt x="11" y="78"/>
                    <a:pt x="12" y="78"/>
                  </a:cubicBezTo>
                  <a:cubicBezTo>
                    <a:pt x="13" y="78"/>
                    <a:pt x="15" y="77"/>
                    <a:pt x="15" y="77"/>
                  </a:cubicBezTo>
                  <a:cubicBezTo>
                    <a:pt x="16" y="78"/>
                    <a:pt x="15" y="78"/>
                    <a:pt x="15" y="79"/>
                  </a:cubicBezTo>
                  <a:cubicBezTo>
                    <a:pt x="16" y="80"/>
                    <a:pt x="18" y="80"/>
                    <a:pt x="19" y="80"/>
                  </a:cubicBezTo>
                  <a:cubicBezTo>
                    <a:pt x="21" y="80"/>
                    <a:pt x="23" y="80"/>
                    <a:pt x="25" y="80"/>
                  </a:cubicBezTo>
                  <a:cubicBezTo>
                    <a:pt x="25" y="80"/>
                    <a:pt x="21" y="81"/>
                    <a:pt x="20" y="81"/>
                  </a:cubicBezTo>
                  <a:cubicBezTo>
                    <a:pt x="16" y="82"/>
                    <a:pt x="19" y="84"/>
                    <a:pt x="21" y="85"/>
                  </a:cubicBezTo>
                  <a:cubicBezTo>
                    <a:pt x="23" y="86"/>
                    <a:pt x="25" y="86"/>
                    <a:pt x="27" y="87"/>
                  </a:cubicBezTo>
                  <a:cubicBezTo>
                    <a:pt x="27" y="87"/>
                    <a:pt x="31" y="87"/>
                    <a:pt x="31" y="87"/>
                  </a:cubicBezTo>
                  <a:cubicBezTo>
                    <a:pt x="31" y="87"/>
                    <a:pt x="29" y="86"/>
                    <a:pt x="29" y="85"/>
                  </a:cubicBezTo>
                  <a:cubicBezTo>
                    <a:pt x="29" y="84"/>
                    <a:pt x="31" y="85"/>
                    <a:pt x="31" y="85"/>
                  </a:cubicBezTo>
                  <a:cubicBezTo>
                    <a:pt x="32" y="86"/>
                    <a:pt x="33" y="85"/>
                    <a:pt x="34" y="84"/>
                  </a:cubicBezTo>
                  <a:cubicBezTo>
                    <a:pt x="34" y="84"/>
                    <a:pt x="35" y="83"/>
                    <a:pt x="36" y="83"/>
                  </a:cubicBezTo>
                  <a:cubicBezTo>
                    <a:pt x="37" y="84"/>
                    <a:pt x="36" y="86"/>
                    <a:pt x="36" y="86"/>
                  </a:cubicBezTo>
                  <a:cubicBezTo>
                    <a:pt x="37" y="87"/>
                    <a:pt x="40" y="85"/>
                    <a:pt x="41" y="85"/>
                  </a:cubicBezTo>
                  <a:cubicBezTo>
                    <a:pt x="43" y="84"/>
                    <a:pt x="43" y="84"/>
                    <a:pt x="44" y="85"/>
                  </a:cubicBezTo>
                  <a:cubicBezTo>
                    <a:pt x="45" y="86"/>
                    <a:pt x="46" y="84"/>
                    <a:pt x="47" y="84"/>
                  </a:cubicBezTo>
                  <a:cubicBezTo>
                    <a:pt x="48" y="83"/>
                    <a:pt x="50" y="84"/>
                    <a:pt x="51" y="84"/>
                  </a:cubicBezTo>
                  <a:cubicBezTo>
                    <a:pt x="54" y="84"/>
                    <a:pt x="58" y="85"/>
                    <a:pt x="61" y="86"/>
                  </a:cubicBezTo>
                  <a:cubicBezTo>
                    <a:pt x="63" y="86"/>
                    <a:pt x="65" y="88"/>
                    <a:pt x="67" y="88"/>
                  </a:cubicBezTo>
                  <a:cubicBezTo>
                    <a:pt x="69" y="88"/>
                    <a:pt x="71" y="89"/>
                    <a:pt x="72" y="90"/>
                  </a:cubicBezTo>
                  <a:cubicBezTo>
                    <a:pt x="74" y="91"/>
                    <a:pt x="73" y="92"/>
                    <a:pt x="73" y="93"/>
                  </a:cubicBezTo>
                  <a:cubicBezTo>
                    <a:pt x="73" y="94"/>
                    <a:pt x="75" y="96"/>
                    <a:pt x="76" y="96"/>
                  </a:cubicBezTo>
                  <a:cubicBezTo>
                    <a:pt x="77" y="97"/>
                    <a:pt x="79" y="96"/>
                    <a:pt x="80" y="97"/>
                  </a:cubicBezTo>
                  <a:cubicBezTo>
                    <a:pt x="80" y="99"/>
                    <a:pt x="82" y="100"/>
                    <a:pt x="83" y="101"/>
                  </a:cubicBezTo>
                  <a:cubicBezTo>
                    <a:pt x="84" y="102"/>
                    <a:pt x="83" y="104"/>
                    <a:pt x="84" y="105"/>
                  </a:cubicBezTo>
                  <a:cubicBezTo>
                    <a:pt x="84" y="106"/>
                    <a:pt x="86" y="107"/>
                    <a:pt x="86" y="109"/>
                  </a:cubicBezTo>
                  <a:cubicBezTo>
                    <a:pt x="86" y="110"/>
                    <a:pt x="85" y="110"/>
                    <a:pt x="86" y="111"/>
                  </a:cubicBezTo>
                  <a:cubicBezTo>
                    <a:pt x="86" y="111"/>
                    <a:pt x="87" y="112"/>
                    <a:pt x="87" y="112"/>
                  </a:cubicBezTo>
                  <a:cubicBezTo>
                    <a:pt x="87" y="112"/>
                    <a:pt x="87" y="112"/>
                    <a:pt x="87" y="112"/>
                  </a:cubicBezTo>
                  <a:cubicBezTo>
                    <a:pt x="88" y="111"/>
                    <a:pt x="90" y="113"/>
                    <a:pt x="89" y="114"/>
                  </a:cubicBezTo>
                  <a:cubicBezTo>
                    <a:pt x="88" y="115"/>
                    <a:pt x="88" y="115"/>
                    <a:pt x="88" y="117"/>
                  </a:cubicBezTo>
                  <a:cubicBezTo>
                    <a:pt x="88" y="116"/>
                    <a:pt x="90" y="115"/>
                    <a:pt x="91" y="117"/>
                  </a:cubicBezTo>
                  <a:cubicBezTo>
                    <a:pt x="91" y="118"/>
                    <a:pt x="91" y="118"/>
                    <a:pt x="91" y="119"/>
                  </a:cubicBezTo>
                  <a:cubicBezTo>
                    <a:pt x="91" y="119"/>
                    <a:pt x="91" y="121"/>
                    <a:pt x="91" y="120"/>
                  </a:cubicBezTo>
                  <a:cubicBezTo>
                    <a:pt x="91" y="121"/>
                    <a:pt x="93" y="121"/>
                    <a:pt x="93" y="121"/>
                  </a:cubicBezTo>
                  <a:cubicBezTo>
                    <a:pt x="92" y="120"/>
                    <a:pt x="89" y="126"/>
                    <a:pt x="90" y="122"/>
                  </a:cubicBezTo>
                  <a:cubicBezTo>
                    <a:pt x="90" y="122"/>
                    <a:pt x="88" y="121"/>
                    <a:pt x="88" y="122"/>
                  </a:cubicBezTo>
                  <a:cubicBezTo>
                    <a:pt x="88" y="122"/>
                    <a:pt x="89" y="122"/>
                    <a:pt x="89" y="122"/>
                  </a:cubicBezTo>
                  <a:cubicBezTo>
                    <a:pt x="89" y="123"/>
                    <a:pt x="86" y="123"/>
                    <a:pt x="87" y="124"/>
                  </a:cubicBezTo>
                  <a:cubicBezTo>
                    <a:pt x="87" y="124"/>
                    <a:pt x="90" y="125"/>
                    <a:pt x="89" y="125"/>
                  </a:cubicBezTo>
                  <a:cubicBezTo>
                    <a:pt x="87" y="127"/>
                    <a:pt x="91" y="127"/>
                    <a:pt x="92" y="126"/>
                  </a:cubicBezTo>
                  <a:cubicBezTo>
                    <a:pt x="91" y="127"/>
                    <a:pt x="90" y="127"/>
                    <a:pt x="88" y="127"/>
                  </a:cubicBezTo>
                  <a:cubicBezTo>
                    <a:pt x="88" y="127"/>
                    <a:pt x="86" y="129"/>
                    <a:pt x="86" y="129"/>
                  </a:cubicBezTo>
                  <a:cubicBezTo>
                    <a:pt x="86" y="129"/>
                    <a:pt x="87" y="130"/>
                    <a:pt x="87" y="130"/>
                  </a:cubicBezTo>
                  <a:cubicBezTo>
                    <a:pt x="89" y="131"/>
                    <a:pt x="88" y="131"/>
                    <a:pt x="89" y="131"/>
                  </a:cubicBezTo>
                  <a:cubicBezTo>
                    <a:pt x="90" y="131"/>
                    <a:pt x="94" y="133"/>
                    <a:pt x="95" y="131"/>
                  </a:cubicBezTo>
                  <a:cubicBezTo>
                    <a:pt x="95" y="128"/>
                    <a:pt x="97" y="129"/>
                    <a:pt x="98" y="128"/>
                  </a:cubicBezTo>
                  <a:cubicBezTo>
                    <a:pt x="98" y="128"/>
                    <a:pt x="96" y="122"/>
                    <a:pt x="96" y="122"/>
                  </a:cubicBezTo>
                  <a:cubicBezTo>
                    <a:pt x="96" y="123"/>
                    <a:pt x="98" y="126"/>
                    <a:pt x="98" y="126"/>
                  </a:cubicBezTo>
                  <a:cubicBezTo>
                    <a:pt x="99" y="128"/>
                    <a:pt x="100" y="126"/>
                    <a:pt x="101" y="126"/>
                  </a:cubicBezTo>
                  <a:cubicBezTo>
                    <a:pt x="101" y="126"/>
                    <a:pt x="98" y="130"/>
                    <a:pt x="98" y="130"/>
                  </a:cubicBezTo>
                  <a:cubicBezTo>
                    <a:pt x="98" y="130"/>
                    <a:pt x="102" y="129"/>
                    <a:pt x="102" y="129"/>
                  </a:cubicBezTo>
                  <a:cubicBezTo>
                    <a:pt x="103" y="129"/>
                    <a:pt x="104" y="129"/>
                    <a:pt x="104" y="129"/>
                  </a:cubicBezTo>
                  <a:cubicBezTo>
                    <a:pt x="105" y="129"/>
                    <a:pt x="106" y="128"/>
                    <a:pt x="107" y="128"/>
                  </a:cubicBezTo>
                  <a:cubicBezTo>
                    <a:pt x="107" y="129"/>
                    <a:pt x="106" y="130"/>
                    <a:pt x="105" y="130"/>
                  </a:cubicBezTo>
                  <a:cubicBezTo>
                    <a:pt x="104" y="130"/>
                    <a:pt x="102" y="130"/>
                    <a:pt x="101" y="131"/>
                  </a:cubicBezTo>
                  <a:cubicBezTo>
                    <a:pt x="100" y="132"/>
                    <a:pt x="103" y="131"/>
                    <a:pt x="103" y="131"/>
                  </a:cubicBezTo>
                  <a:cubicBezTo>
                    <a:pt x="105" y="131"/>
                    <a:pt x="107" y="131"/>
                    <a:pt x="109" y="131"/>
                  </a:cubicBezTo>
                  <a:cubicBezTo>
                    <a:pt x="108" y="131"/>
                    <a:pt x="104" y="131"/>
                    <a:pt x="104" y="132"/>
                  </a:cubicBezTo>
                  <a:cubicBezTo>
                    <a:pt x="104" y="132"/>
                    <a:pt x="106" y="133"/>
                    <a:pt x="106" y="134"/>
                  </a:cubicBezTo>
                  <a:cubicBezTo>
                    <a:pt x="106" y="134"/>
                    <a:pt x="106" y="135"/>
                    <a:pt x="106" y="135"/>
                  </a:cubicBezTo>
                  <a:cubicBezTo>
                    <a:pt x="106" y="136"/>
                    <a:pt x="105" y="136"/>
                    <a:pt x="106" y="137"/>
                  </a:cubicBezTo>
                  <a:cubicBezTo>
                    <a:pt x="106" y="137"/>
                    <a:pt x="108" y="136"/>
                    <a:pt x="109" y="136"/>
                  </a:cubicBezTo>
                  <a:cubicBezTo>
                    <a:pt x="110" y="136"/>
                    <a:pt x="109" y="136"/>
                    <a:pt x="110" y="137"/>
                  </a:cubicBezTo>
                  <a:cubicBezTo>
                    <a:pt x="111" y="138"/>
                    <a:pt x="111" y="139"/>
                    <a:pt x="112" y="140"/>
                  </a:cubicBezTo>
                  <a:cubicBezTo>
                    <a:pt x="112" y="141"/>
                    <a:pt x="109" y="141"/>
                    <a:pt x="109" y="141"/>
                  </a:cubicBezTo>
                  <a:cubicBezTo>
                    <a:pt x="105" y="138"/>
                    <a:pt x="99" y="136"/>
                    <a:pt x="95" y="137"/>
                  </a:cubicBezTo>
                  <a:cubicBezTo>
                    <a:pt x="91" y="137"/>
                    <a:pt x="96" y="140"/>
                    <a:pt x="98" y="140"/>
                  </a:cubicBezTo>
                  <a:cubicBezTo>
                    <a:pt x="101" y="141"/>
                    <a:pt x="103" y="144"/>
                    <a:pt x="106" y="144"/>
                  </a:cubicBezTo>
                  <a:cubicBezTo>
                    <a:pt x="107" y="144"/>
                    <a:pt x="108" y="143"/>
                    <a:pt x="110" y="143"/>
                  </a:cubicBezTo>
                  <a:cubicBezTo>
                    <a:pt x="110" y="144"/>
                    <a:pt x="113" y="144"/>
                    <a:pt x="113" y="144"/>
                  </a:cubicBezTo>
                  <a:cubicBezTo>
                    <a:pt x="114" y="145"/>
                    <a:pt x="113" y="146"/>
                    <a:pt x="113" y="146"/>
                  </a:cubicBezTo>
                  <a:cubicBezTo>
                    <a:pt x="110" y="147"/>
                    <a:pt x="114" y="148"/>
                    <a:pt x="113" y="149"/>
                  </a:cubicBezTo>
                  <a:cubicBezTo>
                    <a:pt x="113" y="150"/>
                    <a:pt x="111" y="149"/>
                    <a:pt x="111" y="151"/>
                  </a:cubicBezTo>
                  <a:cubicBezTo>
                    <a:pt x="111" y="152"/>
                    <a:pt x="113" y="152"/>
                    <a:pt x="113" y="152"/>
                  </a:cubicBezTo>
                  <a:cubicBezTo>
                    <a:pt x="112" y="153"/>
                    <a:pt x="110" y="151"/>
                    <a:pt x="110" y="152"/>
                  </a:cubicBezTo>
                  <a:cubicBezTo>
                    <a:pt x="109" y="153"/>
                    <a:pt x="109" y="154"/>
                    <a:pt x="109" y="155"/>
                  </a:cubicBezTo>
                  <a:cubicBezTo>
                    <a:pt x="109" y="155"/>
                    <a:pt x="111" y="155"/>
                    <a:pt x="111" y="155"/>
                  </a:cubicBezTo>
                  <a:cubicBezTo>
                    <a:pt x="111" y="156"/>
                    <a:pt x="109" y="157"/>
                    <a:pt x="108" y="157"/>
                  </a:cubicBezTo>
                  <a:cubicBezTo>
                    <a:pt x="107" y="157"/>
                    <a:pt x="106" y="157"/>
                    <a:pt x="105" y="157"/>
                  </a:cubicBezTo>
                  <a:cubicBezTo>
                    <a:pt x="104" y="156"/>
                    <a:pt x="103" y="156"/>
                    <a:pt x="102" y="157"/>
                  </a:cubicBezTo>
                  <a:cubicBezTo>
                    <a:pt x="101" y="158"/>
                    <a:pt x="101" y="157"/>
                    <a:pt x="100" y="158"/>
                  </a:cubicBezTo>
                  <a:cubicBezTo>
                    <a:pt x="100" y="158"/>
                    <a:pt x="103" y="161"/>
                    <a:pt x="104" y="161"/>
                  </a:cubicBezTo>
                  <a:cubicBezTo>
                    <a:pt x="104" y="160"/>
                    <a:pt x="104" y="160"/>
                    <a:pt x="103" y="160"/>
                  </a:cubicBezTo>
                  <a:cubicBezTo>
                    <a:pt x="103" y="160"/>
                    <a:pt x="106" y="160"/>
                    <a:pt x="106" y="160"/>
                  </a:cubicBezTo>
                  <a:cubicBezTo>
                    <a:pt x="106" y="160"/>
                    <a:pt x="111" y="158"/>
                    <a:pt x="111" y="159"/>
                  </a:cubicBezTo>
                  <a:cubicBezTo>
                    <a:pt x="110" y="159"/>
                    <a:pt x="109" y="159"/>
                    <a:pt x="108" y="160"/>
                  </a:cubicBezTo>
                  <a:cubicBezTo>
                    <a:pt x="109" y="159"/>
                    <a:pt x="111" y="161"/>
                    <a:pt x="110" y="161"/>
                  </a:cubicBezTo>
                  <a:cubicBezTo>
                    <a:pt x="111" y="161"/>
                    <a:pt x="114" y="162"/>
                    <a:pt x="115" y="162"/>
                  </a:cubicBezTo>
                  <a:cubicBezTo>
                    <a:pt x="114" y="162"/>
                    <a:pt x="112" y="162"/>
                    <a:pt x="112" y="162"/>
                  </a:cubicBezTo>
                  <a:cubicBezTo>
                    <a:pt x="112" y="162"/>
                    <a:pt x="116" y="165"/>
                    <a:pt x="116" y="165"/>
                  </a:cubicBezTo>
                  <a:cubicBezTo>
                    <a:pt x="113" y="165"/>
                    <a:pt x="111" y="161"/>
                    <a:pt x="108" y="161"/>
                  </a:cubicBezTo>
                  <a:cubicBezTo>
                    <a:pt x="106" y="161"/>
                    <a:pt x="101" y="160"/>
                    <a:pt x="100" y="162"/>
                  </a:cubicBezTo>
                  <a:cubicBezTo>
                    <a:pt x="100" y="163"/>
                    <a:pt x="99" y="163"/>
                    <a:pt x="98" y="164"/>
                  </a:cubicBezTo>
                  <a:cubicBezTo>
                    <a:pt x="97" y="164"/>
                    <a:pt x="97" y="166"/>
                    <a:pt x="98" y="165"/>
                  </a:cubicBezTo>
                  <a:cubicBezTo>
                    <a:pt x="100" y="165"/>
                    <a:pt x="102" y="164"/>
                    <a:pt x="103" y="162"/>
                  </a:cubicBezTo>
                  <a:cubicBezTo>
                    <a:pt x="103" y="163"/>
                    <a:pt x="105" y="163"/>
                    <a:pt x="105" y="163"/>
                  </a:cubicBezTo>
                  <a:cubicBezTo>
                    <a:pt x="106" y="163"/>
                    <a:pt x="108" y="166"/>
                    <a:pt x="108" y="163"/>
                  </a:cubicBezTo>
                  <a:cubicBezTo>
                    <a:pt x="108" y="162"/>
                    <a:pt x="110" y="164"/>
                    <a:pt x="110" y="164"/>
                  </a:cubicBezTo>
                  <a:cubicBezTo>
                    <a:pt x="110" y="164"/>
                    <a:pt x="114" y="164"/>
                    <a:pt x="113" y="165"/>
                  </a:cubicBezTo>
                  <a:cubicBezTo>
                    <a:pt x="113" y="165"/>
                    <a:pt x="112" y="165"/>
                    <a:pt x="112" y="165"/>
                  </a:cubicBezTo>
                  <a:cubicBezTo>
                    <a:pt x="112" y="165"/>
                    <a:pt x="114" y="166"/>
                    <a:pt x="114" y="166"/>
                  </a:cubicBezTo>
                  <a:cubicBezTo>
                    <a:pt x="113" y="166"/>
                    <a:pt x="111" y="166"/>
                    <a:pt x="110" y="165"/>
                  </a:cubicBezTo>
                  <a:cubicBezTo>
                    <a:pt x="109" y="164"/>
                    <a:pt x="109" y="165"/>
                    <a:pt x="109" y="166"/>
                  </a:cubicBezTo>
                  <a:cubicBezTo>
                    <a:pt x="109" y="165"/>
                    <a:pt x="103" y="164"/>
                    <a:pt x="102" y="164"/>
                  </a:cubicBezTo>
                  <a:cubicBezTo>
                    <a:pt x="101" y="164"/>
                    <a:pt x="95" y="166"/>
                    <a:pt x="96" y="168"/>
                  </a:cubicBezTo>
                  <a:cubicBezTo>
                    <a:pt x="97" y="169"/>
                    <a:pt x="103" y="167"/>
                    <a:pt x="104" y="167"/>
                  </a:cubicBezTo>
                  <a:cubicBezTo>
                    <a:pt x="105" y="167"/>
                    <a:pt x="107" y="167"/>
                    <a:pt x="108" y="168"/>
                  </a:cubicBezTo>
                  <a:cubicBezTo>
                    <a:pt x="108" y="168"/>
                    <a:pt x="112" y="169"/>
                    <a:pt x="112" y="169"/>
                  </a:cubicBezTo>
                  <a:cubicBezTo>
                    <a:pt x="112" y="170"/>
                    <a:pt x="107" y="168"/>
                    <a:pt x="107" y="168"/>
                  </a:cubicBezTo>
                  <a:cubicBezTo>
                    <a:pt x="105" y="167"/>
                    <a:pt x="102" y="168"/>
                    <a:pt x="100" y="168"/>
                  </a:cubicBezTo>
                  <a:cubicBezTo>
                    <a:pt x="93" y="170"/>
                    <a:pt x="101" y="172"/>
                    <a:pt x="103" y="171"/>
                  </a:cubicBezTo>
                  <a:cubicBezTo>
                    <a:pt x="102" y="172"/>
                    <a:pt x="101" y="173"/>
                    <a:pt x="99" y="173"/>
                  </a:cubicBezTo>
                  <a:cubicBezTo>
                    <a:pt x="96" y="174"/>
                    <a:pt x="101" y="175"/>
                    <a:pt x="101" y="175"/>
                  </a:cubicBezTo>
                  <a:cubicBezTo>
                    <a:pt x="101" y="175"/>
                    <a:pt x="97" y="174"/>
                    <a:pt x="97" y="176"/>
                  </a:cubicBezTo>
                  <a:cubicBezTo>
                    <a:pt x="97" y="179"/>
                    <a:pt x="99" y="177"/>
                    <a:pt x="101" y="176"/>
                  </a:cubicBezTo>
                  <a:cubicBezTo>
                    <a:pt x="103" y="175"/>
                    <a:pt x="105" y="173"/>
                    <a:pt x="107" y="172"/>
                  </a:cubicBezTo>
                  <a:cubicBezTo>
                    <a:pt x="108" y="172"/>
                    <a:pt x="114" y="169"/>
                    <a:pt x="114" y="171"/>
                  </a:cubicBezTo>
                  <a:cubicBezTo>
                    <a:pt x="114" y="171"/>
                    <a:pt x="111" y="171"/>
                    <a:pt x="111" y="171"/>
                  </a:cubicBezTo>
                  <a:cubicBezTo>
                    <a:pt x="111" y="171"/>
                    <a:pt x="113" y="171"/>
                    <a:pt x="114" y="172"/>
                  </a:cubicBezTo>
                  <a:cubicBezTo>
                    <a:pt x="111" y="170"/>
                    <a:pt x="98" y="178"/>
                    <a:pt x="99" y="179"/>
                  </a:cubicBezTo>
                  <a:cubicBezTo>
                    <a:pt x="99" y="180"/>
                    <a:pt x="105" y="178"/>
                    <a:pt x="106" y="178"/>
                  </a:cubicBezTo>
                  <a:cubicBezTo>
                    <a:pt x="106" y="178"/>
                    <a:pt x="102" y="179"/>
                    <a:pt x="101" y="180"/>
                  </a:cubicBezTo>
                  <a:cubicBezTo>
                    <a:pt x="101" y="180"/>
                    <a:pt x="103" y="184"/>
                    <a:pt x="104" y="183"/>
                  </a:cubicBezTo>
                  <a:cubicBezTo>
                    <a:pt x="105" y="182"/>
                    <a:pt x="106" y="180"/>
                    <a:pt x="107" y="180"/>
                  </a:cubicBezTo>
                  <a:cubicBezTo>
                    <a:pt x="108" y="180"/>
                    <a:pt x="112" y="181"/>
                    <a:pt x="112" y="181"/>
                  </a:cubicBezTo>
                  <a:cubicBezTo>
                    <a:pt x="112" y="181"/>
                    <a:pt x="108" y="181"/>
                    <a:pt x="108" y="181"/>
                  </a:cubicBezTo>
                  <a:cubicBezTo>
                    <a:pt x="106" y="181"/>
                    <a:pt x="105" y="182"/>
                    <a:pt x="104" y="183"/>
                  </a:cubicBezTo>
                  <a:cubicBezTo>
                    <a:pt x="104" y="184"/>
                    <a:pt x="104" y="185"/>
                    <a:pt x="104" y="186"/>
                  </a:cubicBezTo>
                  <a:cubicBezTo>
                    <a:pt x="105" y="189"/>
                    <a:pt x="105" y="188"/>
                    <a:pt x="107" y="187"/>
                  </a:cubicBezTo>
                  <a:cubicBezTo>
                    <a:pt x="106" y="188"/>
                    <a:pt x="105" y="192"/>
                    <a:pt x="106" y="193"/>
                  </a:cubicBezTo>
                  <a:cubicBezTo>
                    <a:pt x="106" y="193"/>
                    <a:pt x="109" y="189"/>
                    <a:pt x="110" y="189"/>
                  </a:cubicBezTo>
                  <a:cubicBezTo>
                    <a:pt x="110" y="190"/>
                    <a:pt x="109" y="191"/>
                    <a:pt x="110" y="192"/>
                  </a:cubicBezTo>
                  <a:cubicBezTo>
                    <a:pt x="110" y="193"/>
                    <a:pt x="111" y="191"/>
                    <a:pt x="112" y="191"/>
                  </a:cubicBezTo>
                  <a:cubicBezTo>
                    <a:pt x="114" y="189"/>
                    <a:pt x="110" y="187"/>
                    <a:pt x="110" y="186"/>
                  </a:cubicBezTo>
                  <a:cubicBezTo>
                    <a:pt x="110" y="186"/>
                    <a:pt x="112" y="189"/>
                    <a:pt x="113" y="189"/>
                  </a:cubicBezTo>
                  <a:cubicBezTo>
                    <a:pt x="114" y="190"/>
                    <a:pt x="114" y="189"/>
                    <a:pt x="115" y="188"/>
                  </a:cubicBezTo>
                  <a:cubicBezTo>
                    <a:pt x="114" y="188"/>
                    <a:pt x="117" y="191"/>
                    <a:pt x="116" y="192"/>
                  </a:cubicBezTo>
                  <a:cubicBezTo>
                    <a:pt x="117" y="191"/>
                    <a:pt x="114" y="189"/>
                    <a:pt x="114" y="191"/>
                  </a:cubicBezTo>
                  <a:cubicBezTo>
                    <a:pt x="114" y="193"/>
                    <a:pt x="116" y="195"/>
                    <a:pt x="114" y="196"/>
                  </a:cubicBezTo>
                  <a:cubicBezTo>
                    <a:pt x="114" y="196"/>
                    <a:pt x="114" y="193"/>
                    <a:pt x="114" y="193"/>
                  </a:cubicBezTo>
                  <a:cubicBezTo>
                    <a:pt x="114" y="192"/>
                    <a:pt x="112" y="194"/>
                    <a:pt x="111" y="194"/>
                  </a:cubicBezTo>
                  <a:cubicBezTo>
                    <a:pt x="110" y="194"/>
                    <a:pt x="109" y="196"/>
                    <a:pt x="109" y="197"/>
                  </a:cubicBezTo>
                  <a:cubicBezTo>
                    <a:pt x="108" y="199"/>
                    <a:pt x="111" y="197"/>
                    <a:pt x="111" y="198"/>
                  </a:cubicBezTo>
                  <a:cubicBezTo>
                    <a:pt x="112" y="199"/>
                    <a:pt x="110" y="200"/>
                    <a:pt x="110" y="200"/>
                  </a:cubicBezTo>
                  <a:cubicBezTo>
                    <a:pt x="110" y="200"/>
                    <a:pt x="112" y="199"/>
                    <a:pt x="113" y="201"/>
                  </a:cubicBezTo>
                  <a:cubicBezTo>
                    <a:pt x="113" y="203"/>
                    <a:pt x="115" y="204"/>
                    <a:pt x="115" y="205"/>
                  </a:cubicBezTo>
                  <a:cubicBezTo>
                    <a:pt x="114" y="207"/>
                    <a:pt x="115" y="207"/>
                    <a:pt x="117" y="209"/>
                  </a:cubicBezTo>
                  <a:cubicBezTo>
                    <a:pt x="118" y="210"/>
                    <a:pt x="119" y="212"/>
                    <a:pt x="120" y="210"/>
                  </a:cubicBezTo>
                  <a:cubicBezTo>
                    <a:pt x="120" y="210"/>
                    <a:pt x="121" y="215"/>
                    <a:pt x="122" y="215"/>
                  </a:cubicBezTo>
                  <a:cubicBezTo>
                    <a:pt x="123" y="216"/>
                    <a:pt x="122" y="215"/>
                    <a:pt x="123" y="215"/>
                  </a:cubicBezTo>
                  <a:cubicBezTo>
                    <a:pt x="124" y="216"/>
                    <a:pt x="125" y="217"/>
                    <a:pt x="126" y="218"/>
                  </a:cubicBezTo>
                  <a:cubicBezTo>
                    <a:pt x="128" y="219"/>
                    <a:pt x="130" y="220"/>
                    <a:pt x="132" y="219"/>
                  </a:cubicBezTo>
                  <a:cubicBezTo>
                    <a:pt x="133" y="219"/>
                    <a:pt x="136" y="219"/>
                    <a:pt x="136" y="218"/>
                  </a:cubicBezTo>
                  <a:cubicBezTo>
                    <a:pt x="136" y="218"/>
                    <a:pt x="136" y="221"/>
                    <a:pt x="136" y="221"/>
                  </a:cubicBezTo>
                  <a:cubicBezTo>
                    <a:pt x="136" y="221"/>
                    <a:pt x="138" y="217"/>
                    <a:pt x="138" y="218"/>
                  </a:cubicBezTo>
                  <a:cubicBezTo>
                    <a:pt x="139" y="218"/>
                    <a:pt x="138" y="219"/>
                    <a:pt x="138" y="219"/>
                  </a:cubicBezTo>
                  <a:cubicBezTo>
                    <a:pt x="138" y="220"/>
                    <a:pt x="139" y="220"/>
                    <a:pt x="139" y="220"/>
                  </a:cubicBezTo>
                  <a:cubicBezTo>
                    <a:pt x="139" y="220"/>
                    <a:pt x="136" y="221"/>
                    <a:pt x="137" y="222"/>
                  </a:cubicBezTo>
                  <a:cubicBezTo>
                    <a:pt x="138" y="222"/>
                    <a:pt x="138" y="222"/>
                    <a:pt x="139" y="221"/>
                  </a:cubicBezTo>
                  <a:cubicBezTo>
                    <a:pt x="140" y="222"/>
                    <a:pt x="139" y="223"/>
                    <a:pt x="139" y="223"/>
                  </a:cubicBezTo>
                  <a:cubicBezTo>
                    <a:pt x="139" y="224"/>
                    <a:pt x="142" y="221"/>
                    <a:pt x="142" y="222"/>
                  </a:cubicBezTo>
                  <a:cubicBezTo>
                    <a:pt x="142" y="223"/>
                    <a:pt x="140" y="224"/>
                    <a:pt x="140" y="225"/>
                  </a:cubicBezTo>
                  <a:cubicBezTo>
                    <a:pt x="140" y="224"/>
                    <a:pt x="143" y="223"/>
                    <a:pt x="142" y="225"/>
                  </a:cubicBezTo>
                  <a:cubicBezTo>
                    <a:pt x="142" y="225"/>
                    <a:pt x="142" y="225"/>
                    <a:pt x="142" y="224"/>
                  </a:cubicBezTo>
                  <a:cubicBezTo>
                    <a:pt x="142" y="226"/>
                    <a:pt x="145" y="223"/>
                    <a:pt x="145" y="223"/>
                  </a:cubicBezTo>
                  <a:cubicBezTo>
                    <a:pt x="146" y="224"/>
                    <a:pt x="145" y="226"/>
                    <a:pt x="145" y="227"/>
                  </a:cubicBezTo>
                  <a:cubicBezTo>
                    <a:pt x="144" y="225"/>
                    <a:pt x="153" y="225"/>
                    <a:pt x="147" y="222"/>
                  </a:cubicBezTo>
                  <a:cubicBezTo>
                    <a:pt x="148" y="222"/>
                    <a:pt x="153" y="222"/>
                    <a:pt x="150" y="221"/>
                  </a:cubicBezTo>
                  <a:cubicBezTo>
                    <a:pt x="147" y="219"/>
                    <a:pt x="151" y="220"/>
                    <a:pt x="152" y="218"/>
                  </a:cubicBezTo>
                  <a:cubicBezTo>
                    <a:pt x="152" y="218"/>
                    <a:pt x="149" y="218"/>
                    <a:pt x="149" y="218"/>
                  </a:cubicBezTo>
                  <a:cubicBezTo>
                    <a:pt x="150" y="217"/>
                    <a:pt x="151" y="216"/>
                    <a:pt x="152" y="216"/>
                  </a:cubicBezTo>
                  <a:cubicBezTo>
                    <a:pt x="154" y="214"/>
                    <a:pt x="151" y="215"/>
                    <a:pt x="151" y="214"/>
                  </a:cubicBezTo>
                  <a:cubicBezTo>
                    <a:pt x="151" y="214"/>
                    <a:pt x="154" y="213"/>
                    <a:pt x="154" y="212"/>
                  </a:cubicBezTo>
                  <a:cubicBezTo>
                    <a:pt x="154" y="211"/>
                    <a:pt x="154" y="209"/>
                    <a:pt x="153" y="208"/>
                  </a:cubicBezTo>
                  <a:cubicBezTo>
                    <a:pt x="152" y="208"/>
                    <a:pt x="154" y="207"/>
                    <a:pt x="153" y="206"/>
                  </a:cubicBezTo>
                  <a:cubicBezTo>
                    <a:pt x="153" y="206"/>
                    <a:pt x="151" y="205"/>
                    <a:pt x="151" y="205"/>
                  </a:cubicBezTo>
                  <a:cubicBezTo>
                    <a:pt x="151" y="205"/>
                    <a:pt x="155" y="204"/>
                    <a:pt x="156" y="204"/>
                  </a:cubicBezTo>
                  <a:cubicBezTo>
                    <a:pt x="159" y="204"/>
                    <a:pt x="156" y="203"/>
                    <a:pt x="155" y="202"/>
                  </a:cubicBezTo>
                  <a:cubicBezTo>
                    <a:pt x="155" y="202"/>
                    <a:pt x="160" y="202"/>
                    <a:pt x="160" y="202"/>
                  </a:cubicBezTo>
                  <a:cubicBezTo>
                    <a:pt x="159" y="201"/>
                    <a:pt x="157" y="201"/>
                    <a:pt x="156" y="200"/>
                  </a:cubicBezTo>
                  <a:cubicBezTo>
                    <a:pt x="156" y="200"/>
                    <a:pt x="160" y="201"/>
                    <a:pt x="160" y="200"/>
                  </a:cubicBezTo>
                  <a:cubicBezTo>
                    <a:pt x="161" y="200"/>
                    <a:pt x="160" y="200"/>
                    <a:pt x="160" y="199"/>
                  </a:cubicBezTo>
                  <a:cubicBezTo>
                    <a:pt x="161" y="199"/>
                    <a:pt x="161" y="199"/>
                    <a:pt x="161" y="199"/>
                  </a:cubicBezTo>
                  <a:cubicBezTo>
                    <a:pt x="162" y="198"/>
                    <a:pt x="158" y="197"/>
                    <a:pt x="158" y="197"/>
                  </a:cubicBezTo>
                  <a:cubicBezTo>
                    <a:pt x="158" y="197"/>
                    <a:pt x="163" y="197"/>
                    <a:pt x="162" y="196"/>
                  </a:cubicBezTo>
                  <a:cubicBezTo>
                    <a:pt x="162" y="195"/>
                    <a:pt x="163" y="195"/>
                    <a:pt x="161" y="194"/>
                  </a:cubicBezTo>
                  <a:cubicBezTo>
                    <a:pt x="161" y="194"/>
                    <a:pt x="158" y="194"/>
                    <a:pt x="158" y="193"/>
                  </a:cubicBezTo>
                  <a:cubicBezTo>
                    <a:pt x="158" y="193"/>
                    <a:pt x="163" y="192"/>
                    <a:pt x="163" y="192"/>
                  </a:cubicBezTo>
                  <a:cubicBezTo>
                    <a:pt x="165" y="192"/>
                    <a:pt x="164" y="189"/>
                    <a:pt x="162" y="189"/>
                  </a:cubicBezTo>
                  <a:cubicBezTo>
                    <a:pt x="161" y="188"/>
                    <a:pt x="158" y="187"/>
                    <a:pt x="161" y="186"/>
                  </a:cubicBezTo>
                  <a:cubicBezTo>
                    <a:pt x="163" y="186"/>
                    <a:pt x="166" y="187"/>
                    <a:pt x="167" y="185"/>
                  </a:cubicBezTo>
                  <a:cubicBezTo>
                    <a:pt x="167" y="185"/>
                    <a:pt x="165" y="183"/>
                    <a:pt x="165" y="183"/>
                  </a:cubicBezTo>
                  <a:cubicBezTo>
                    <a:pt x="165" y="182"/>
                    <a:pt x="167" y="182"/>
                    <a:pt x="167" y="182"/>
                  </a:cubicBezTo>
                  <a:cubicBezTo>
                    <a:pt x="168" y="181"/>
                    <a:pt x="170" y="181"/>
                    <a:pt x="172" y="182"/>
                  </a:cubicBezTo>
                  <a:cubicBezTo>
                    <a:pt x="172" y="182"/>
                    <a:pt x="174" y="182"/>
                    <a:pt x="174" y="182"/>
                  </a:cubicBezTo>
                  <a:cubicBezTo>
                    <a:pt x="175" y="181"/>
                    <a:pt x="173" y="180"/>
                    <a:pt x="173" y="179"/>
                  </a:cubicBezTo>
                  <a:cubicBezTo>
                    <a:pt x="174" y="178"/>
                    <a:pt x="177" y="174"/>
                    <a:pt x="179" y="176"/>
                  </a:cubicBezTo>
                  <a:cubicBezTo>
                    <a:pt x="178" y="175"/>
                    <a:pt x="175" y="181"/>
                    <a:pt x="176" y="181"/>
                  </a:cubicBezTo>
                  <a:cubicBezTo>
                    <a:pt x="177" y="182"/>
                    <a:pt x="179" y="179"/>
                    <a:pt x="181" y="179"/>
                  </a:cubicBezTo>
                  <a:cubicBezTo>
                    <a:pt x="181" y="179"/>
                    <a:pt x="183" y="180"/>
                    <a:pt x="183" y="180"/>
                  </a:cubicBezTo>
                  <a:cubicBezTo>
                    <a:pt x="183" y="180"/>
                    <a:pt x="183" y="178"/>
                    <a:pt x="183" y="178"/>
                  </a:cubicBezTo>
                  <a:cubicBezTo>
                    <a:pt x="186" y="179"/>
                    <a:pt x="186" y="178"/>
                    <a:pt x="187" y="177"/>
                  </a:cubicBezTo>
                  <a:cubicBezTo>
                    <a:pt x="188" y="176"/>
                    <a:pt x="189" y="176"/>
                    <a:pt x="190" y="176"/>
                  </a:cubicBezTo>
                  <a:cubicBezTo>
                    <a:pt x="192" y="175"/>
                    <a:pt x="192" y="174"/>
                    <a:pt x="193" y="173"/>
                  </a:cubicBezTo>
                  <a:cubicBezTo>
                    <a:pt x="194" y="172"/>
                    <a:pt x="196" y="170"/>
                    <a:pt x="197" y="168"/>
                  </a:cubicBezTo>
                  <a:cubicBezTo>
                    <a:pt x="199" y="166"/>
                    <a:pt x="199" y="165"/>
                    <a:pt x="201" y="165"/>
                  </a:cubicBezTo>
                  <a:cubicBezTo>
                    <a:pt x="202" y="164"/>
                    <a:pt x="205" y="164"/>
                    <a:pt x="205" y="162"/>
                  </a:cubicBezTo>
                  <a:cubicBezTo>
                    <a:pt x="204" y="162"/>
                    <a:pt x="203" y="157"/>
                    <a:pt x="203" y="157"/>
                  </a:cubicBezTo>
                  <a:cubicBezTo>
                    <a:pt x="204" y="157"/>
                    <a:pt x="207" y="160"/>
                    <a:pt x="208" y="160"/>
                  </a:cubicBezTo>
                  <a:cubicBezTo>
                    <a:pt x="209" y="161"/>
                    <a:pt x="210" y="161"/>
                    <a:pt x="211" y="161"/>
                  </a:cubicBezTo>
                  <a:cubicBezTo>
                    <a:pt x="211" y="161"/>
                    <a:pt x="213" y="160"/>
                    <a:pt x="213" y="160"/>
                  </a:cubicBezTo>
                  <a:cubicBezTo>
                    <a:pt x="214" y="160"/>
                    <a:pt x="215" y="161"/>
                    <a:pt x="216" y="160"/>
                  </a:cubicBezTo>
                  <a:cubicBezTo>
                    <a:pt x="216" y="160"/>
                    <a:pt x="214" y="158"/>
                    <a:pt x="217" y="159"/>
                  </a:cubicBezTo>
                  <a:cubicBezTo>
                    <a:pt x="219" y="159"/>
                    <a:pt x="221" y="159"/>
                    <a:pt x="223" y="158"/>
                  </a:cubicBezTo>
                  <a:cubicBezTo>
                    <a:pt x="228" y="157"/>
                    <a:pt x="232" y="156"/>
                    <a:pt x="237" y="154"/>
                  </a:cubicBezTo>
                  <a:cubicBezTo>
                    <a:pt x="238" y="153"/>
                    <a:pt x="254" y="143"/>
                    <a:pt x="255" y="143"/>
                  </a:cubicBezTo>
                  <a:cubicBezTo>
                    <a:pt x="254" y="143"/>
                    <a:pt x="247" y="143"/>
                    <a:pt x="246" y="143"/>
                  </a:cubicBezTo>
                  <a:cubicBezTo>
                    <a:pt x="244" y="142"/>
                    <a:pt x="242" y="141"/>
                    <a:pt x="240" y="141"/>
                  </a:cubicBezTo>
                  <a:cubicBezTo>
                    <a:pt x="238" y="141"/>
                    <a:pt x="236" y="142"/>
                    <a:pt x="235" y="142"/>
                  </a:cubicBezTo>
                  <a:cubicBezTo>
                    <a:pt x="233" y="143"/>
                    <a:pt x="233" y="141"/>
                    <a:pt x="232" y="142"/>
                  </a:cubicBezTo>
                  <a:cubicBezTo>
                    <a:pt x="231" y="142"/>
                    <a:pt x="230" y="144"/>
                    <a:pt x="229" y="144"/>
                  </a:cubicBezTo>
                  <a:cubicBezTo>
                    <a:pt x="225" y="144"/>
                    <a:pt x="232" y="140"/>
                    <a:pt x="233" y="141"/>
                  </a:cubicBezTo>
                  <a:cubicBezTo>
                    <a:pt x="232" y="140"/>
                    <a:pt x="229" y="141"/>
                    <a:pt x="228" y="141"/>
                  </a:cubicBezTo>
                  <a:cubicBezTo>
                    <a:pt x="225" y="141"/>
                    <a:pt x="223" y="140"/>
                    <a:pt x="221" y="140"/>
                  </a:cubicBezTo>
                  <a:cubicBezTo>
                    <a:pt x="222" y="140"/>
                    <a:pt x="225" y="138"/>
                    <a:pt x="226" y="137"/>
                  </a:cubicBezTo>
                  <a:cubicBezTo>
                    <a:pt x="226" y="134"/>
                    <a:pt x="228" y="135"/>
                    <a:pt x="229" y="136"/>
                  </a:cubicBezTo>
                  <a:cubicBezTo>
                    <a:pt x="231" y="136"/>
                    <a:pt x="239" y="134"/>
                    <a:pt x="240" y="133"/>
                  </a:cubicBezTo>
                  <a:cubicBezTo>
                    <a:pt x="240" y="132"/>
                    <a:pt x="235" y="131"/>
                    <a:pt x="234" y="130"/>
                  </a:cubicBezTo>
                  <a:cubicBezTo>
                    <a:pt x="235" y="131"/>
                    <a:pt x="239" y="132"/>
                    <a:pt x="240" y="132"/>
                  </a:cubicBezTo>
                  <a:cubicBezTo>
                    <a:pt x="241" y="133"/>
                    <a:pt x="245" y="133"/>
                    <a:pt x="245" y="135"/>
                  </a:cubicBezTo>
                  <a:cubicBezTo>
                    <a:pt x="244" y="138"/>
                    <a:pt x="246" y="139"/>
                    <a:pt x="248" y="139"/>
                  </a:cubicBezTo>
                  <a:cubicBezTo>
                    <a:pt x="248" y="139"/>
                    <a:pt x="254" y="139"/>
                    <a:pt x="253" y="138"/>
                  </a:cubicBezTo>
                  <a:cubicBezTo>
                    <a:pt x="253" y="138"/>
                    <a:pt x="253" y="140"/>
                    <a:pt x="254" y="140"/>
                  </a:cubicBezTo>
                  <a:cubicBezTo>
                    <a:pt x="256" y="139"/>
                    <a:pt x="257" y="136"/>
                    <a:pt x="257" y="134"/>
                  </a:cubicBezTo>
                  <a:cubicBezTo>
                    <a:pt x="257" y="133"/>
                    <a:pt x="257" y="129"/>
                    <a:pt x="255" y="130"/>
                  </a:cubicBezTo>
                  <a:cubicBezTo>
                    <a:pt x="253" y="132"/>
                    <a:pt x="254" y="130"/>
                    <a:pt x="253" y="129"/>
                  </a:cubicBezTo>
                  <a:cubicBezTo>
                    <a:pt x="251" y="127"/>
                    <a:pt x="248" y="126"/>
                    <a:pt x="245" y="124"/>
                  </a:cubicBezTo>
                  <a:cubicBezTo>
                    <a:pt x="244" y="123"/>
                    <a:pt x="243" y="123"/>
                    <a:pt x="242" y="122"/>
                  </a:cubicBezTo>
                  <a:cubicBezTo>
                    <a:pt x="242" y="122"/>
                    <a:pt x="238" y="123"/>
                    <a:pt x="238" y="124"/>
                  </a:cubicBezTo>
                  <a:cubicBezTo>
                    <a:pt x="238" y="124"/>
                    <a:pt x="239" y="123"/>
                    <a:pt x="238" y="123"/>
                  </a:cubicBezTo>
                  <a:cubicBezTo>
                    <a:pt x="238" y="123"/>
                    <a:pt x="237" y="122"/>
                    <a:pt x="237" y="122"/>
                  </a:cubicBezTo>
                  <a:cubicBezTo>
                    <a:pt x="237" y="121"/>
                    <a:pt x="241" y="122"/>
                    <a:pt x="241" y="121"/>
                  </a:cubicBezTo>
                  <a:cubicBezTo>
                    <a:pt x="241" y="119"/>
                    <a:pt x="241" y="118"/>
                    <a:pt x="238" y="118"/>
                  </a:cubicBezTo>
                  <a:cubicBezTo>
                    <a:pt x="236" y="119"/>
                    <a:pt x="235" y="121"/>
                    <a:pt x="233" y="119"/>
                  </a:cubicBezTo>
                  <a:cubicBezTo>
                    <a:pt x="233" y="119"/>
                    <a:pt x="229" y="119"/>
                    <a:pt x="229" y="118"/>
                  </a:cubicBezTo>
                  <a:cubicBezTo>
                    <a:pt x="229" y="116"/>
                    <a:pt x="234" y="119"/>
                    <a:pt x="234" y="119"/>
                  </a:cubicBezTo>
                  <a:cubicBezTo>
                    <a:pt x="235" y="119"/>
                    <a:pt x="240" y="118"/>
                    <a:pt x="240" y="117"/>
                  </a:cubicBezTo>
                  <a:cubicBezTo>
                    <a:pt x="241" y="117"/>
                    <a:pt x="236" y="115"/>
                    <a:pt x="235" y="115"/>
                  </a:cubicBezTo>
                  <a:cubicBezTo>
                    <a:pt x="233" y="115"/>
                    <a:pt x="230" y="115"/>
                    <a:pt x="228" y="116"/>
                  </a:cubicBezTo>
                  <a:cubicBezTo>
                    <a:pt x="229" y="116"/>
                    <a:pt x="233" y="113"/>
                    <a:pt x="233" y="114"/>
                  </a:cubicBezTo>
                  <a:cubicBezTo>
                    <a:pt x="233" y="113"/>
                    <a:pt x="229" y="113"/>
                    <a:pt x="229" y="112"/>
                  </a:cubicBezTo>
                  <a:cubicBezTo>
                    <a:pt x="232" y="113"/>
                    <a:pt x="235" y="115"/>
                    <a:pt x="238" y="113"/>
                  </a:cubicBezTo>
                  <a:cubicBezTo>
                    <a:pt x="238" y="113"/>
                    <a:pt x="241" y="112"/>
                    <a:pt x="241" y="111"/>
                  </a:cubicBezTo>
                  <a:cubicBezTo>
                    <a:pt x="240" y="110"/>
                    <a:pt x="238" y="109"/>
                    <a:pt x="238" y="108"/>
                  </a:cubicBezTo>
                  <a:cubicBezTo>
                    <a:pt x="238" y="109"/>
                    <a:pt x="241" y="110"/>
                    <a:pt x="242" y="110"/>
                  </a:cubicBezTo>
                  <a:cubicBezTo>
                    <a:pt x="244" y="111"/>
                    <a:pt x="243" y="109"/>
                    <a:pt x="245" y="109"/>
                  </a:cubicBezTo>
                  <a:cubicBezTo>
                    <a:pt x="246" y="109"/>
                    <a:pt x="254" y="111"/>
                    <a:pt x="254" y="111"/>
                  </a:cubicBezTo>
                  <a:cubicBezTo>
                    <a:pt x="253" y="111"/>
                    <a:pt x="246" y="110"/>
                    <a:pt x="246" y="110"/>
                  </a:cubicBezTo>
                  <a:cubicBezTo>
                    <a:pt x="248" y="114"/>
                    <a:pt x="254" y="113"/>
                    <a:pt x="257" y="113"/>
                  </a:cubicBezTo>
                  <a:cubicBezTo>
                    <a:pt x="258" y="112"/>
                    <a:pt x="261" y="113"/>
                    <a:pt x="262" y="112"/>
                  </a:cubicBezTo>
                  <a:cubicBezTo>
                    <a:pt x="265" y="111"/>
                    <a:pt x="264" y="109"/>
                    <a:pt x="262" y="108"/>
                  </a:cubicBezTo>
                  <a:cubicBezTo>
                    <a:pt x="261" y="107"/>
                    <a:pt x="258" y="106"/>
                    <a:pt x="257" y="106"/>
                  </a:cubicBezTo>
                  <a:cubicBezTo>
                    <a:pt x="256" y="106"/>
                    <a:pt x="257" y="109"/>
                    <a:pt x="257" y="110"/>
                  </a:cubicBezTo>
                  <a:cubicBezTo>
                    <a:pt x="256" y="109"/>
                    <a:pt x="256" y="108"/>
                    <a:pt x="255" y="107"/>
                  </a:cubicBezTo>
                  <a:cubicBezTo>
                    <a:pt x="255" y="106"/>
                    <a:pt x="254" y="107"/>
                    <a:pt x="253" y="106"/>
                  </a:cubicBezTo>
                  <a:cubicBezTo>
                    <a:pt x="254" y="107"/>
                    <a:pt x="256" y="101"/>
                    <a:pt x="256" y="100"/>
                  </a:cubicBezTo>
                  <a:cubicBezTo>
                    <a:pt x="256" y="100"/>
                    <a:pt x="257" y="103"/>
                    <a:pt x="257" y="103"/>
                  </a:cubicBezTo>
                  <a:cubicBezTo>
                    <a:pt x="257" y="105"/>
                    <a:pt x="257" y="106"/>
                    <a:pt x="258" y="106"/>
                  </a:cubicBezTo>
                  <a:cubicBezTo>
                    <a:pt x="261" y="106"/>
                    <a:pt x="263" y="105"/>
                    <a:pt x="265" y="105"/>
                  </a:cubicBezTo>
                  <a:cubicBezTo>
                    <a:pt x="266" y="105"/>
                    <a:pt x="272" y="103"/>
                    <a:pt x="270" y="101"/>
                  </a:cubicBezTo>
                  <a:cubicBezTo>
                    <a:pt x="268" y="100"/>
                    <a:pt x="267" y="102"/>
                    <a:pt x="266" y="101"/>
                  </a:cubicBezTo>
                  <a:cubicBezTo>
                    <a:pt x="266" y="100"/>
                    <a:pt x="266" y="100"/>
                    <a:pt x="266" y="99"/>
                  </a:cubicBezTo>
                  <a:cubicBezTo>
                    <a:pt x="267" y="98"/>
                    <a:pt x="266" y="97"/>
                    <a:pt x="265" y="97"/>
                  </a:cubicBezTo>
                  <a:cubicBezTo>
                    <a:pt x="265" y="96"/>
                    <a:pt x="262" y="96"/>
                    <a:pt x="261" y="96"/>
                  </a:cubicBezTo>
                  <a:cubicBezTo>
                    <a:pt x="259" y="96"/>
                    <a:pt x="258" y="98"/>
                    <a:pt x="256" y="96"/>
                  </a:cubicBezTo>
                  <a:cubicBezTo>
                    <a:pt x="260" y="99"/>
                    <a:pt x="262" y="91"/>
                    <a:pt x="266" y="95"/>
                  </a:cubicBezTo>
                  <a:cubicBezTo>
                    <a:pt x="267" y="97"/>
                    <a:pt x="269" y="94"/>
                    <a:pt x="269" y="92"/>
                  </a:cubicBezTo>
                  <a:cubicBezTo>
                    <a:pt x="269" y="91"/>
                    <a:pt x="266" y="88"/>
                    <a:pt x="266" y="88"/>
                  </a:cubicBezTo>
                  <a:cubicBezTo>
                    <a:pt x="266" y="87"/>
                    <a:pt x="269" y="90"/>
                    <a:pt x="269" y="91"/>
                  </a:cubicBezTo>
                  <a:cubicBezTo>
                    <a:pt x="269" y="92"/>
                    <a:pt x="271" y="90"/>
                    <a:pt x="270" y="88"/>
                  </a:cubicBezTo>
                  <a:cubicBezTo>
                    <a:pt x="269" y="87"/>
                    <a:pt x="267" y="85"/>
                    <a:pt x="266" y="84"/>
                  </a:cubicBezTo>
                  <a:cubicBezTo>
                    <a:pt x="264" y="84"/>
                    <a:pt x="261" y="85"/>
                    <a:pt x="259" y="84"/>
                  </a:cubicBezTo>
                  <a:cubicBezTo>
                    <a:pt x="258" y="83"/>
                    <a:pt x="258" y="81"/>
                    <a:pt x="256" y="81"/>
                  </a:cubicBezTo>
                  <a:cubicBezTo>
                    <a:pt x="256" y="80"/>
                    <a:pt x="252" y="81"/>
                    <a:pt x="253" y="80"/>
                  </a:cubicBezTo>
                  <a:cubicBezTo>
                    <a:pt x="254" y="78"/>
                    <a:pt x="254" y="77"/>
                    <a:pt x="256" y="79"/>
                  </a:cubicBezTo>
                  <a:cubicBezTo>
                    <a:pt x="258" y="81"/>
                    <a:pt x="260" y="78"/>
                    <a:pt x="262" y="77"/>
                  </a:cubicBezTo>
                  <a:cubicBezTo>
                    <a:pt x="265" y="75"/>
                    <a:pt x="271" y="81"/>
                    <a:pt x="274" y="78"/>
                  </a:cubicBezTo>
                  <a:cubicBezTo>
                    <a:pt x="275" y="77"/>
                    <a:pt x="275" y="72"/>
                    <a:pt x="272" y="73"/>
                  </a:cubicBezTo>
                  <a:cubicBezTo>
                    <a:pt x="271" y="73"/>
                    <a:pt x="270" y="74"/>
                    <a:pt x="269" y="73"/>
                  </a:cubicBezTo>
                  <a:cubicBezTo>
                    <a:pt x="267" y="73"/>
                    <a:pt x="265" y="72"/>
                    <a:pt x="263" y="70"/>
                  </a:cubicBezTo>
                  <a:cubicBezTo>
                    <a:pt x="260" y="68"/>
                    <a:pt x="271" y="71"/>
                    <a:pt x="271" y="70"/>
                  </a:cubicBezTo>
                  <a:cubicBezTo>
                    <a:pt x="270" y="68"/>
                    <a:pt x="265" y="67"/>
                    <a:pt x="263" y="66"/>
                  </a:cubicBezTo>
                  <a:cubicBezTo>
                    <a:pt x="260" y="65"/>
                    <a:pt x="260" y="66"/>
                    <a:pt x="259" y="68"/>
                  </a:cubicBezTo>
                  <a:cubicBezTo>
                    <a:pt x="259" y="69"/>
                    <a:pt x="257" y="70"/>
                    <a:pt x="256" y="69"/>
                  </a:cubicBezTo>
                  <a:cubicBezTo>
                    <a:pt x="255" y="69"/>
                    <a:pt x="258" y="65"/>
                    <a:pt x="258" y="64"/>
                  </a:cubicBezTo>
                  <a:cubicBezTo>
                    <a:pt x="258" y="63"/>
                    <a:pt x="259" y="61"/>
                    <a:pt x="260" y="60"/>
                  </a:cubicBezTo>
                  <a:cubicBezTo>
                    <a:pt x="260" y="59"/>
                    <a:pt x="260" y="57"/>
                    <a:pt x="261" y="57"/>
                  </a:cubicBezTo>
                  <a:cubicBezTo>
                    <a:pt x="262" y="57"/>
                    <a:pt x="264" y="57"/>
                    <a:pt x="265" y="56"/>
                  </a:cubicBezTo>
                  <a:cubicBezTo>
                    <a:pt x="265" y="56"/>
                    <a:pt x="270" y="51"/>
                    <a:pt x="270" y="52"/>
                  </a:cubicBezTo>
                  <a:cubicBezTo>
                    <a:pt x="270" y="52"/>
                    <a:pt x="268" y="51"/>
                    <a:pt x="268" y="51"/>
                  </a:cubicBezTo>
                  <a:cubicBezTo>
                    <a:pt x="268" y="50"/>
                    <a:pt x="268" y="49"/>
                    <a:pt x="268" y="48"/>
                  </a:cubicBezTo>
                  <a:cubicBezTo>
                    <a:pt x="268" y="46"/>
                    <a:pt x="269" y="46"/>
                    <a:pt x="271" y="46"/>
                  </a:cubicBezTo>
                  <a:cubicBezTo>
                    <a:pt x="273" y="46"/>
                    <a:pt x="281" y="43"/>
                    <a:pt x="276" y="43"/>
                  </a:cubicBezTo>
                  <a:cubicBezTo>
                    <a:pt x="273" y="43"/>
                    <a:pt x="268" y="42"/>
                    <a:pt x="266" y="44"/>
                  </a:cubicBezTo>
                  <a:cubicBezTo>
                    <a:pt x="265" y="45"/>
                    <a:pt x="265" y="47"/>
                    <a:pt x="263" y="46"/>
                  </a:cubicBezTo>
                  <a:cubicBezTo>
                    <a:pt x="261" y="45"/>
                    <a:pt x="263" y="43"/>
                    <a:pt x="264" y="42"/>
                  </a:cubicBezTo>
                  <a:cubicBezTo>
                    <a:pt x="266" y="39"/>
                    <a:pt x="270" y="41"/>
                    <a:pt x="273" y="41"/>
                  </a:cubicBezTo>
                  <a:cubicBezTo>
                    <a:pt x="277" y="41"/>
                    <a:pt x="281" y="42"/>
                    <a:pt x="283" y="38"/>
                  </a:cubicBezTo>
                  <a:cubicBezTo>
                    <a:pt x="284" y="38"/>
                    <a:pt x="280" y="37"/>
                    <a:pt x="280" y="37"/>
                  </a:cubicBezTo>
                  <a:cubicBezTo>
                    <a:pt x="278" y="36"/>
                    <a:pt x="276" y="37"/>
                    <a:pt x="274" y="37"/>
                  </a:cubicBezTo>
                  <a:cubicBezTo>
                    <a:pt x="272" y="37"/>
                    <a:pt x="271" y="36"/>
                    <a:pt x="269" y="36"/>
                  </a:cubicBezTo>
                  <a:cubicBezTo>
                    <a:pt x="268" y="36"/>
                    <a:pt x="266" y="36"/>
                    <a:pt x="265" y="36"/>
                  </a:cubicBezTo>
                  <a:cubicBezTo>
                    <a:pt x="266" y="37"/>
                    <a:pt x="269" y="36"/>
                    <a:pt x="271" y="36"/>
                  </a:cubicBezTo>
                  <a:cubicBezTo>
                    <a:pt x="274" y="36"/>
                    <a:pt x="276" y="35"/>
                    <a:pt x="279" y="35"/>
                  </a:cubicBezTo>
                  <a:cubicBezTo>
                    <a:pt x="283" y="36"/>
                    <a:pt x="285" y="34"/>
                    <a:pt x="288" y="34"/>
                  </a:cubicBezTo>
                  <a:cubicBezTo>
                    <a:pt x="289" y="34"/>
                    <a:pt x="291" y="34"/>
                    <a:pt x="291" y="33"/>
                  </a:cubicBezTo>
                  <a:cubicBezTo>
                    <a:pt x="291" y="33"/>
                    <a:pt x="289" y="31"/>
                    <a:pt x="290" y="31"/>
                  </a:cubicBezTo>
                  <a:cubicBezTo>
                    <a:pt x="295" y="30"/>
                    <a:pt x="300" y="29"/>
                    <a:pt x="304" y="26"/>
                  </a:cubicBezTo>
                  <a:cubicBezTo>
                    <a:pt x="305" y="25"/>
                    <a:pt x="301" y="24"/>
                    <a:pt x="301" y="24"/>
                  </a:cubicBezTo>
                  <a:cubicBezTo>
                    <a:pt x="298" y="23"/>
                    <a:pt x="295" y="22"/>
                    <a:pt x="293" y="22"/>
                  </a:cubicBezTo>
                  <a:cubicBezTo>
                    <a:pt x="287" y="21"/>
                    <a:pt x="282" y="20"/>
                    <a:pt x="277" y="25"/>
                  </a:cubicBezTo>
                  <a:cubicBezTo>
                    <a:pt x="275" y="28"/>
                    <a:pt x="273" y="26"/>
                    <a:pt x="269" y="26"/>
                  </a:cubicBezTo>
                  <a:cubicBezTo>
                    <a:pt x="268" y="26"/>
                    <a:pt x="264" y="29"/>
                    <a:pt x="265" y="26"/>
                  </a:cubicBezTo>
                  <a:cubicBezTo>
                    <a:pt x="265" y="24"/>
                    <a:pt x="260" y="27"/>
                    <a:pt x="259" y="28"/>
                  </a:cubicBezTo>
                  <a:cubicBezTo>
                    <a:pt x="257" y="29"/>
                    <a:pt x="255" y="30"/>
                    <a:pt x="253" y="31"/>
                  </a:cubicBezTo>
                  <a:cubicBezTo>
                    <a:pt x="252" y="31"/>
                    <a:pt x="244" y="37"/>
                    <a:pt x="244" y="37"/>
                  </a:cubicBezTo>
                  <a:cubicBezTo>
                    <a:pt x="242" y="35"/>
                    <a:pt x="264" y="22"/>
                    <a:pt x="251" y="19"/>
                  </a:cubicBezTo>
                  <a:cubicBezTo>
                    <a:pt x="246" y="19"/>
                    <a:pt x="247" y="22"/>
                    <a:pt x="243" y="24"/>
                  </a:cubicBezTo>
                  <a:cubicBezTo>
                    <a:pt x="240" y="25"/>
                    <a:pt x="238" y="25"/>
                    <a:pt x="235" y="26"/>
                  </a:cubicBezTo>
                  <a:cubicBezTo>
                    <a:pt x="234" y="26"/>
                    <a:pt x="229" y="28"/>
                    <a:pt x="228" y="28"/>
                  </a:cubicBezTo>
                  <a:cubicBezTo>
                    <a:pt x="226" y="25"/>
                    <a:pt x="233" y="24"/>
                    <a:pt x="235" y="24"/>
                  </a:cubicBezTo>
                  <a:cubicBezTo>
                    <a:pt x="235" y="23"/>
                    <a:pt x="241" y="22"/>
                    <a:pt x="238" y="21"/>
                  </a:cubicBezTo>
                  <a:cubicBezTo>
                    <a:pt x="235" y="20"/>
                    <a:pt x="232" y="20"/>
                    <a:pt x="229" y="20"/>
                  </a:cubicBezTo>
                  <a:cubicBezTo>
                    <a:pt x="221" y="20"/>
                    <a:pt x="213" y="21"/>
                    <a:pt x="205" y="23"/>
                  </a:cubicBezTo>
                  <a:cubicBezTo>
                    <a:pt x="205" y="23"/>
                    <a:pt x="202" y="25"/>
                    <a:pt x="201" y="24"/>
                  </a:cubicBezTo>
                  <a:cubicBezTo>
                    <a:pt x="201" y="22"/>
                    <a:pt x="200" y="22"/>
                    <a:pt x="202" y="22"/>
                  </a:cubicBezTo>
                  <a:cubicBezTo>
                    <a:pt x="206" y="20"/>
                    <a:pt x="210" y="19"/>
                    <a:pt x="214" y="18"/>
                  </a:cubicBezTo>
                  <a:cubicBezTo>
                    <a:pt x="221" y="17"/>
                    <a:pt x="229" y="18"/>
                    <a:pt x="237" y="18"/>
                  </a:cubicBezTo>
                  <a:cubicBezTo>
                    <a:pt x="239" y="18"/>
                    <a:pt x="241" y="18"/>
                    <a:pt x="243" y="18"/>
                  </a:cubicBezTo>
                  <a:cubicBezTo>
                    <a:pt x="247" y="16"/>
                    <a:pt x="252" y="16"/>
                    <a:pt x="256" y="14"/>
                  </a:cubicBezTo>
                  <a:cubicBezTo>
                    <a:pt x="258" y="14"/>
                    <a:pt x="259" y="13"/>
                    <a:pt x="256" y="12"/>
                  </a:cubicBezTo>
                  <a:cubicBezTo>
                    <a:pt x="254" y="11"/>
                    <a:pt x="250" y="10"/>
                    <a:pt x="248" y="11"/>
                  </a:cubicBezTo>
                  <a:cubicBezTo>
                    <a:pt x="246" y="11"/>
                    <a:pt x="246" y="10"/>
                    <a:pt x="244" y="9"/>
                  </a:cubicBezTo>
                  <a:cubicBezTo>
                    <a:pt x="242" y="9"/>
                    <a:pt x="240" y="11"/>
                    <a:pt x="238" y="11"/>
                  </a:cubicBezTo>
                  <a:cubicBezTo>
                    <a:pt x="238" y="11"/>
                    <a:pt x="240" y="8"/>
                    <a:pt x="241" y="8"/>
                  </a:cubicBezTo>
                  <a:cubicBezTo>
                    <a:pt x="242" y="6"/>
                    <a:pt x="238" y="6"/>
                    <a:pt x="237" y="6"/>
                  </a:cubicBezTo>
                  <a:cubicBezTo>
                    <a:pt x="231" y="7"/>
                    <a:pt x="226" y="7"/>
                    <a:pt x="220" y="6"/>
                  </a:cubicBezTo>
                  <a:cubicBezTo>
                    <a:pt x="215" y="6"/>
                    <a:pt x="211" y="8"/>
                    <a:pt x="206" y="8"/>
                  </a:cubicBezTo>
                  <a:cubicBezTo>
                    <a:pt x="204" y="8"/>
                    <a:pt x="201" y="8"/>
                    <a:pt x="199" y="8"/>
                  </a:cubicBezTo>
                  <a:cubicBezTo>
                    <a:pt x="197" y="9"/>
                    <a:pt x="194" y="8"/>
                    <a:pt x="193" y="9"/>
                  </a:cubicBezTo>
                  <a:cubicBezTo>
                    <a:pt x="196" y="8"/>
                    <a:pt x="199" y="8"/>
                    <a:pt x="202" y="7"/>
                  </a:cubicBezTo>
                  <a:cubicBezTo>
                    <a:pt x="207" y="7"/>
                    <a:pt x="211" y="6"/>
                    <a:pt x="215" y="6"/>
                  </a:cubicBezTo>
                  <a:cubicBezTo>
                    <a:pt x="217" y="6"/>
                    <a:pt x="237" y="6"/>
                    <a:pt x="237" y="4"/>
                  </a:cubicBezTo>
                  <a:cubicBezTo>
                    <a:pt x="236" y="4"/>
                    <a:pt x="233" y="3"/>
                    <a:pt x="232" y="2"/>
                  </a:cubicBezTo>
                  <a:cubicBezTo>
                    <a:pt x="229" y="2"/>
                    <a:pt x="227" y="2"/>
                    <a:pt x="224" y="2"/>
                  </a:cubicBezTo>
                  <a:cubicBezTo>
                    <a:pt x="220" y="2"/>
                    <a:pt x="216" y="1"/>
                    <a:pt x="213" y="0"/>
                  </a:cubicBezTo>
                  <a:cubicBezTo>
                    <a:pt x="206" y="0"/>
                    <a:pt x="200" y="0"/>
                    <a:pt x="194" y="0"/>
                  </a:cubicBezTo>
                  <a:cubicBezTo>
                    <a:pt x="191" y="1"/>
                    <a:pt x="188" y="1"/>
                    <a:pt x="185" y="1"/>
                  </a:cubicBezTo>
                  <a:cubicBezTo>
                    <a:pt x="184" y="1"/>
                    <a:pt x="183" y="3"/>
                    <a:pt x="183" y="3"/>
                  </a:cubicBezTo>
                  <a:cubicBezTo>
                    <a:pt x="181" y="3"/>
                    <a:pt x="179" y="2"/>
                    <a:pt x="177" y="2"/>
                  </a:cubicBezTo>
                  <a:cubicBezTo>
                    <a:pt x="176" y="2"/>
                    <a:pt x="175" y="3"/>
                    <a:pt x="173" y="3"/>
                  </a:cubicBezTo>
                  <a:cubicBezTo>
                    <a:pt x="171" y="3"/>
                    <a:pt x="171" y="4"/>
                    <a:pt x="173" y="4"/>
                  </a:cubicBezTo>
                  <a:cubicBezTo>
                    <a:pt x="176" y="5"/>
                    <a:pt x="179" y="5"/>
                    <a:pt x="181" y="6"/>
                  </a:cubicBezTo>
                  <a:cubicBezTo>
                    <a:pt x="180" y="5"/>
                    <a:pt x="174" y="7"/>
                    <a:pt x="173" y="8"/>
                  </a:cubicBezTo>
                  <a:cubicBezTo>
                    <a:pt x="173" y="8"/>
                    <a:pt x="170" y="8"/>
                    <a:pt x="170" y="8"/>
                  </a:cubicBezTo>
                  <a:cubicBezTo>
                    <a:pt x="170" y="8"/>
                    <a:pt x="172" y="10"/>
                    <a:pt x="172" y="10"/>
                  </a:cubicBezTo>
                  <a:cubicBezTo>
                    <a:pt x="171" y="10"/>
                    <a:pt x="169" y="9"/>
                    <a:pt x="168" y="8"/>
                  </a:cubicBezTo>
                  <a:cubicBezTo>
                    <a:pt x="167" y="7"/>
                    <a:pt x="164" y="8"/>
                    <a:pt x="163" y="8"/>
                  </a:cubicBezTo>
                  <a:cubicBezTo>
                    <a:pt x="160" y="7"/>
                    <a:pt x="157" y="6"/>
                    <a:pt x="154" y="5"/>
                  </a:cubicBezTo>
                  <a:cubicBezTo>
                    <a:pt x="152" y="4"/>
                    <a:pt x="150" y="6"/>
                    <a:pt x="147" y="6"/>
                  </a:cubicBezTo>
                  <a:cubicBezTo>
                    <a:pt x="146" y="6"/>
                    <a:pt x="140" y="5"/>
                    <a:pt x="140" y="7"/>
                  </a:cubicBezTo>
                  <a:cubicBezTo>
                    <a:pt x="139" y="7"/>
                    <a:pt x="153" y="9"/>
                    <a:pt x="155" y="10"/>
                  </a:cubicBezTo>
                  <a:cubicBezTo>
                    <a:pt x="158" y="10"/>
                    <a:pt x="161" y="10"/>
                    <a:pt x="163" y="11"/>
                  </a:cubicBezTo>
                  <a:cubicBezTo>
                    <a:pt x="164" y="11"/>
                    <a:pt x="165" y="11"/>
                    <a:pt x="166" y="12"/>
                  </a:cubicBezTo>
                  <a:cubicBezTo>
                    <a:pt x="166" y="12"/>
                    <a:pt x="166" y="15"/>
                    <a:pt x="166" y="15"/>
                  </a:cubicBezTo>
                  <a:cubicBezTo>
                    <a:pt x="166" y="16"/>
                    <a:pt x="165" y="14"/>
                    <a:pt x="165" y="13"/>
                  </a:cubicBezTo>
                  <a:cubicBezTo>
                    <a:pt x="164" y="12"/>
                    <a:pt x="161" y="12"/>
                    <a:pt x="160" y="11"/>
                  </a:cubicBezTo>
                  <a:cubicBezTo>
                    <a:pt x="160" y="11"/>
                    <a:pt x="157" y="11"/>
                    <a:pt x="157" y="11"/>
                  </a:cubicBezTo>
                  <a:cubicBezTo>
                    <a:pt x="157" y="12"/>
                    <a:pt x="158" y="14"/>
                    <a:pt x="158" y="14"/>
                  </a:cubicBezTo>
                  <a:cubicBezTo>
                    <a:pt x="156" y="14"/>
                    <a:pt x="155" y="11"/>
                    <a:pt x="154" y="11"/>
                  </a:cubicBezTo>
                  <a:cubicBezTo>
                    <a:pt x="152" y="11"/>
                    <a:pt x="150" y="11"/>
                    <a:pt x="148" y="10"/>
                  </a:cubicBezTo>
                  <a:cubicBezTo>
                    <a:pt x="147" y="10"/>
                    <a:pt x="139" y="10"/>
                    <a:pt x="139" y="10"/>
                  </a:cubicBezTo>
                  <a:cubicBezTo>
                    <a:pt x="138" y="12"/>
                    <a:pt x="151" y="17"/>
                    <a:pt x="151" y="17"/>
                  </a:cubicBezTo>
                  <a:cubicBezTo>
                    <a:pt x="151" y="18"/>
                    <a:pt x="146" y="17"/>
                    <a:pt x="146" y="17"/>
                  </a:cubicBezTo>
                  <a:cubicBezTo>
                    <a:pt x="143" y="17"/>
                    <a:pt x="142" y="16"/>
                    <a:pt x="143" y="19"/>
                  </a:cubicBezTo>
                  <a:cubicBezTo>
                    <a:pt x="142" y="19"/>
                    <a:pt x="141" y="18"/>
                    <a:pt x="140" y="17"/>
                  </a:cubicBezTo>
                  <a:cubicBezTo>
                    <a:pt x="140" y="16"/>
                    <a:pt x="142" y="17"/>
                    <a:pt x="143" y="16"/>
                  </a:cubicBezTo>
                  <a:cubicBezTo>
                    <a:pt x="143" y="16"/>
                    <a:pt x="141" y="14"/>
                    <a:pt x="140" y="14"/>
                  </a:cubicBezTo>
                  <a:cubicBezTo>
                    <a:pt x="138" y="13"/>
                    <a:pt x="136" y="12"/>
                    <a:pt x="133" y="12"/>
                  </a:cubicBezTo>
                  <a:cubicBezTo>
                    <a:pt x="132" y="12"/>
                    <a:pt x="130" y="11"/>
                    <a:pt x="129" y="12"/>
                  </a:cubicBezTo>
                  <a:cubicBezTo>
                    <a:pt x="128" y="12"/>
                    <a:pt x="131" y="15"/>
                    <a:pt x="131" y="15"/>
                  </a:cubicBezTo>
                  <a:cubicBezTo>
                    <a:pt x="134" y="17"/>
                    <a:pt x="138" y="17"/>
                    <a:pt x="142" y="20"/>
                  </a:cubicBezTo>
                  <a:cubicBezTo>
                    <a:pt x="143" y="20"/>
                    <a:pt x="144" y="21"/>
                    <a:pt x="143" y="22"/>
                  </a:cubicBezTo>
                  <a:cubicBezTo>
                    <a:pt x="141" y="24"/>
                    <a:pt x="139" y="22"/>
                    <a:pt x="137" y="21"/>
                  </a:cubicBezTo>
                  <a:cubicBezTo>
                    <a:pt x="132" y="18"/>
                    <a:pt x="126" y="16"/>
                    <a:pt x="120" y="15"/>
                  </a:cubicBezTo>
                  <a:cubicBezTo>
                    <a:pt x="117" y="14"/>
                    <a:pt x="114" y="13"/>
                    <a:pt x="111" y="14"/>
                  </a:cubicBezTo>
                  <a:cubicBezTo>
                    <a:pt x="110" y="14"/>
                    <a:pt x="113" y="17"/>
                    <a:pt x="113" y="18"/>
                  </a:cubicBezTo>
                  <a:cubicBezTo>
                    <a:pt x="113" y="18"/>
                    <a:pt x="117" y="21"/>
                    <a:pt x="117" y="21"/>
                  </a:cubicBezTo>
                  <a:cubicBezTo>
                    <a:pt x="117" y="22"/>
                    <a:pt x="111" y="21"/>
                    <a:pt x="111" y="21"/>
                  </a:cubicBezTo>
                  <a:cubicBezTo>
                    <a:pt x="111" y="23"/>
                    <a:pt x="115" y="22"/>
                    <a:pt x="115" y="24"/>
                  </a:cubicBezTo>
                  <a:cubicBezTo>
                    <a:pt x="115" y="24"/>
                    <a:pt x="111" y="23"/>
                    <a:pt x="110" y="22"/>
                  </a:cubicBezTo>
                  <a:cubicBezTo>
                    <a:pt x="108" y="21"/>
                    <a:pt x="106" y="21"/>
                    <a:pt x="103" y="20"/>
                  </a:cubicBezTo>
                  <a:cubicBezTo>
                    <a:pt x="101" y="19"/>
                    <a:pt x="101" y="20"/>
                    <a:pt x="101" y="22"/>
                  </a:cubicBezTo>
                  <a:cubicBezTo>
                    <a:pt x="100" y="23"/>
                    <a:pt x="99" y="23"/>
                    <a:pt x="98" y="23"/>
                  </a:cubicBezTo>
                  <a:cubicBezTo>
                    <a:pt x="98" y="24"/>
                    <a:pt x="98" y="26"/>
                    <a:pt x="97" y="26"/>
                  </a:cubicBezTo>
                  <a:cubicBezTo>
                    <a:pt x="97" y="27"/>
                    <a:pt x="97" y="24"/>
                    <a:pt x="97" y="23"/>
                  </a:cubicBezTo>
                  <a:cubicBezTo>
                    <a:pt x="97" y="22"/>
                    <a:pt x="98" y="21"/>
                    <a:pt x="98" y="20"/>
                  </a:cubicBezTo>
                  <a:cubicBezTo>
                    <a:pt x="97" y="16"/>
                    <a:pt x="93" y="16"/>
                    <a:pt x="90" y="16"/>
                  </a:cubicBezTo>
                  <a:cubicBezTo>
                    <a:pt x="86" y="17"/>
                    <a:pt x="82" y="18"/>
                    <a:pt x="78" y="18"/>
                  </a:cubicBezTo>
                  <a:cubicBezTo>
                    <a:pt x="77" y="19"/>
                    <a:pt x="75" y="19"/>
                    <a:pt x="74" y="19"/>
                  </a:cubicBezTo>
                  <a:cubicBezTo>
                    <a:pt x="74" y="19"/>
                    <a:pt x="69" y="20"/>
                    <a:pt x="69" y="20"/>
                  </a:cubicBezTo>
                  <a:cubicBezTo>
                    <a:pt x="70" y="21"/>
                    <a:pt x="72" y="21"/>
                    <a:pt x="73" y="21"/>
                  </a:cubicBezTo>
                  <a:cubicBezTo>
                    <a:pt x="74" y="22"/>
                    <a:pt x="75" y="23"/>
                    <a:pt x="77" y="24"/>
                  </a:cubicBezTo>
                  <a:cubicBezTo>
                    <a:pt x="77" y="24"/>
                    <a:pt x="81" y="27"/>
                    <a:pt x="81" y="27"/>
                  </a:cubicBezTo>
                  <a:cubicBezTo>
                    <a:pt x="80" y="27"/>
                    <a:pt x="76" y="25"/>
                    <a:pt x="75" y="25"/>
                  </a:cubicBezTo>
                  <a:cubicBezTo>
                    <a:pt x="73" y="24"/>
                    <a:pt x="72" y="22"/>
                    <a:pt x="70" y="22"/>
                  </a:cubicBezTo>
                  <a:cubicBezTo>
                    <a:pt x="67" y="21"/>
                    <a:pt x="64" y="22"/>
                    <a:pt x="61" y="22"/>
                  </a:cubicBezTo>
                  <a:cubicBezTo>
                    <a:pt x="58" y="23"/>
                    <a:pt x="58" y="22"/>
                    <a:pt x="60" y="25"/>
                  </a:cubicBezTo>
                  <a:cubicBezTo>
                    <a:pt x="60" y="26"/>
                    <a:pt x="60" y="29"/>
                    <a:pt x="60" y="30"/>
                  </a:cubicBezTo>
                  <a:cubicBezTo>
                    <a:pt x="60" y="32"/>
                    <a:pt x="56" y="30"/>
                    <a:pt x="55" y="30"/>
                  </a:cubicBezTo>
                  <a:cubicBezTo>
                    <a:pt x="54" y="30"/>
                    <a:pt x="51" y="28"/>
                    <a:pt x="50" y="30"/>
                  </a:cubicBezTo>
                  <a:cubicBezTo>
                    <a:pt x="49" y="31"/>
                    <a:pt x="50" y="34"/>
                    <a:pt x="50" y="34"/>
                  </a:cubicBezTo>
                  <a:cubicBezTo>
                    <a:pt x="49" y="35"/>
                    <a:pt x="48" y="33"/>
                    <a:pt x="47" y="32"/>
                  </a:cubicBezTo>
                  <a:cubicBezTo>
                    <a:pt x="45" y="31"/>
                    <a:pt x="43" y="31"/>
                    <a:pt x="42" y="32"/>
                  </a:cubicBezTo>
                  <a:cubicBezTo>
                    <a:pt x="39" y="34"/>
                    <a:pt x="36" y="36"/>
                    <a:pt x="32" y="37"/>
                  </a:cubicBezTo>
                  <a:cubicBezTo>
                    <a:pt x="31" y="38"/>
                    <a:pt x="34" y="37"/>
                    <a:pt x="32" y="37"/>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33" name="Freeform 777">
              <a:extLst>
                <a:ext uri="{FF2B5EF4-FFF2-40B4-BE49-F238E27FC236}">
                  <a16:creationId xmlns:a16="http://schemas.microsoft.com/office/drawing/2014/main" id="{452C1C60-BEE7-D84A-AA14-143428CDB1CE}"/>
                </a:ext>
              </a:extLst>
            </p:cNvPr>
            <p:cNvSpPr>
              <a:spLocks/>
            </p:cNvSpPr>
            <p:nvPr/>
          </p:nvSpPr>
          <p:spPr bwMode="auto">
            <a:xfrm>
              <a:off x="9136497" y="5038398"/>
              <a:ext cx="149682" cy="105124"/>
            </a:xfrm>
            <a:custGeom>
              <a:avLst/>
              <a:gdLst>
                <a:gd name="T0" fmla="*/ 16 w 16"/>
                <a:gd name="T1" fmla="*/ 6 h 11"/>
                <a:gd name="T2" fmla="*/ 11 w 16"/>
                <a:gd name="T3" fmla="*/ 3 h 11"/>
                <a:gd name="T4" fmla="*/ 5 w 16"/>
                <a:gd name="T5" fmla="*/ 1 h 11"/>
                <a:gd name="T6" fmla="*/ 1 w 16"/>
                <a:gd name="T7" fmla="*/ 1 h 11"/>
                <a:gd name="T8" fmla="*/ 3 w 16"/>
                <a:gd name="T9" fmla="*/ 3 h 11"/>
                <a:gd name="T10" fmla="*/ 1 w 16"/>
                <a:gd name="T11" fmla="*/ 7 h 11"/>
                <a:gd name="T12" fmla="*/ 5 w 16"/>
                <a:gd name="T13" fmla="*/ 7 h 11"/>
                <a:gd name="T14" fmla="*/ 5 w 16"/>
                <a:gd name="T15" fmla="*/ 9 h 11"/>
                <a:gd name="T16" fmla="*/ 16 w 16"/>
                <a:gd name="T17" fmla="*/ 6 h 11"/>
                <a:gd name="T18" fmla="*/ 16 w 16"/>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1">
                  <a:moveTo>
                    <a:pt x="16" y="6"/>
                  </a:moveTo>
                  <a:cubicBezTo>
                    <a:pt x="15" y="5"/>
                    <a:pt x="11" y="3"/>
                    <a:pt x="11" y="3"/>
                  </a:cubicBezTo>
                  <a:cubicBezTo>
                    <a:pt x="9" y="2"/>
                    <a:pt x="7" y="1"/>
                    <a:pt x="5" y="1"/>
                  </a:cubicBezTo>
                  <a:cubicBezTo>
                    <a:pt x="4" y="1"/>
                    <a:pt x="2" y="0"/>
                    <a:pt x="1" y="1"/>
                  </a:cubicBezTo>
                  <a:cubicBezTo>
                    <a:pt x="0" y="2"/>
                    <a:pt x="3" y="3"/>
                    <a:pt x="3" y="3"/>
                  </a:cubicBezTo>
                  <a:cubicBezTo>
                    <a:pt x="2" y="3"/>
                    <a:pt x="0" y="6"/>
                    <a:pt x="1" y="7"/>
                  </a:cubicBezTo>
                  <a:cubicBezTo>
                    <a:pt x="2" y="7"/>
                    <a:pt x="4" y="6"/>
                    <a:pt x="5" y="7"/>
                  </a:cubicBezTo>
                  <a:cubicBezTo>
                    <a:pt x="7" y="8"/>
                    <a:pt x="5" y="8"/>
                    <a:pt x="5" y="9"/>
                  </a:cubicBezTo>
                  <a:cubicBezTo>
                    <a:pt x="5" y="11"/>
                    <a:pt x="16" y="8"/>
                    <a:pt x="16" y="6"/>
                  </a:cubicBezTo>
                  <a:cubicBezTo>
                    <a:pt x="15" y="5"/>
                    <a:pt x="16" y="7"/>
                    <a:pt x="16" y="6"/>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34" name="Freeform 778">
              <a:extLst>
                <a:ext uri="{FF2B5EF4-FFF2-40B4-BE49-F238E27FC236}">
                  <a16:creationId xmlns:a16="http://schemas.microsoft.com/office/drawing/2014/main" id="{90FD3ED2-1CBA-9741-A765-9D7EAA2E2963}"/>
                </a:ext>
              </a:extLst>
            </p:cNvPr>
            <p:cNvSpPr>
              <a:spLocks/>
            </p:cNvSpPr>
            <p:nvPr/>
          </p:nvSpPr>
          <p:spPr bwMode="auto">
            <a:xfrm>
              <a:off x="9184270" y="4965129"/>
              <a:ext cx="38217" cy="19114"/>
            </a:xfrm>
            <a:custGeom>
              <a:avLst/>
              <a:gdLst>
                <a:gd name="T0" fmla="*/ 2 w 4"/>
                <a:gd name="T1" fmla="*/ 2 h 2"/>
                <a:gd name="T2" fmla="*/ 2 w 4"/>
                <a:gd name="T3" fmla="*/ 0 h 2"/>
                <a:gd name="T4" fmla="*/ 2 w 4"/>
                <a:gd name="T5" fmla="*/ 2 h 2"/>
              </a:gdLst>
              <a:ahLst/>
              <a:cxnLst>
                <a:cxn ang="0">
                  <a:pos x="T0" y="T1"/>
                </a:cxn>
                <a:cxn ang="0">
                  <a:pos x="T2" y="T3"/>
                </a:cxn>
                <a:cxn ang="0">
                  <a:pos x="T4" y="T5"/>
                </a:cxn>
              </a:cxnLst>
              <a:rect l="0" t="0" r="r" b="b"/>
              <a:pathLst>
                <a:path w="4" h="2">
                  <a:moveTo>
                    <a:pt x="2" y="2"/>
                  </a:moveTo>
                  <a:cubicBezTo>
                    <a:pt x="0" y="2"/>
                    <a:pt x="1" y="0"/>
                    <a:pt x="2" y="0"/>
                  </a:cubicBezTo>
                  <a:cubicBezTo>
                    <a:pt x="3" y="0"/>
                    <a:pt x="4" y="2"/>
                    <a:pt x="2"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35" name="Freeform 779">
              <a:extLst>
                <a:ext uri="{FF2B5EF4-FFF2-40B4-BE49-F238E27FC236}">
                  <a16:creationId xmlns:a16="http://schemas.microsoft.com/office/drawing/2014/main" id="{09E02BB9-3D64-9349-8EAC-8CDADBC4C686}"/>
                </a:ext>
              </a:extLst>
            </p:cNvPr>
            <p:cNvSpPr>
              <a:spLocks/>
            </p:cNvSpPr>
            <p:nvPr/>
          </p:nvSpPr>
          <p:spPr bwMode="auto">
            <a:xfrm>
              <a:off x="9212932" y="3859745"/>
              <a:ext cx="101909" cy="57338"/>
            </a:xfrm>
            <a:custGeom>
              <a:avLst/>
              <a:gdLst>
                <a:gd name="T0" fmla="*/ 9 w 11"/>
                <a:gd name="T1" fmla="*/ 4 h 6"/>
                <a:gd name="T2" fmla="*/ 9 w 11"/>
                <a:gd name="T3" fmla="*/ 5 h 6"/>
                <a:gd name="T4" fmla="*/ 3 w 11"/>
                <a:gd name="T5" fmla="*/ 4 h 6"/>
                <a:gd name="T6" fmla="*/ 2 w 11"/>
                <a:gd name="T7" fmla="*/ 1 h 6"/>
                <a:gd name="T8" fmla="*/ 9 w 11"/>
                <a:gd name="T9" fmla="*/ 4 h 6"/>
                <a:gd name="T10" fmla="*/ 9 w 11"/>
                <a:gd name="T11" fmla="*/ 4 h 6"/>
              </a:gdLst>
              <a:ahLst/>
              <a:cxnLst>
                <a:cxn ang="0">
                  <a:pos x="T0" y="T1"/>
                </a:cxn>
                <a:cxn ang="0">
                  <a:pos x="T2" y="T3"/>
                </a:cxn>
                <a:cxn ang="0">
                  <a:pos x="T4" y="T5"/>
                </a:cxn>
                <a:cxn ang="0">
                  <a:pos x="T6" y="T7"/>
                </a:cxn>
                <a:cxn ang="0">
                  <a:pos x="T8" y="T9"/>
                </a:cxn>
                <a:cxn ang="0">
                  <a:pos x="T10" y="T11"/>
                </a:cxn>
              </a:cxnLst>
              <a:rect l="0" t="0" r="r" b="b"/>
              <a:pathLst>
                <a:path w="11" h="6">
                  <a:moveTo>
                    <a:pt x="9" y="4"/>
                  </a:moveTo>
                  <a:cubicBezTo>
                    <a:pt x="11" y="5"/>
                    <a:pt x="11" y="6"/>
                    <a:pt x="9" y="5"/>
                  </a:cubicBezTo>
                  <a:cubicBezTo>
                    <a:pt x="7" y="5"/>
                    <a:pt x="4" y="4"/>
                    <a:pt x="3" y="4"/>
                  </a:cubicBezTo>
                  <a:cubicBezTo>
                    <a:pt x="2" y="3"/>
                    <a:pt x="0" y="0"/>
                    <a:pt x="2" y="1"/>
                  </a:cubicBezTo>
                  <a:cubicBezTo>
                    <a:pt x="4" y="2"/>
                    <a:pt x="7" y="3"/>
                    <a:pt x="9" y="4"/>
                  </a:cubicBezTo>
                  <a:cubicBezTo>
                    <a:pt x="11" y="5"/>
                    <a:pt x="7" y="3"/>
                    <a:pt x="9"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36" name="Freeform 780">
              <a:extLst>
                <a:ext uri="{FF2B5EF4-FFF2-40B4-BE49-F238E27FC236}">
                  <a16:creationId xmlns:a16="http://schemas.microsoft.com/office/drawing/2014/main" id="{B0292602-31A3-1F4E-8C76-F9FB733CD9D9}"/>
                </a:ext>
              </a:extLst>
            </p:cNvPr>
            <p:cNvSpPr>
              <a:spLocks/>
            </p:cNvSpPr>
            <p:nvPr/>
          </p:nvSpPr>
          <p:spPr bwMode="auto">
            <a:xfrm>
              <a:off x="9528218" y="3776918"/>
              <a:ext cx="76432" cy="44598"/>
            </a:xfrm>
            <a:custGeom>
              <a:avLst/>
              <a:gdLst>
                <a:gd name="T0" fmla="*/ 8 w 8"/>
                <a:gd name="T1" fmla="*/ 3 h 5"/>
                <a:gd name="T2" fmla="*/ 0 w 8"/>
                <a:gd name="T3" fmla="*/ 2 h 5"/>
                <a:gd name="T4" fmla="*/ 8 w 8"/>
                <a:gd name="T5" fmla="*/ 3 h 5"/>
              </a:gdLst>
              <a:ahLst/>
              <a:cxnLst>
                <a:cxn ang="0">
                  <a:pos x="T0" y="T1"/>
                </a:cxn>
                <a:cxn ang="0">
                  <a:pos x="T2" y="T3"/>
                </a:cxn>
                <a:cxn ang="0">
                  <a:pos x="T4" y="T5"/>
                </a:cxn>
              </a:cxnLst>
              <a:rect l="0" t="0" r="r" b="b"/>
              <a:pathLst>
                <a:path w="8" h="5">
                  <a:moveTo>
                    <a:pt x="8" y="3"/>
                  </a:moveTo>
                  <a:cubicBezTo>
                    <a:pt x="8" y="5"/>
                    <a:pt x="0" y="4"/>
                    <a:pt x="0" y="2"/>
                  </a:cubicBezTo>
                  <a:cubicBezTo>
                    <a:pt x="0" y="0"/>
                    <a:pt x="8" y="1"/>
                    <a:pt x="8"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37" name="Freeform 782">
              <a:extLst>
                <a:ext uri="{FF2B5EF4-FFF2-40B4-BE49-F238E27FC236}">
                  <a16:creationId xmlns:a16="http://schemas.microsoft.com/office/drawing/2014/main" id="{0131C2DD-7188-3347-8B6D-B8A7B4B98208}"/>
                </a:ext>
              </a:extLst>
            </p:cNvPr>
            <p:cNvSpPr>
              <a:spLocks/>
            </p:cNvSpPr>
            <p:nvPr/>
          </p:nvSpPr>
          <p:spPr bwMode="auto">
            <a:xfrm>
              <a:off x="10735225" y="3897972"/>
              <a:ext cx="54142" cy="38227"/>
            </a:xfrm>
            <a:custGeom>
              <a:avLst/>
              <a:gdLst>
                <a:gd name="T0" fmla="*/ 5 w 6"/>
                <a:gd name="T1" fmla="*/ 3 h 4"/>
                <a:gd name="T2" fmla="*/ 1 w 6"/>
                <a:gd name="T3" fmla="*/ 0 h 4"/>
                <a:gd name="T4" fmla="*/ 5 w 6"/>
                <a:gd name="T5" fmla="*/ 3 h 4"/>
              </a:gdLst>
              <a:ahLst/>
              <a:cxnLst>
                <a:cxn ang="0">
                  <a:pos x="T0" y="T1"/>
                </a:cxn>
                <a:cxn ang="0">
                  <a:pos x="T2" y="T3"/>
                </a:cxn>
                <a:cxn ang="0">
                  <a:pos x="T4" y="T5"/>
                </a:cxn>
              </a:cxnLst>
              <a:rect l="0" t="0" r="r" b="b"/>
              <a:pathLst>
                <a:path w="6" h="4">
                  <a:moveTo>
                    <a:pt x="5" y="3"/>
                  </a:moveTo>
                  <a:cubicBezTo>
                    <a:pt x="4" y="4"/>
                    <a:pt x="0" y="0"/>
                    <a:pt x="1" y="0"/>
                  </a:cubicBezTo>
                  <a:cubicBezTo>
                    <a:pt x="2" y="0"/>
                    <a:pt x="6" y="2"/>
                    <a:pt x="5" y="3"/>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38" name="Freeform 783">
              <a:extLst>
                <a:ext uri="{FF2B5EF4-FFF2-40B4-BE49-F238E27FC236}">
                  <a16:creationId xmlns:a16="http://schemas.microsoft.com/office/drawing/2014/main" id="{A45492B2-00FF-ED4C-9E58-E8DEC9854296}"/>
                </a:ext>
              </a:extLst>
            </p:cNvPr>
            <p:cNvSpPr>
              <a:spLocks/>
            </p:cNvSpPr>
            <p:nvPr/>
          </p:nvSpPr>
          <p:spPr bwMode="auto">
            <a:xfrm>
              <a:off x="10808475" y="3936197"/>
              <a:ext cx="47770" cy="9558"/>
            </a:xfrm>
            <a:custGeom>
              <a:avLst/>
              <a:gdLst>
                <a:gd name="T0" fmla="*/ 4 w 5"/>
                <a:gd name="T1" fmla="*/ 1 h 1"/>
                <a:gd name="T2" fmla="*/ 2 w 5"/>
                <a:gd name="T3" fmla="*/ 0 h 1"/>
                <a:gd name="T4" fmla="*/ 4 w 5"/>
                <a:gd name="T5" fmla="*/ 1 h 1"/>
              </a:gdLst>
              <a:ahLst/>
              <a:cxnLst>
                <a:cxn ang="0">
                  <a:pos x="T0" y="T1"/>
                </a:cxn>
                <a:cxn ang="0">
                  <a:pos x="T2" y="T3"/>
                </a:cxn>
                <a:cxn ang="0">
                  <a:pos x="T4" y="T5"/>
                </a:cxn>
              </a:cxnLst>
              <a:rect l="0" t="0" r="r" b="b"/>
              <a:pathLst>
                <a:path w="5" h="1">
                  <a:moveTo>
                    <a:pt x="4" y="1"/>
                  </a:moveTo>
                  <a:cubicBezTo>
                    <a:pt x="2" y="1"/>
                    <a:pt x="0" y="0"/>
                    <a:pt x="2" y="0"/>
                  </a:cubicBezTo>
                  <a:cubicBezTo>
                    <a:pt x="3" y="0"/>
                    <a:pt x="5" y="1"/>
                    <a:pt x="4"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39" name="Freeform 784">
              <a:extLst>
                <a:ext uri="{FF2B5EF4-FFF2-40B4-BE49-F238E27FC236}">
                  <a16:creationId xmlns:a16="http://schemas.microsoft.com/office/drawing/2014/main" id="{94AE1E3D-F7B8-7F40-BD4F-E956E035B3E7}"/>
                </a:ext>
              </a:extLst>
            </p:cNvPr>
            <p:cNvSpPr>
              <a:spLocks/>
            </p:cNvSpPr>
            <p:nvPr/>
          </p:nvSpPr>
          <p:spPr bwMode="auto">
            <a:xfrm>
              <a:off x="10808475" y="4468183"/>
              <a:ext cx="38217" cy="66896"/>
            </a:xfrm>
            <a:custGeom>
              <a:avLst/>
              <a:gdLst>
                <a:gd name="T0" fmla="*/ 2 w 4"/>
                <a:gd name="T1" fmla="*/ 0 h 7"/>
                <a:gd name="T2" fmla="*/ 4 w 4"/>
                <a:gd name="T3" fmla="*/ 7 h 7"/>
                <a:gd name="T4" fmla="*/ 2 w 4"/>
                <a:gd name="T5" fmla="*/ 0 h 7"/>
              </a:gdLst>
              <a:ahLst/>
              <a:cxnLst>
                <a:cxn ang="0">
                  <a:pos x="T0" y="T1"/>
                </a:cxn>
                <a:cxn ang="0">
                  <a:pos x="T2" y="T3"/>
                </a:cxn>
                <a:cxn ang="0">
                  <a:pos x="T4" y="T5"/>
                </a:cxn>
              </a:cxnLst>
              <a:rect l="0" t="0" r="r" b="b"/>
              <a:pathLst>
                <a:path w="4" h="7">
                  <a:moveTo>
                    <a:pt x="2" y="0"/>
                  </a:moveTo>
                  <a:cubicBezTo>
                    <a:pt x="0" y="0"/>
                    <a:pt x="3" y="7"/>
                    <a:pt x="4" y="7"/>
                  </a:cubicBezTo>
                  <a:cubicBezTo>
                    <a:pt x="4" y="7"/>
                    <a:pt x="3" y="0"/>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40" name="Freeform 785">
              <a:extLst>
                <a:ext uri="{FF2B5EF4-FFF2-40B4-BE49-F238E27FC236}">
                  <a16:creationId xmlns:a16="http://schemas.microsoft.com/office/drawing/2014/main" id="{96BC9406-0F8C-AD4A-9D5B-27F248DE4E50}"/>
                </a:ext>
              </a:extLst>
            </p:cNvPr>
            <p:cNvSpPr>
              <a:spLocks/>
            </p:cNvSpPr>
            <p:nvPr/>
          </p:nvSpPr>
          <p:spPr bwMode="auto">
            <a:xfrm>
              <a:off x="10827583" y="4589232"/>
              <a:ext cx="63695" cy="38227"/>
            </a:xfrm>
            <a:custGeom>
              <a:avLst/>
              <a:gdLst>
                <a:gd name="T0" fmla="*/ 1 w 7"/>
                <a:gd name="T1" fmla="*/ 0 h 4"/>
                <a:gd name="T2" fmla="*/ 1 w 7"/>
                <a:gd name="T3" fmla="*/ 4 h 4"/>
                <a:gd name="T4" fmla="*/ 5 w 7"/>
                <a:gd name="T5" fmla="*/ 4 h 4"/>
                <a:gd name="T6" fmla="*/ 1 w 7"/>
                <a:gd name="T7" fmla="*/ 0 h 4"/>
                <a:gd name="T8" fmla="*/ 1 w 7"/>
                <a:gd name="T9" fmla="*/ 0 h 4"/>
              </a:gdLst>
              <a:ahLst/>
              <a:cxnLst>
                <a:cxn ang="0">
                  <a:pos x="T0" y="T1"/>
                </a:cxn>
                <a:cxn ang="0">
                  <a:pos x="T2" y="T3"/>
                </a:cxn>
                <a:cxn ang="0">
                  <a:pos x="T4" y="T5"/>
                </a:cxn>
                <a:cxn ang="0">
                  <a:pos x="T6" y="T7"/>
                </a:cxn>
                <a:cxn ang="0">
                  <a:pos x="T8" y="T9"/>
                </a:cxn>
              </a:cxnLst>
              <a:rect l="0" t="0" r="r" b="b"/>
              <a:pathLst>
                <a:path w="7" h="4">
                  <a:moveTo>
                    <a:pt x="1" y="0"/>
                  </a:moveTo>
                  <a:cubicBezTo>
                    <a:pt x="0" y="1"/>
                    <a:pt x="0" y="3"/>
                    <a:pt x="1" y="4"/>
                  </a:cubicBezTo>
                  <a:cubicBezTo>
                    <a:pt x="2" y="4"/>
                    <a:pt x="3" y="4"/>
                    <a:pt x="5" y="4"/>
                  </a:cubicBezTo>
                  <a:cubicBezTo>
                    <a:pt x="7" y="4"/>
                    <a:pt x="1" y="0"/>
                    <a:pt x="1" y="0"/>
                  </a:cubicBezTo>
                  <a:cubicBezTo>
                    <a:pt x="0" y="1"/>
                    <a:pt x="1" y="0"/>
                    <a:pt x="1"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41" name="Freeform 786">
              <a:extLst>
                <a:ext uri="{FF2B5EF4-FFF2-40B4-BE49-F238E27FC236}">
                  <a16:creationId xmlns:a16="http://schemas.microsoft.com/office/drawing/2014/main" id="{6D9A4585-8678-D848-8C7C-C98A6FA557FE}"/>
                </a:ext>
              </a:extLst>
            </p:cNvPr>
            <p:cNvSpPr>
              <a:spLocks/>
            </p:cNvSpPr>
            <p:nvPr/>
          </p:nvSpPr>
          <p:spPr bwMode="auto">
            <a:xfrm>
              <a:off x="10566434" y="4796294"/>
              <a:ext cx="159235" cy="92380"/>
            </a:xfrm>
            <a:custGeom>
              <a:avLst/>
              <a:gdLst>
                <a:gd name="T0" fmla="*/ 0 w 17"/>
                <a:gd name="T1" fmla="*/ 4 h 10"/>
                <a:gd name="T2" fmla="*/ 10 w 17"/>
                <a:gd name="T3" fmla="*/ 2 h 10"/>
                <a:gd name="T4" fmla="*/ 8 w 17"/>
                <a:gd name="T5" fmla="*/ 4 h 10"/>
                <a:gd name="T6" fmla="*/ 12 w 17"/>
                <a:gd name="T7" fmla="*/ 7 h 10"/>
                <a:gd name="T8" fmla="*/ 9 w 17"/>
                <a:gd name="T9" fmla="*/ 7 h 10"/>
                <a:gd name="T10" fmla="*/ 11 w 17"/>
                <a:gd name="T11" fmla="*/ 10 h 10"/>
                <a:gd name="T12" fmla="*/ 8 w 17"/>
                <a:gd name="T13" fmla="*/ 9 h 10"/>
                <a:gd name="T14" fmla="*/ 0 w 17"/>
                <a:gd name="T15" fmla="*/ 4 h 10"/>
                <a:gd name="T16" fmla="*/ 0 w 17"/>
                <a:gd name="T1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0" y="4"/>
                  </a:moveTo>
                  <a:cubicBezTo>
                    <a:pt x="1" y="0"/>
                    <a:pt x="7" y="2"/>
                    <a:pt x="10" y="2"/>
                  </a:cubicBezTo>
                  <a:cubicBezTo>
                    <a:pt x="17" y="3"/>
                    <a:pt x="8" y="4"/>
                    <a:pt x="8" y="4"/>
                  </a:cubicBezTo>
                  <a:cubicBezTo>
                    <a:pt x="8" y="6"/>
                    <a:pt x="12" y="5"/>
                    <a:pt x="12" y="7"/>
                  </a:cubicBezTo>
                  <a:cubicBezTo>
                    <a:pt x="12" y="7"/>
                    <a:pt x="10" y="6"/>
                    <a:pt x="9" y="7"/>
                  </a:cubicBezTo>
                  <a:cubicBezTo>
                    <a:pt x="9" y="7"/>
                    <a:pt x="12" y="10"/>
                    <a:pt x="11" y="10"/>
                  </a:cubicBezTo>
                  <a:cubicBezTo>
                    <a:pt x="10" y="10"/>
                    <a:pt x="9" y="9"/>
                    <a:pt x="8" y="9"/>
                  </a:cubicBezTo>
                  <a:cubicBezTo>
                    <a:pt x="6" y="8"/>
                    <a:pt x="0" y="7"/>
                    <a:pt x="0" y="4"/>
                  </a:cubicBezTo>
                  <a:cubicBezTo>
                    <a:pt x="0" y="3"/>
                    <a:pt x="0" y="7"/>
                    <a:pt x="0"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42" name="Freeform 787">
              <a:extLst>
                <a:ext uri="{FF2B5EF4-FFF2-40B4-BE49-F238E27FC236}">
                  <a16:creationId xmlns:a16="http://schemas.microsoft.com/office/drawing/2014/main" id="{CE876840-A6BA-3046-AC92-7A8916780493}"/>
                </a:ext>
              </a:extLst>
            </p:cNvPr>
            <p:cNvSpPr>
              <a:spLocks/>
            </p:cNvSpPr>
            <p:nvPr/>
          </p:nvSpPr>
          <p:spPr bwMode="auto">
            <a:xfrm>
              <a:off x="10537774" y="4777183"/>
              <a:ext cx="82803" cy="28672"/>
            </a:xfrm>
            <a:custGeom>
              <a:avLst/>
              <a:gdLst>
                <a:gd name="T0" fmla="*/ 8 w 9"/>
                <a:gd name="T1" fmla="*/ 1 h 3"/>
                <a:gd name="T2" fmla="*/ 5 w 9"/>
                <a:gd name="T3" fmla="*/ 0 h 3"/>
                <a:gd name="T4" fmla="*/ 0 w 9"/>
                <a:gd name="T5" fmla="*/ 0 h 3"/>
                <a:gd name="T6" fmla="*/ 8 w 9"/>
                <a:gd name="T7" fmla="*/ 1 h 3"/>
                <a:gd name="T8" fmla="*/ 8 w 9"/>
                <a:gd name="T9" fmla="*/ 1 h 3"/>
              </a:gdLst>
              <a:ahLst/>
              <a:cxnLst>
                <a:cxn ang="0">
                  <a:pos x="T0" y="T1"/>
                </a:cxn>
                <a:cxn ang="0">
                  <a:pos x="T2" y="T3"/>
                </a:cxn>
                <a:cxn ang="0">
                  <a:pos x="T4" y="T5"/>
                </a:cxn>
                <a:cxn ang="0">
                  <a:pos x="T6" y="T7"/>
                </a:cxn>
                <a:cxn ang="0">
                  <a:pos x="T8" y="T9"/>
                </a:cxn>
              </a:cxnLst>
              <a:rect l="0" t="0" r="r" b="b"/>
              <a:pathLst>
                <a:path w="9" h="3">
                  <a:moveTo>
                    <a:pt x="8" y="1"/>
                  </a:moveTo>
                  <a:cubicBezTo>
                    <a:pt x="9" y="1"/>
                    <a:pt x="5" y="0"/>
                    <a:pt x="5" y="0"/>
                  </a:cubicBezTo>
                  <a:cubicBezTo>
                    <a:pt x="3" y="0"/>
                    <a:pt x="1" y="0"/>
                    <a:pt x="0" y="0"/>
                  </a:cubicBezTo>
                  <a:cubicBezTo>
                    <a:pt x="2" y="0"/>
                    <a:pt x="6" y="3"/>
                    <a:pt x="8" y="1"/>
                  </a:cubicBezTo>
                  <a:cubicBezTo>
                    <a:pt x="9" y="1"/>
                    <a:pt x="7" y="2"/>
                    <a:pt x="8"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43" name="Freeform 788">
              <a:extLst>
                <a:ext uri="{FF2B5EF4-FFF2-40B4-BE49-F238E27FC236}">
                  <a16:creationId xmlns:a16="http://schemas.microsoft.com/office/drawing/2014/main" id="{75E6E813-0286-494C-9449-6054343E3348}"/>
                </a:ext>
              </a:extLst>
            </p:cNvPr>
            <p:cNvSpPr>
              <a:spLocks/>
            </p:cNvSpPr>
            <p:nvPr/>
          </p:nvSpPr>
          <p:spPr bwMode="auto">
            <a:xfrm>
              <a:off x="10407201" y="4974685"/>
              <a:ext cx="121018" cy="63711"/>
            </a:xfrm>
            <a:custGeom>
              <a:avLst/>
              <a:gdLst>
                <a:gd name="T0" fmla="*/ 12 w 13"/>
                <a:gd name="T1" fmla="*/ 4 h 7"/>
                <a:gd name="T2" fmla="*/ 12 w 13"/>
                <a:gd name="T3" fmla="*/ 1 h 7"/>
                <a:gd name="T4" fmla="*/ 7 w 13"/>
                <a:gd name="T5" fmla="*/ 2 h 7"/>
                <a:gd name="T6" fmla="*/ 3 w 13"/>
                <a:gd name="T7" fmla="*/ 3 h 7"/>
                <a:gd name="T8" fmla="*/ 0 w 13"/>
                <a:gd name="T9" fmla="*/ 5 h 7"/>
                <a:gd name="T10" fmla="*/ 12 w 13"/>
                <a:gd name="T11" fmla="*/ 4 h 7"/>
                <a:gd name="T12" fmla="*/ 12 w 13"/>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13" h="7">
                  <a:moveTo>
                    <a:pt x="12" y="4"/>
                  </a:moveTo>
                  <a:cubicBezTo>
                    <a:pt x="13" y="3"/>
                    <a:pt x="13" y="2"/>
                    <a:pt x="12" y="1"/>
                  </a:cubicBezTo>
                  <a:cubicBezTo>
                    <a:pt x="11" y="0"/>
                    <a:pt x="8" y="1"/>
                    <a:pt x="7" y="2"/>
                  </a:cubicBezTo>
                  <a:cubicBezTo>
                    <a:pt x="6" y="2"/>
                    <a:pt x="4" y="2"/>
                    <a:pt x="3" y="3"/>
                  </a:cubicBezTo>
                  <a:cubicBezTo>
                    <a:pt x="3" y="3"/>
                    <a:pt x="0" y="5"/>
                    <a:pt x="0" y="5"/>
                  </a:cubicBezTo>
                  <a:cubicBezTo>
                    <a:pt x="3" y="7"/>
                    <a:pt x="10" y="6"/>
                    <a:pt x="12" y="4"/>
                  </a:cubicBezTo>
                  <a:cubicBezTo>
                    <a:pt x="13" y="3"/>
                    <a:pt x="9" y="6"/>
                    <a:pt x="12" y="4"/>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44" name="Freeform 789">
              <a:extLst>
                <a:ext uri="{FF2B5EF4-FFF2-40B4-BE49-F238E27FC236}">
                  <a16:creationId xmlns:a16="http://schemas.microsoft.com/office/drawing/2014/main" id="{F5D1FB45-4393-E441-B37B-77AC00C890B8}"/>
                </a:ext>
              </a:extLst>
            </p:cNvPr>
            <p:cNvSpPr>
              <a:spLocks/>
            </p:cNvSpPr>
            <p:nvPr/>
          </p:nvSpPr>
          <p:spPr bwMode="auto">
            <a:xfrm>
              <a:off x="9305288" y="5067067"/>
              <a:ext cx="38217" cy="57338"/>
            </a:xfrm>
            <a:custGeom>
              <a:avLst/>
              <a:gdLst>
                <a:gd name="T0" fmla="*/ 3 w 4"/>
                <a:gd name="T1" fmla="*/ 2 h 6"/>
                <a:gd name="T2" fmla="*/ 1 w 4"/>
                <a:gd name="T3" fmla="*/ 3 h 6"/>
                <a:gd name="T4" fmla="*/ 3 w 4"/>
                <a:gd name="T5" fmla="*/ 2 h 6"/>
                <a:gd name="T6" fmla="*/ 3 w 4"/>
                <a:gd name="T7" fmla="*/ 2 h 6"/>
              </a:gdLst>
              <a:ahLst/>
              <a:cxnLst>
                <a:cxn ang="0">
                  <a:pos x="T0" y="T1"/>
                </a:cxn>
                <a:cxn ang="0">
                  <a:pos x="T2" y="T3"/>
                </a:cxn>
                <a:cxn ang="0">
                  <a:pos x="T4" y="T5"/>
                </a:cxn>
                <a:cxn ang="0">
                  <a:pos x="T6" y="T7"/>
                </a:cxn>
              </a:cxnLst>
              <a:rect l="0" t="0" r="r" b="b"/>
              <a:pathLst>
                <a:path w="4" h="6">
                  <a:moveTo>
                    <a:pt x="3" y="2"/>
                  </a:moveTo>
                  <a:cubicBezTo>
                    <a:pt x="2" y="0"/>
                    <a:pt x="1" y="1"/>
                    <a:pt x="1" y="3"/>
                  </a:cubicBezTo>
                  <a:cubicBezTo>
                    <a:pt x="0" y="6"/>
                    <a:pt x="4" y="4"/>
                    <a:pt x="3" y="2"/>
                  </a:cubicBezTo>
                  <a:cubicBezTo>
                    <a:pt x="3" y="2"/>
                    <a:pt x="4" y="3"/>
                    <a:pt x="3"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45" name="Freeform 790">
              <a:extLst>
                <a:ext uri="{FF2B5EF4-FFF2-40B4-BE49-F238E27FC236}">
                  <a16:creationId xmlns:a16="http://schemas.microsoft.com/office/drawing/2014/main" id="{4E3F3B39-CA53-EE4E-B52C-5129D62E9FF0}"/>
                </a:ext>
              </a:extLst>
            </p:cNvPr>
            <p:cNvSpPr>
              <a:spLocks/>
            </p:cNvSpPr>
            <p:nvPr/>
          </p:nvSpPr>
          <p:spPr bwMode="auto">
            <a:xfrm>
              <a:off x="9222485" y="4946016"/>
              <a:ext cx="35033" cy="38227"/>
            </a:xfrm>
            <a:custGeom>
              <a:avLst/>
              <a:gdLst>
                <a:gd name="T0" fmla="*/ 4 w 4"/>
                <a:gd name="T1" fmla="*/ 2 h 4"/>
                <a:gd name="T2" fmla="*/ 1 w 4"/>
                <a:gd name="T3" fmla="*/ 1 h 4"/>
                <a:gd name="T4" fmla="*/ 4 w 4"/>
                <a:gd name="T5" fmla="*/ 2 h 4"/>
                <a:gd name="T6" fmla="*/ 4 w 4"/>
                <a:gd name="T7" fmla="*/ 2 h 4"/>
              </a:gdLst>
              <a:ahLst/>
              <a:cxnLst>
                <a:cxn ang="0">
                  <a:pos x="T0" y="T1"/>
                </a:cxn>
                <a:cxn ang="0">
                  <a:pos x="T2" y="T3"/>
                </a:cxn>
                <a:cxn ang="0">
                  <a:pos x="T4" y="T5"/>
                </a:cxn>
                <a:cxn ang="0">
                  <a:pos x="T6" y="T7"/>
                </a:cxn>
              </a:cxnLst>
              <a:rect l="0" t="0" r="r" b="b"/>
              <a:pathLst>
                <a:path w="4" h="4">
                  <a:moveTo>
                    <a:pt x="4" y="2"/>
                  </a:moveTo>
                  <a:cubicBezTo>
                    <a:pt x="3" y="2"/>
                    <a:pt x="1" y="0"/>
                    <a:pt x="1" y="1"/>
                  </a:cubicBezTo>
                  <a:cubicBezTo>
                    <a:pt x="0" y="4"/>
                    <a:pt x="4" y="2"/>
                    <a:pt x="4" y="2"/>
                  </a:cubicBezTo>
                  <a:cubicBezTo>
                    <a:pt x="3" y="2"/>
                    <a:pt x="4" y="2"/>
                    <a:pt x="4"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46" name="Freeform 791">
              <a:extLst>
                <a:ext uri="{FF2B5EF4-FFF2-40B4-BE49-F238E27FC236}">
                  <a16:creationId xmlns:a16="http://schemas.microsoft.com/office/drawing/2014/main" id="{8A3DB566-F662-F342-9821-284D798201D8}"/>
                </a:ext>
              </a:extLst>
            </p:cNvPr>
            <p:cNvSpPr>
              <a:spLocks/>
            </p:cNvSpPr>
            <p:nvPr/>
          </p:nvSpPr>
          <p:spPr bwMode="auto">
            <a:xfrm>
              <a:off x="10865798" y="4347133"/>
              <a:ext cx="19109" cy="19114"/>
            </a:xfrm>
            <a:custGeom>
              <a:avLst/>
              <a:gdLst>
                <a:gd name="T0" fmla="*/ 2 w 2"/>
                <a:gd name="T1" fmla="*/ 1 h 2"/>
                <a:gd name="T2" fmla="*/ 0 w 2"/>
                <a:gd name="T3" fmla="*/ 2 h 2"/>
                <a:gd name="T4" fmla="*/ 2 w 2"/>
                <a:gd name="T5" fmla="*/ 1 h 2"/>
              </a:gdLst>
              <a:ahLst/>
              <a:cxnLst>
                <a:cxn ang="0">
                  <a:pos x="T0" y="T1"/>
                </a:cxn>
                <a:cxn ang="0">
                  <a:pos x="T2" y="T3"/>
                </a:cxn>
                <a:cxn ang="0">
                  <a:pos x="T4" y="T5"/>
                </a:cxn>
              </a:cxnLst>
              <a:rect l="0" t="0" r="r" b="b"/>
              <a:pathLst>
                <a:path w="2" h="2">
                  <a:moveTo>
                    <a:pt x="2" y="1"/>
                  </a:moveTo>
                  <a:cubicBezTo>
                    <a:pt x="2" y="0"/>
                    <a:pt x="0" y="1"/>
                    <a:pt x="0" y="2"/>
                  </a:cubicBezTo>
                  <a:cubicBezTo>
                    <a:pt x="1" y="2"/>
                    <a:pt x="2" y="2"/>
                    <a:pt x="2"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47" name="Freeform 792">
              <a:extLst>
                <a:ext uri="{FF2B5EF4-FFF2-40B4-BE49-F238E27FC236}">
                  <a16:creationId xmlns:a16="http://schemas.microsoft.com/office/drawing/2014/main" id="{975CFFCC-F1BA-F345-8DEE-1CBA893550CB}"/>
                </a:ext>
              </a:extLst>
            </p:cNvPr>
            <p:cNvSpPr>
              <a:spLocks/>
            </p:cNvSpPr>
            <p:nvPr/>
          </p:nvSpPr>
          <p:spPr bwMode="auto">
            <a:xfrm>
              <a:off x="10789366" y="4245195"/>
              <a:ext cx="28664" cy="15928"/>
            </a:xfrm>
            <a:custGeom>
              <a:avLst/>
              <a:gdLst>
                <a:gd name="T0" fmla="*/ 2 w 3"/>
                <a:gd name="T1" fmla="*/ 0 h 2"/>
                <a:gd name="T2" fmla="*/ 1 w 3"/>
                <a:gd name="T3" fmla="*/ 1 h 2"/>
                <a:gd name="T4" fmla="*/ 2 w 3"/>
                <a:gd name="T5" fmla="*/ 0 h 2"/>
              </a:gdLst>
              <a:ahLst/>
              <a:cxnLst>
                <a:cxn ang="0">
                  <a:pos x="T0" y="T1"/>
                </a:cxn>
                <a:cxn ang="0">
                  <a:pos x="T2" y="T3"/>
                </a:cxn>
                <a:cxn ang="0">
                  <a:pos x="T4" y="T5"/>
                </a:cxn>
              </a:cxnLst>
              <a:rect l="0" t="0" r="r" b="b"/>
              <a:pathLst>
                <a:path w="3" h="2">
                  <a:moveTo>
                    <a:pt x="2" y="0"/>
                  </a:moveTo>
                  <a:cubicBezTo>
                    <a:pt x="1" y="0"/>
                    <a:pt x="0" y="1"/>
                    <a:pt x="1" y="1"/>
                  </a:cubicBezTo>
                  <a:cubicBezTo>
                    <a:pt x="2" y="2"/>
                    <a:pt x="3" y="1"/>
                    <a:pt x="2"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48" name="Freeform 793">
              <a:extLst>
                <a:ext uri="{FF2B5EF4-FFF2-40B4-BE49-F238E27FC236}">
                  <a16:creationId xmlns:a16="http://schemas.microsoft.com/office/drawing/2014/main" id="{FF373140-9DCE-7F46-83F9-A7225F1DC67E}"/>
                </a:ext>
              </a:extLst>
            </p:cNvPr>
            <p:cNvSpPr>
              <a:spLocks/>
            </p:cNvSpPr>
            <p:nvPr/>
          </p:nvSpPr>
          <p:spPr bwMode="auto">
            <a:xfrm>
              <a:off x="10865798" y="4206968"/>
              <a:ext cx="25477" cy="28672"/>
            </a:xfrm>
            <a:custGeom>
              <a:avLst/>
              <a:gdLst>
                <a:gd name="T0" fmla="*/ 2 w 3"/>
                <a:gd name="T1" fmla="*/ 1 h 3"/>
                <a:gd name="T2" fmla="*/ 1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1"/>
                    <a:pt x="1" y="2"/>
                  </a:cubicBezTo>
                  <a:cubicBezTo>
                    <a:pt x="1" y="3"/>
                    <a:pt x="3" y="1"/>
                    <a:pt x="2"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49" name="Freeform 794">
              <a:extLst>
                <a:ext uri="{FF2B5EF4-FFF2-40B4-BE49-F238E27FC236}">
                  <a16:creationId xmlns:a16="http://schemas.microsoft.com/office/drawing/2014/main" id="{832F5412-77A2-4A45-9768-1406E658A90D}"/>
                </a:ext>
              </a:extLst>
            </p:cNvPr>
            <p:cNvSpPr>
              <a:spLocks/>
            </p:cNvSpPr>
            <p:nvPr/>
          </p:nvSpPr>
          <p:spPr bwMode="auto">
            <a:xfrm>
              <a:off x="8314841" y="4394916"/>
              <a:ext cx="47770" cy="6370"/>
            </a:xfrm>
            <a:custGeom>
              <a:avLst/>
              <a:gdLst>
                <a:gd name="T0" fmla="*/ 5 w 5"/>
                <a:gd name="T1" fmla="*/ 1 h 1"/>
                <a:gd name="T2" fmla="*/ 1 w 5"/>
                <a:gd name="T3" fmla="*/ 0 h 1"/>
                <a:gd name="T4" fmla="*/ 5 w 5"/>
                <a:gd name="T5" fmla="*/ 1 h 1"/>
              </a:gdLst>
              <a:ahLst/>
              <a:cxnLst>
                <a:cxn ang="0">
                  <a:pos x="T0" y="T1"/>
                </a:cxn>
                <a:cxn ang="0">
                  <a:pos x="T2" y="T3"/>
                </a:cxn>
                <a:cxn ang="0">
                  <a:pos x="T4" y="T5"/>
                </a:cxn>
              </a:cxnLst>
              <a:rect l="0" t="0" r="r" b="b"/>
              <a:pathLst>
                <a:path w="5" h="1">
                  <a:moveTo>
                    <a:pt x="5" y="1"/>
                  </a:moveTo>
                  <a:cubicBezTo>
                    <a:pt x="4" y="0"/>
                    <a:pt x="0" y="0"/>
                    <a:pt x="1" y="0"/>
                  </a:cubicBezTo>
                  <a:cubicBezTo>
                    <a:pt x="2" y="1"/>
                    <a:pt x="5" y="1"/>
                    <a:pt x="5" y="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50" name="Freeform 795">
              <a:extLst>
                <a:ext uri="{FF2B5EF4-FFF2-40B4-BE49-F238E27FC236}">
                  <a16:creationId xmlns:a16="http://schemas.microsoft.com/office/drawing/2014/main" id="{930B24DF-90BC-8D40-B96C-5DA0929F9352}"/>
                </a:ext>
              </a:extLst>
            </p:cNvPr>
            <p:cNvSpPr>
              <a:spLocks/>
            </p:cNvSpPr>
            <p:nvPr/>
          </p:nvSpPr>
          <p:spPr bwMode="auto">
            <a:xfrm>
              <a:off x="8372164" y="4394916"/>
              <a:ext cx="57323" cy="0"/>
            </a:xfrm>
            <a:custGeom>
              <a:avLst/>
              <a:gdLst>
                <a:gd name="T0" fmla="*/ 5 w 6"/>
                <a:gd name="T1" fmla="*/ 1 w 6"/>
                <a:gd name="T2" fmla="*/ 5 w 6"/>
              </a:gdLst>
              <a:ahLst/>
              <a:cxnLst>
                <a:cxn ang="0">
                  <a:pos x="T0" y="0"/>
                </a:cxn>
                <a:cxn ang="0">
                  <a:pos x="T1" y="0"/>
                </a:cxn>
                <a:cxn ang="0">
                  <a:pos x="T2" y="0"/>
                </a:cxn>
              </a:cxnLst>
              <a:rect l="0" t="0" r="r" b="b"/>
              <a:pathLst>
                <a:path w="6">
                  <a:moveTo>
                    <a:pt x="5" y="0"/>
                  </a:moveTo>
                  <a:cubicBezTo>
                    <a:pt x="4" y="0"/>
                    <a:pt x="0" y="0"/>
                    <a:pt x="1" y="0"/>
                  </a:cubicBezTo>
                  <a:cubicBezTo>
                    <a:pt x="2" y="0"/>
                    <a:pt x="6" y="0"/>
                    <a:pt x="5" y="0"/>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51" name="Freeform 796">
              <a:extLst>
                <a:ext uri="{FF2B5EF4-FFF2-40B4-BE49-F238E27FC236}">
                  <a16:creationId xmlns:a16="http://schemas.microsoft.com/office/drawing/2014/main" id="{F8483216-238C-6D44-B3EC-7E920A670678}"/>
                </a:ext>
              </a:extLst>
            </p:cNvPr>
            <p:cNvSpPr>
              <a:spLocks/>
            </p:cNvSpPr>
            <p:nvPr/>
          </p:nvSpPr>
          <p:spPr bwMode="auto">
            <a:xfrm>
              <a:off x="9445417" y="3802407"/>
              <a:ext cx="38217" cy="19114"/>
            </a:xfrm>
            <a:custGeom>
              <a:avLst/>
              <a:gdLst>
                <a:gd name="T0" fmla="*/ 3 w 4"/>
                <a:gd name="T1" fmla="*/ 2 h 2"/>
                <a:gd name="T2" fmla="*/ 2 w 4"/>
                <a:gd name="T3" fmla="*/ 0 h 2"/>
                <a:gd name="T4" fmla="*/ 3 w 4"/>
                <a:gd name="T5" fmla="*/ 2 h 2"/>
              </a:gdLst>
              <a:ahLst/>
              <a:cxnLst>
                <a:cxn ang="0">
                  <a:pos x="T0" y="T1"/>
                </a:cxn>
                <a:cxn ang="0">
                  <a:pos x="T2" y="T3"/>
                </a:cxn>
                <a:cxn ang="0">
                  <a:pos x="T4" y="T5"/>
                </a:cxn>
              </a:cxnLst>
              <a:rect l="0" t="0" r="r" b="b"/>
              <a:pathLst>
                <a:path w="4" h="2">
                  <a:moveTo>
                    <a:pt x="3" y="2"/>
                  </a:moveTo>
                  <a:cubicBezTo>
                    <a:pt x="1" y="2"/>
                    <a:pt x="0" y="0"/>
                    <a:pt x="2" y="0"/>
                  </a:cubicBezTo>
                  <a:cubicBezTo>
                    <a:pt x="3" y="0"/>
                    <a:pt x="4" y="2"/>
                    <a:pt x="3" y="2"/>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sp>
          <p:nvSpPr>
            <p:cNvPr id="452" name="Freeform 797">
              <a:extLst>
                <a:ext uri="{FF2B5EF4-FFF2-40B4-BE49-F238E27FC236}">
                  <a16:creationId xmlns:a16="http://schemas.microsoft.com/office/drawing/2014/main" id="{2D458086-FD13-FB42-89F2-D68FCFD5DE2E}"/>
                </a:ext>
              </a:extLst>
            </p:cNvPr>
            <p:cNvSpPr>
              <a:spLocks/>
            </p:cNvSpPr>
            <p:nvPr/>
          </p:nvSpPr>
          <p:spPr bwMode="auto">
            <a:xfrm>
              <a:off x="5467694" y="6086410"/>
              <a:ext cx="85988" cy="111494"/>
            </a:xfrm>
            <a:custGeom>
              <a:avLst/>
              <a:gdLst>
                <a:gd name="T0" fmla="*/ 9 w 9"/>
                <a:gd name="T1" fmla="*/ 11 h 12"/>
                <a:gd name="T2" fmla="*/ 5 w 9"/>
                <a:gd name="T3" fmla="*/ 2 h 12"/>
                <a:gd name="T4" fmla="*/ 2 w 9"/>
                <a:gd name="T5" fmla="*/ 2 h 12"/>
                <a:gd name="T6" fmla="*/ 0 w 9"/>
                <a:gd name="T7" fmla="*/ 3 h 12"/>
                <a:gd name="T8" fmla="*/ 3 w 9"/>
                <a:gd name="T9" fmla="*/ 5 h 12"/>
                <a:gd name="T10" fmla="*/ 3 w 9"/>
                <a:gd name="T11" fmla="*/ 7 h 12"/>
                <a:gd name="T12" fmla="*/ 4 w 9"/>
                <a:gd name="T13" fmla="*/ 7 h 12"/>
                <a:gd name="T14" fmla="*/ 3 w 9"/>
                <a:gd name="T15" fmla="*/ 8 h 12"/>
                <a:gd name="T16" fmla="*/ 6 w 9"/>
                <a:gd name="T17" fmla="*/ 11 h 12"/>
                <a:gd name="T18" fmla="*/ 6 w 9"/>
                <a:gd name="T19" fmla="*/ 9 h 12"/>
                <a:gd name="T20" fmla="*/ 9 w 9"/>
                <a:gd name="T21" fmla="*/ 11 h 12"/>
                <a:gd name="T22" fmla="*/ 9 w 9"/>
                <a:gd name="T2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2">
                  <a:moveTo>
                    <a:pt x="9" y="11"/>
                  </a:moveTo>
                  <a:cubicBezTo>
                    <a:pt x="8" y="8"/>
                    <a:pt x="7" y="4"/>
                    <a:pt x="5" y="2"/>
                  </a:cubicBezTo>
                  <a:cubicBezTo>
                    <a:pt x="4" y="1"/>
                    <a:pt x="3" y="0"/>
                    <a:pt x="2" y="2"/>
                  </a:cubicBezTo>
                  <a:cubicBezTo>
                    <a:pt x="2" y="2"/>
                    <a:pt x="0" y="2"/>
                    <a:pt x="0" y="3"/>
                  </a:cubicBezTo>
                  <a:cubicBezTo>
                    <a:pt x="1" y="4"/>
                    <a:pt x="3" y="3"/>
                    <a:pt x="3" y="5"/>
                  </a:cubicBezTo>
                  <a:cubicBezTo>
                    <a:pt x="3" y="6"/>
                    <a:pt x="3" y="6"/>
                    <a:pt x="3" y="7"/>
                  </a:cubicBezTo>
                  <a:cubicBezTo>
                    <a:pt x="3" y="8"/>
                    <a:pt x="4" y="7"/>
                    <a:pt x="4" y="7"/>
                  </a:cubicBezTo>
                  <a:cubicBezTo>
                    <a:pt x="5" y="8"/>
                    <a:pt x="3" y="8"/>
                    <a:pt x="3" y="8"/>
                  </a:cubicBezTo>
                  <a:cubicBezTo>
                    <a:pt x="3" y="9"/>
                    <a:pt x="5" y="11"/>
                    <a:pt x="6" y="11"/>
                  </a:cubicBezTo>
                  <a:cubicBezTo>
                    <a:pt x="6" y="11"/>
                    <a:pt x="2" y="7"/>
                    <a:pt x="6" y="9"/>
                  </a:cubicBezTo>
                  <a:cubicBezTo>
                    <a:pt x="7" y="9"/>
                    <a:pt x="9" y="12"/>
                    <a:pt x="9" y="11"/>
                  </a:cubicBezTo>
                  <a:cubicBezTo>
                    <a:pt x="8" y="10"/>
                    <a:pt x="9" y="12"/>
                    <a:pt x="9" y="11"/>
                  </a:cubicBezTo>
                  <a:close/>
                </a:path>
              </a:pathLst>
            </a:custGeom>
            <a:grpFill/>
            <a:ln w="38100" cap="flat">
              <a:no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Open Sans Light" charset="0"/>
              </a:endParaRPr>
            </a:p>
          </p:txBody>
        </p:sp>
      </p:grpSp>
      <p:grpSp>
        <p:nvGrpSpPr>
          <p:cNvPr id="455" name="Group 454">
            <a:extLst>
              <a:ext uri="{FF2B5EF4-FFF2-40B4-BE49-F238E27FC236}">
                <a16:creationId xmlns:a16="http://schemas.microsoft.com/office/drawing/2014/main" id="{A8CD337E-237F-964A-9683-10A79FC62A2F}"/>
              </a:ext>
            </a:extLst>
          </p:cNvPr>
          <p:cNvGrpSpPr/>
          <p:nvPr/>
        </p:nvGrpSpPr>
        <p:grpSpPr>
          <a:xfrm>
            <a:off x="4710466" y="5781979"/>
            <a:ext cx="2219657" cy="563512"/>
            <a:chOff x="6030098" y="5716379"/>
            <a:chExt cx="2214616" cy="562232"/>
          </a:xfrm>
        </p:grpSpPr>
        <p:sp>
          <p:nvSpPr>
            <p:cNvPr id="456" name="Rectangle 455">
              <a:extLst>
                <a:ext uri="{FF2B5EF4-FFF2-40B4-BE49-F238E27FC236}">
                  <a16:creationId xmlns:a16="http://schemas.microsoft.com/office/drawing/2014/main" id="{5E1E92EE-0411-CF4F-B969-8471D55016DC}"/>
                </a:ext>
              </a:extLst>
            </p:cNvPr>
            <p:cNvSpPr/>
            <p:nvPr/>
          </p:nvSpPr>
          <p:spPr>
            <a:xfrm>
              <a:off x="6030098" y="5716379"/>
              <a:ext cx="2214616" cy="4201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7" name="Triangle 456">
              <a:extLst>
                <a:ext uri="{FF2B5EF4-FFF2-40B4-BE49-F238E27FC236}">
                  <a16:creationId xmlns:a16="http://schemas.microsoft.com/office/drawing/2014/main" id="{2D65D9E0-A7F4-D645-89F6-DEE4CEFFDC39}"/>
                </a:ext>
              </a:extLst>
            </p:cNvPr>
            <p:cNvSpPr/>
            <p:nvPr/>
          </p:nvSpPr>
          <p:spPr>
            <a:xfrm rot="10800000">
              <a:off x="6281725" y="5994405"/>
              <a:ext cx="716079" cy="284206"/>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8" name="Group 457">
            <a:extLst>
              <a:ext uri="{FF2B5EF4-FFF2-40B4-BE49-F238E27FC236}">
                <a16:creationId xmlns:a16="http://schemas.microsoft.com/office/drawing/2014/main" id="{9DD75F95-C4BD-E94C-B90B-DA23B45061F5}"/>
              </a:ext>
            </a:extLst>
          </p:cNvPr>
          <p:cNvGrpSpPr/>
          <p:nvPr/>
        </p:nvGrpSpPr>
        <p:grpSpPr>
          <a:xfrm>
            <a:off x="13688592" y="4780637"/>
            <a:ext cx="2219657" cy="563512"/>
            <a:chOff x="6030098" y="5716379"/>
            <a:chExt cx="2214616" cy="562232"/>
          </a:xfrm>
        </p:grpSpPr>
        <p:sp>
          <p:nvSpPr>
            <p:cNvPr id="459" name="Rectangle 458">
              <a:extLst>
                <a:ext uri="{FF2B5EF4-FFF2-40B4-BE49-F238E27FC236}">
                  <a16:creationId xmlns:a16="http://schemas.microsoft.com/office/drawing/2014/main" id="{093D42F9-E33B-9A44-BEE9-B99DBB3498D0}"/>
                </a:ext>
              </a:extLst>
            </p:cNvPr>
            <p:cNvSpPr/>
            <p:nvPr/>
          </p:nvSpPr>
          <p:spPr>
            <a:xfrm>
              <a:off x="6030098" y="5716379"/>
              <a:ext cx="2214616" cy="4201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 name="Triangle 459">
              <a:extLst>
                <a:ext uri="{FF2B5EF4-FFF2-40B4-BE49-F238E27FC236}">
                  <a16:creationId xmlns:a16="http://schemas.microsoft.com/office/drawing/2014/main" id="{AC7BEEFE-C7F8-AC4A-B116-1B9459C0DD8F}"/>
                </a:ext>
              </a:extLst>
            </p:cNvPr>
            <p:cNvSpPr/>
            <p:nvPr/>
          </p:nvSpPr>
          <p:spPr>
            <a:xfrm rot="10800000">
              <a:off x="6281725" y="5994405"/>
              <a:ext cx="716079" cy="284206"/>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1" name="Group 460">
            <a:extLst>
              <a:ext uri="{FF2B5EF4-FFF2-40B4-BE49-F238E27FC236}">
                <a16:creationId xmlns:a16="http://schemas.microsoft.com/office/drawing/2014/main" id="{85E13ED5-3735-734B-82CC-E5A52903C495}"/>
              </a:ext>
            </a:extLst>
          </p:cNvPr>
          <p:cNvGrpSpPr/>
          <p:nvPr/>
        </p:nvGrpSpPr>
        <p:grpSpPr>
          <a:xfrm>
            <a:off x="17643040" y="9549735"/>
            <a:ext cx="2219657" cy="563512"/>
            <a:chOff x="6030098" y="5716379"/>
            <a:chExt cx="2214616" cy="562232"/>
          </a:xfrm>
        </p:grpSpPr>
        <p:sp>
          <p:nvSpPr>
            <p:cNvPr id="462" name="Rectangle 461">
              <a:extLst>
                <a:ext uri="{FF2B5EF4-FFF2-40B4-BE49-F238E27FC236}">
                  <a16:creationId xmlns:a16="http://schemas.microsoft.com/office/drawing/2014/main" id="{D783E709-582E-3A42-A5D4-8A9AB45F220D}"/>
                </a:ext>
              </a:extLst>
            </p:cNvPr>
            <p:cNvSpPr/>
            <p:nvPr/>
          </p:nvSpPr>
          <p:spPr>
            <a:xfrm>
              <a:off x="6030098" y="5716379"/>
              <a:ext cx="2214616" cy="4201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3" name="Triangle 462">
              <a:extLst>
                <a:ext uri="{FF2B5EF4-FFF2-40B4-BE49-F238E27FC236}">
                  <a16:creationId xmlns:a16="http://schemas.microsoft.com/office/drawing/2014/main" id="{2430EA09-994B-C94C-9E0C-A218593DFEBC}"/>
                </a:ext>
              </a:extLst>
            </p:cNvPr>
            <p:cNvSpPr/>
            <p:nvPr/>
          </p:nvSpPr>
          <p:spPr>
            <a:xfrm rot="10800000">
              <a:off x="6281725" y="5994405"/>
              <a:ext cx="716079" cy="284206"/>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4" name="Group 463">
            <a:extLst>
              <a:ext uri="{FF2B5EF4-FFF2-40B4-BE49-F238E27FC236}">
                <a16:creationId xmlns:a16="http://schemas.microsoft.com/office/drawing/2014/main" id="{35A72C26-12F0-1841-BF5B-E70162293335}"/>
              </a:ext>
            </a:extLst>
          </p:cNvPr>
          <p:cNvGrpSpPr/>
          <p:nvPr/>
        </p:nvGrpSpPr>
        <p:grpSpPr>
          <a:xfrm>
            <a:off x="5694836" y="8650226"/>
            <a:ext cx="2219657" cy="563512"/>
            <a:chOff x="6030098" y="5716379"/>
            <a:chExt cx="2214616" cy="562232"/>
          </a:xfrm>
        </p:grpSpPr>
        <p:sp>
          <p:nvSpPr>
            <p:cNvPr id="465" name="Rectangle 464">
              <a:extLst>
                <a:ext uri="{FF2B5EF4-FFF2-40B4-BE49-F238E27FC236}">
                  <a16:creationId xmlns:a16="http://schemas.microsoft.com/office/drawing/2014/main" id="{5D7AF644-F099-2B48-A4AC-F299A8D740E2}"/>
                </a:ext>
              </a:extLst>
            </p:cNvPr>
            <p:cNvSpPr/>
            <p:nvPr/>
          </p:nvSpPr>
          <p:spPr>
            <a:xfrm>
              <a:off x="6030098" y="5716379"/>
              <a:ext cx="2214616" cy="4201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6" name="Triangle 465">
              <a:extLst>
                <a:ext uri="{FF2B5EF4-FFF2-40B4-BE49-F238E27FC236}">
                  <a16:creationId xmlns:a16="http://schemas.microsoft.com/office/drawing/2014/main" id="{F9D8A211-7135-2449-B261-393FBC488320}"/>
                </a:ext>
              </a:extLst>
            </p:cNvPr>
            <p:cNvSpPr/>
            <p:nvPr/>
          </p:nvSpPr>
          <p:spPr>
            <a:xfrm rot="10800000">
              <a:off x="7246925" y="5994405"/>
              <a:ext cx="716079" cy="284206"/>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7" name="Subtitle 2">
            <a:extLst>
              <a:ext uri="{FF2B5EF4-FFF2-40B4-BE49-F238E27FC236}">
                <a16:creationId xmlns:a16="http://schemas.microsoft.com/office/drawing/2014/main" id="{BF7CF3E3-4584-2148-A1FE-40B5113EB9BF}"/>
              </a:ext>
            </a:extLst>
          </p:cNvPr>
          <p:cNvSpPr txBox="1">
            <a:spLocks/>
          </p:cNvSpPr>
          <p:nvPr/>
        </p:nvSpPr>
        <p:spPr>
          <a:xfrm>
            <a:off x="4702238" y="5717012"/>
            <a:ext cx="2236189" cy="551189"/>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000" dirty="0">
                <a:solidFill>
                  <a:schemeClr val="bg1"/>
                </a:solidFill>
                <a:latin typeface="Lato" charset="0"/>
                <a:ea typeface="Lato" charset="0"/>
                <a:cs typeface="Lato" charset="0"/>
              </a:rPr>
              <a:t>PROJECT ONE</a:t>
            </a:r>
          </a:p>
        </p:txBody>
      </p:sp>
      <p:sp>
        <p:nvSpPr>
          <p:cNvPr id="468" name="Subtitle 2">
            <a:extLst>
              <a:ext uri="{FF2B5EF4-FFF2-40B4-BE49-F238E27FC236}">
                <a16:creationId xmlns:a16="http://schemas.microsoft.com/office/drawing/2014/main" id="{B04C8D42-676B-6347-91B6-4936F3063E13}"/>
              </a:ext>
            </a:extLst>
          </p:cNvPr>
          <p:cNvSpPr txBox="1">
            <a:spLocks/>
          </p:cNvSpPr>
          <p:nvPr/>
        </p:nvSpPr>
        <p:spPr>
          <a:xfrm>
            <a:off x="5662888" y="8587918"/>
            <a:ext cx="2236189" cy="55244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000" dirty="0">
                <a:solidFill>
                  <a:schemeClr val="bg1"/>
                </a:solidFill>
                <a:latin typeface="Lato" charset="0"/>
                <a:ea typeface="Lato" charset="0"/>
                <a:cs typeface="Lato" charset="0"/>
              </a:rPr>
              <a:t>PROJECT TWO</a:t>
            </a:r>
          </a:p>
        </p:txBody>
      </p:sp>
      <p:sp>
        <p:nvSpPr>
          <p:cNvPr id="469" name="Subtitle 2">
            <a:extLst>
              <a:ext uri="{FF2B5EF4-FFF2-40B4-BE49-F238E27FC236}">
                <a16:creationId xmlns:a16="http://schemas.microsoft.com/office/drawing/2014/main" id="{0AF88086-03FB-864E-B776-7642D6B81C0C}"/>
              </a:ext>
            </a:extLst>
          </p:cNvPr>
          <p:cNvSpPr txBox="1">
            <a:spLocks/>
          </p:cNvSpPr>
          <p:nvPr/>
        </p:nvSpPr>
        <p:spPr>
          <a:xfrm>
            <a:off x="13635173" y="4723236"/>
            <a:ext cx="2236189" cy="55244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000" dirty="0">
                <a:solidFill>
                  <a:schemeClr val="bg1"/>
                </a:solidFill>
                <a:latin typeface="Lato" charset="0"/>
                <a:ea typeface="Lato" charset="0"/>
                <a:cs typeface="Lato" charset="0"/>
              </a:rPr>
              <a:t>PROJECT TWO</a:t>
            </a:r>
          </a:p>
        </p:txBody>
      </p:sp>
      <p:sp>
        <p:nvSpPr>
          <p:cNvPr id="470" name="Subtitle 2">
            <a:extLst>
              <a:ext uri="{FF2B5EF4-FFF2-40B4-BE49-F238E27FC236}">
                <a16:creationId xmlns:a16="http://schemas.microsoft.com/office/drawing/2014/main" id="{72BD8054-C2B8-2F41-8790-525EEFD5136C}"/>
              </a:ext>
            </a:extLst>
          </p:cNvPr>
          <p:cNvSpPr txBox="1">
            <a:spLocks/>
          </p:cNvSpPr>
          <p:nvPr/>
        </p:nvSpPr>
        <p:spPr>
          <a:xfrm>
            <a:off x="17356307" y="9482315"/>
            <a:ext cx="2744121" cy="551189"/>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000" dirty="0">
                <a:solidFill>
                  <a:schemeClr val="bg1"/>
                </a:solidFill>
                <a:latin typeface="Lato" charset="0"/>
                <a:ea typeface="Lato" charset="0"/>
                <a:cs typeface="Lato" charset="0"/>
              </a:rPr>
              <a:t>PROJECT FOUR</a:t>
            </a:r>
          </a:p>
        </p:txBody>
      </p:sp>
    </p:spTree>
    <p:extLst>
      <p:ext uri="{BB962C8B-B14F-4D97-AF65-F5344CB8AC3E}">
        <p14:creationId xmlns:p14="http://schemas.microsoft.com/office/powerpoint/2010/main" val="40761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0E08D3-1288-C54D-B9EB-D66F565D471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grpSp>
        <p:nvGrpSpPr>
          <p:cNvPr id="2" name="Group 1">
            <a:extLst>
              <a:ext uri="{FF2B5EF4-FFF2-40B4-BE49-F238E27FC236}">
                <a16:creationId xmlns:a16="http://schemas.microsoft.com/office/drawing/2014/main" id="{55814FA0-E2AB-1C43-998D-07C5B2D4EC98}"/>
              </a:ext>
            </a:extLst>
          </p:cNvPr>
          <p:cNvGrpSpPr/>
          <p:nvPr/>
        </p:nvGrpSpPr>
        <p:grpSpPr>
          <a:xfrm>
            <a:off x="4489449" y="5149840"/>
            <a:ext cx="15398752" cy="3416320"/>
            <a:chOff x="4489449" y="4642007"/>
            <a:chExt cx="15398752" cy="3416320"/>
          </a:xfrm>
        </p:grpSpPr>
        <p:sp>
          <p:nvSpPr>
            <p:cNvPr id="9" name="TextBox 8">
              <a:extLst>
                <a:ext uri="{FF2B5EF4-FFF2-40B4-BE49-F238E27FC236}">
                  <a16:creationId xmlns:a16="http://schemas.microsoft.com/office/drawing/2014/main" id="{9A56A623-8C82-4A46-BEE5-80EAAD64E5DA}"/>
                </a:ext>
              </a:extLst>
            </p:cNvPr>
            <p:cNvSpPr txBox="1"/>
            <p:nvPr/>
          </p:nvSpPr>
          <p:spPr>
            <a:xfrm>
              <a:off x="4870450" y="4642007"/>
              <a:ext cx="14636750" cy="1015663"/>
            </a:xfrm>
            <a:prstGeom prst="rect">
              <a:avLst/>
            </a:prstGeom>
            <a:noFill/>
          </p:spPr>
          <p:txBody>
            <a:bodyPr wrap="square" rtlCol="0">
              <a:spAutoFit/>
            </a:bodyPr>
            <a:lstStyle/>
            <a:p>
              <a:pPr algn="ctr"/>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THAT’S A BIG NUMBER</a:t>
              </a:r>
            </a:p>
          </p:txBody>
        </p:sp>
        <p:sp>
          <p:nvSpPr>
            <p:cNvPr id="21" name="TextBox 20">
              <a:extLst>
                <a:ext uri="{FF2B5EF4-FFF2-40B4-BE49-F238E27FC236}">
                  <a16:creationId xmlns:a16="http://schemas.microsoft.com/office/drawing/2014/main" id="{959E0D96-F60A-4F48-8EFC-1D812D6B6A53}"/>
                </a:ext>
              </a:extLst>
            </p:cNvPr>
            <p:cNvSpPr txBox="1"/>
            <p:nvPr/>
          </p:nvSpPr>
          <p:spPr>
            <a:xfrm>
              <a:off x="4489449" y="5657670"/>
              <a:ext cx="15398752" cy="2400657"/>
            </a:xfrm>
            <a:prstGeom prst="rect">
              <a:avLst/>
            </a:prstGeom>
            <a:noFill/>
          </p:spPr>
          <p:txBody>
            <a:bodyPr wrap="square" rtlCol="0">
              <a:spAutoFit/>
            </a:bodyPr>
            <a:lstStyle/>
            <a:p>
              <a:pPr algn="ctr"/>
              <a:r>
                <a:rPr lang="en-US" sz="15000"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15,200,500,000</a:t>
              </a:r>
            </a:p>
          </p:txBody>
        </p:sp>
      </p:grpSp>
    </p:spTree>
    <p:extLst>
      <p:ext uri="{BB962C8B-B14F-4D97-AF65-F5344CB8AC3E}">
        <p14:creationId xmlns:p14="http://schemas.microsoft.com/office/powerpoint/2010/main" val="2248490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635E0F4-74CB-5246-AFB0-1FE3879E903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grpSp>
        <p:nvGrpSpPr>
          <p:cNvPr id="2" name="Group 1">
            <a:extLst>
              <a:ext uri="{FF2B5EF4-FFF2-40B4-BE49-F238E27FC236}">
                <a16:creationId xmlns:a16="http://schemas.microsoft.com/office/drawing/2014/main" id="{0C0BFB1E-8013-4940-9955-9B9D3E2697FA}"/>
              </a:ext>
            </a:extLst>
          </p:cNvPr>
          <p:cNvGrpSpPr/>
          <p:nvPr/>
        </p:nvGrpSpPr>
        <p:grpSpPr>
          <a:xfrm>
            <a:off x="2774949" y="6042392"/>
            <a:ext cx="18484850" cy="1631216"/>
            <a:chOff x="2774949" y="3629695"/>
            <a:chExt cx="18484850" cy="1631216"/>
          </a:xfrm>
        </p:grpSpPr>
        <p:sp>
          <p:nvSpPr>
            <p:cNvPr id="18" name="TextBox 17">
              <a:extLst>
                <a:ext uri="{FF2B5EF4-FFF2-40B4-BE49-F238E27FC236}">
                  <a16:creationId xmlns:a16="http://schemas.microsoft.com/office/drawing/2014/main" id="{1BADFC20-A121-0149-850D-BCB5E32B71D7}"/>
                </a:ext>
              </a:extLst>
            </p:cNvPr>
            <p:cNvSpPr txBox="1"/>
            <p:nvPr/>
          </p:nvSpPr>
          <p:spPr>
            <a:xfrm>
              <a:off x="2774949" y="3629695"/>
              <a:ext cx="3816352" cy="1631216"/>
            </a:xfrm>
            <a:prstGeom prst="rect">
              <a:avLst/>
            </a:prstGeom>
            <a:noFill/>
          </p:spPr>
          <p:txBody>
            <a:bodyPr wrap="square" rtlCol="0">
              <a:spAutoFit/>
            </a:bodyPr>
            <a:lstStyle/>
            <a:p>
              <a:pPr algn="ctr"/>
              <a:r>
                <a:rPr lang="en-US" sz="10000" b="1" dirty="0">
                  <a:solidFill>
                    <a:schemeClr val="accent1"/>
                  </a:solidFill>
                  <a:latin typeface="Lato" charset="0"/>
                  <a:ea typeface="Lato" charset="0"/>
                  <a:cs typeface="Lato" charset="0"/>
                </a:rPr>
                <a:t>$150</a:t>
              </a:r>
            </a:p>
          </p:txBody>
        </p:sp>
        <p:sp>
          <p:nvSpPr>
            <p:cNvPr id="16" name="TextBox 15">
              <a:extLst>
                <a:ext uri="{FF2B5EF4-FFF2-40B4-BE49-F238E27FC236}">
                  <a16:creationId xmlns:a16="http://schemas.microsoft.com/office/drawing/2014/main" id="{154B7726-5BE2-D848-AC79-C0CDE7B3BA7E}"/>
                </a:ext>
              </a:extLst>
            </p:cNvPr>
            <p:cNvSpPr txBox="1"/>
            <p:nvPr/>
          </p:nvSpPr>
          <p:spPr>
            <a:xfrm>
              <a:off x="9118598" y="3629695"/>
              <a:ext cx="6140452" cy="1631216"/>
            </a:xfrm>
            <a:prstGeom prst="rect">
              <a:avLst/>
            </a:prstGeom>
            <a:noFill/>
          </p:spPr>
          <p:txBody>
            <a:bodyPr wrap="square" rtlCol="0">
              <a:spAutoFit/>
            </a:bodyPr>
            <a:lstStyle/>
            <a:p>
              <a:pPr algn="ctr"/>
              <a:r>
                <a:rPr lang="en-US" sz="10000" b="1" dirty="0">
                  <a:solidFill>
                    <a:schemeClr val="accent1"/>
                  </a:solidFill>
                  <a:latin typeface="Lato" charset="0"/>
                  <a:ea typeface="Lato" charset="0"/>
                  <a:cs typeface="Lato" charset="0"/>
                </a:rPr>
                <a:t>75 USERS</a:t>
              </a:r>
            </a:p>
          </p:txBody>
        </p:sp>
        <p:sp>
          <p:nvSpPr>
            <p:cNvPr id="12" name="TextBox 11">
              <a:extLst>
                <a:ext uri="{FF2B5EF4-FFF2-40B4-BE49-F238E27FC236}">
                  <a16:creationId xmlns:a16="http://schemas.microsoft.com/office/drawing/2014/main" id="{A301791B-8B13-4948-A900-CA95C66B3B5F}"/>
                </a:ext>
              </a:extLst>
            </p:cNvPr>
            <p:cNvSpPr txBox="1"/>
            <p:nvPr/>
          </p:nvSpPr>
          <p:spPr>
            <a:xfrm>
              <a:off x="17786347" y="3629695"/>
              <a:ext cx="3473452" cy="1631216"/>
            </a:xfrm>
            <a:prstGeom prst="rect">
              <a:avLst/>
            </a:prstGeom>
            <a:noFill/>
          </p:spPr>
          <p:txBody>
            <a:bodyPr wrap="square" rtlCol="0">
              <a:spAutoFit/>
            </a:bodyPr>
            <a:lstStyle/>
            <a:p>
              <a:pPr algn="ctr"/>
              <a:r>
                <a:rPr lang="en-US" sz="10000" b="1" dirty="0">
                  <a:solidFill>
                    <a:schemeClr val="accent2"/>
                  </a:solidFill>
                  <a:latin typeface="Lato" charset="0"/>
                  <a:ea typeface="Lato" charset="0"/>
                  <a:cs typeface="Lato" charset="0"/>
                </a:rPr>
                <a:t>80%</a:t>
              </a:r>
            </a:p>
          </p:txBody>
        </p:sp>
      </p:grpSp>
    </p:spTree>
    <p:extLst>
      <p:ext uri="{BB962C8B-B14F-4D97-AF65-F5344CB8AC3E}">
        <p14:creationId xmlns:p14="http://schemas.microsoft.com/office/powerpoint/2010/main" val="2728946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9C364996-91B5-6B45-9343-6E79FEE290F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grpSp>
        <p:nvGrpSpPr>
          <p:cNvPr id="3" name="Group 2">
            <a:extLst>
              <a:ext uri="{FF2B5EF4-FFF2-40B4-BE49-F238E27FC236}">
                <a16:creationId xmlns:a16="http://schemas.microsoft.com/office/drawing/2014/main" id="{293ABE7B-0C24-4F49-88F7-25F91B85C87F}"/>
              </a:ext>
            </a:extLst>
          </p:cNvPr>
          <p:cNvGrpSpPr/>
          <p:nvPr/>
        </p:nvGrpSpPr>
        <p:grpSpPr>
          <a:xfrm>
            <a:off x="1882335" y="4787345"/>
            <a:ext cx="20612978" cy="4141308"/>
            <a:chOff x="3371199" y="4810790"/>
            <a:chExt cx="18358302" cy="3688326"/>
          </a:xfrm>
        </p:grpSpPr>
        <p:grpSp>
          <p:nvGrpSpPr>
            <p:cNvPr id="4" name="Group 3">
              <a:extLst>
                <a:ext uri="{FF2B5EF4-FFF2-40B4-BE49-F238E27FC236}">
                  <a16:creationId xmlns:a16="http://schemas.microsoft.com/office/drawing/2014/main" id="{AD07AC38-40DF-1845-A9DC-FE4757C8809B}"/>
                </a:ext>
              </a:extLst>
            </p:cNvPr>
            <p:cNvGrpSpPr/>
            <p:nvPr/>
          </p:nvGrpSpPr>
          <p:grpSpPr>
            <a:xfrm>
              <a:off x="3371199" y="4810790"/>
              <a:ext cx="4148652" cy="3688326"/>
              <a:chOff x="2783929" y="4788448"/>
              <a:chExt cx="4414077" cy="3924300"/>
            </a:xfrm>
          </p:grpSpPr>
          <p:sp>
            <p:nvSpPr>
              <p:cNvPr id="31" name="Freeform: Shape 866">
                <a:extLst>
                  <a:ext uri="{FF2B5EF4-FFF2-40B4-BE49-F238E27FC236}">
                    <a16:creationId xmlns:a16="http://schemas.microsoft.com/office/drawing/2014/main" id="{F489963B-EA38-0C41-B1B6-A9C8DA034E56}"/>
                  </a:ext>
                </a:extLst>
              </p:cNvPr>
              <p:cNvSpPr/>
              <p:nvPr/>
            </p:nvSpPr>
            <p:spPr>
              <a:xfrm rot="2700000">
                <a:off x="5695790" y="5999490"/>
                <a:ext cx="1502216" cy="1502216"/>
              </a:xfrm>
              <a:custGeom>
                <a:avLst/>
                <a:gdLst/>
                <a:ahLst/>
                <a:cxnLst>
                  <a:cxn ang="3cd4">
                    <a:pos x="hc" y="t"/>
                  </a:cxn>
                  <a:cxn ang="cd2">
                    <a:pos x="l" y="vc"/>
                  </a:cxn>
                  <a:cxn ang="cd4">
                    <a:pos x="hc" y="b"/>
                  </a:cxn>
                  <a:cxn ang="0">
                    <a:pos x="r" y="vc"/>
                  </a:cxn>
                </a:cxnLst>
                <a:rect l="l" t="t" r="r" b="b"/>
                <a:pathLst>
                  <a:path w="184" h="184">
                    <a:moveTo>
                      <a:pt x="176" y="0"/>
                    </a:moveTo>
                    <a:lnTo>
                      <a:pt x="95" y="2"/>
                    </a:lnTo>
                    <a:cubicBezTo>
                      <a:pt x="91" y="2"/>
                      <a:pt x="90" y="5"/>
                      <a:pt x="93" y="8"/>
                    </a:cubicBezTo>
                    <a:lnTo>
                      <a:pt x="103" y="19"/>
                    </a:lnTo>
                    <a:lnTo>
                      <a:pt x="8" y="116"/>
                    </a:lnTo>
                    <a:lnTo>
                      <a:pt x="0" y="123"/>
                    </a:lnTo>
                    <a:lnTo>
                      <a:pt x="60" y="184"/>
                    </a:lnTo>
                    <a:lnTo>
                      <a:pt x="69" y="176"/>
                    </a:lnTo>
                    <a:lnTo>
                      <a:pt x="165" y="80"/>
                    </a:lnTo>
                    <a:lnTo>
                      <a:pt x="175" y="91"/>
                    </a:lnTo>
                    <a:cubicBezTo>
                      <a:pt x="178" y="95"/>
                      <a:pt x="181" y="93"/>
                      <a:pt x="181" y="88"/>
                    </a:cubicBezTo>
                    <a:lnTo>
                      <a:pt x="184" y="7"/>
                    </a:lnTo>
                    <a:cubicBezTo>
                      <a:pt x="184" y="3"/>
                      <a:pt x="180" y="0"/>
                      <a:pt x="176" y="0"/>
                    </a:cubicBezTo>
                    <a:close/>
                  </a:path>
                </a:pathLst>
              </a:custGeom>
              <a:solidFill>
                <a:schemeClr val="accent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2" name="Rectangle 1">
                <a:extLst>
                  <a:ext uri="{FF2B5EF4-FFF2-40B4-BE49-F238E27FC236}">
                    <a16:creationId xmlns:a16="http://schemas.microsoft.com/office/drawing/2014/main" id="{FA9C4AD9-CF60-7D49-842D-FFF3E90323A1}"/>
                  </a:ext>
                </a:extLst>
              </p:cNvPr>
              <p:cNvSpPr/>
              <p:nvPr/>
            </p:nvSpPr>
            <p:spPr>
              <a:xfrm>
                <a:off x="2783929" y="4788448"/>
                <a:ext cx="3924300" cy="3924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C9109BBA-D49A-184C-BB48-E0705CE966A5}"/>
                </a:ext>
              </a:extLst>
            </p:cNvPr>
            <p:cNvSpPr txBox="1"/>
            <p:nvPr/>
          </p:nvSpPr>
          <p:spPr>
            <a:xfrm>
              <a:off x="4418318" y="6177659"/>
              <a:ext cx="1768872" cy="954590"/>
            </a:xfrm>
            <a:prstGeom prst="rect">
              <a:avLst/>
            </a:prstGeom>
            <a:noFill/>
          </p:spPr>
          <p:txBody>
            <a:bodyPr wrap="square" rtlCol="0">
              <a:spAutoFit/>
            </a:bodyPr>
            <a:lstStyle/>
            <a:p>
              <a:pPr algn="ctr"/>
              <a:r>
                <a:rPr lang="en-US" sz="60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A</a:t>
              </a:r>
            </a:p>
          </p:txBody>
        </p:sp>
        <p:grpSp>
          <p:nvGrpSpPr>
            <p:cNvPr id="26" name="Group 25">
              <a:extLst>
                <a:ext uri="{FF2B5EF4-FFF2-40B4-BE49-F238E27FC236}">
                  <a16:creationId xmlns:a16="http://schemas.microsoft.com/office/drawing/2014/main" id="{8683E454-BB08-734E-92B1-D350457F7CD8}"/>
                </a:ext>
              </a:extLst>
            </p:cNvPr>
            <p:cNvGrpSpPr/>
            <p:nvPr/>
          </p:nvGrpSpPr>
          <p:grpSpPr>
            <a:xfrm>
              <a:off x="8106643" y="4810790"/>
              <a:ext cx="4148652" cy="3688326"/>
              <a:chOff x="2783929" y="4788448"/>
              <a:chExt cx="4414077" cy="3924300"/>
            </a:xfrm>
            <a:solidFill>
              <a:schemeClr val="accent2"/>
            </a:solidFill>
          </p:grpSpPr>
          <p:sp>
            <p:nvSpPr>
              <p:cNvPr id="27" name="Freeform: Shape 866">
                <a:extLst>
                  <a:ext uri="{FF2B5EF4-FFF2-40B4-BE49-F238E27FC236}">
                    <a16:creationId xmlns:a16="http://schemas.microsoft.com/office/drawing/2014/main" id="{7CEFF57E-B015-1845-A9FF-D7204B0AF6ED}"/>
                  </a:ext>
                </a:extLst>
              </p:cNvPr>
              <p:cNvSpPr/>
              <p:nvPr/>
            </p:nvSpPr>
            <p:spPr>
              <a:xfrm rot="2700000">
                <a:off x="5695790" y="5999490"/>
                <a:ext cx="1502216" cy="1502216"/>
              </a:xfrm>
              <a:custGeom>
                <a:avLst/>
                <a:gdLst/>
                <a:ahLst/>
                <a:cxnLst>
                  <a:cxn ang="3cd4">
                    <a:pos x="hc" y="t"/>
                  </a:cxn>
                  <a:cxn ang="cd2">
                    <a:pos x="l" y="vc"/>
                  </a:cxn>
                  <a:cxn ang="cd4">
                    <a:pos x="hc" y="b"/>
                  </a:cxn>
                  <a:cxn ang="0">
                    <a:pos x="r" y="vc"/>
                  </a:cxn>
                </a:cxnLst>
                <a:rect l="l" t="t" r="r" b="b"/>
                <a:pathLst>
                  <a:path w="184" h="184">
                    <a:moveTo>
                      <a:pt x="176" y="0"/>
                    </a:moveTo>
                    <a:lnTo>
                      <a:pt x="95" y="2"/>
                    </a:lnTo>
                    <a:cubicBezTo>
                      <a:pt x="91" y="2"/>
                      <a:pt x="90" y="5"/>
                      <a:pt x="93" y="8"/>
                    </a:cubicBezTo>
                    <a:lnTo>
                      <a:pt x="103" y="19"/>
                    </a:lnTo>
                    <a:lnTo>
                      <a:pt x="8" y="116"/>
                    </a:lnTo>
                    <a:lnTo>
                      <a:pt x="0" y="123"/>
                    </a:lnTo>
                    <a:lnTo>
                      <a:pt x="60" y="184"/>
                    </a:lnTo>
                    <a:lnTo>
                      <a:pt x="69" y="176"/>
                    </a:lnTo>
                    <a:lnTo>
                      <a:pt x="165" y="80"/>
                    </a:lnTo>
                    <a:lnTo>
                      <a:pt x="175" y="91"/>
                    </a:lnTo>
                    <a:cubicBezTo>
                      <a:pt x="178" y="95"/>
                      <a:pt x="181" y="93"/>
                      <a:pt x="181" y="88"/>
                    </a:cubicBezTo>
                    <a:lnTo>
                      <a:pt x="184" y="7"/>
                    </a:lnTo>
                    <a:cubicBezTo>
                      <a:pt x="184" y="3"/>
                      <a:pt x="180" y="0"/>
                      <a:pt x="176" y="0"/>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28" name="Rectangle 27">
                <a:extLst>
                  <a:ext uri="{FF2B5EF4-FFF2-40B4-BE49-F238E27FC236}">
                    <a16:creationId xmlns:a16="http://schemas.microsoft.com/office/drawing/2014/main" id="{C69F7B11-A2B7-264B-8FD5-9C1E35142879}"/>
                  </a:ext>
                </a:extLst>
              </p:cNvPr>
              <p:cNvSpPr/>
              <p:nvPr/>
            </p:nvSpPr>
            <p:spPr>
              <a:xfrm>
                <a:off x="2783929" y="4788448"/>
                <a:ext cx="3924300" cy="392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03A74AD5-1F7A-2A4C-BDF9-69F6716DF0B3}"/>
                </a:ext>
              </a:extLst>
            </p:cNvPr>
            <p:cNvSpPr txBox="1"/>
            <p:nvPr/>
          </p:nvSpPr>
          <p:spPr>
            <a:xfrm>
              <a:off x="9153762" y="6177659"/>
              <a:ext cx="1768872" cy="1015663"/>
            </a:xfrm>
            <a:prstGeom prst="rect">
              <a:avLst/>
            </a:prstGeom>
            <a:noFill/>
          </p:spPr>
          <p:txBody>
            <a:bodyPr wrap="square" rtlCol="0">
              <a:spAutoFit/>
            </a:bodyPr>
            <a:lstStyle/>
            <a:p>
              <a:pPr algn="ctr"/>
              <a:r>
                <a:rPr lang="en-US" sz="60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B</a:t>
              </a:r>
            </a:p>
          </p:txBody>
        </p:sp>
        <p:grpSp>
          <p:nvGrpSpPr>
            <p:cNvPr id="45" name="Group 44">
              <a:extLst>
                <a:ext uri="{FF2B5EF4-FFF2-40B4-BE49-F238E27FC236}">
                  <a16:creationId xmlns:a16="http://schemas.microsoft.com/office/drawing/2014/main" id="{FC88635A-920F-5A4A-8C93-4F9D81420ABF}"/>
                </a:ext>
              </a:extLst>
            </p:cNvPr>
            <p:cNvGrpSpPr/>
            <p:nvPr/>
          </p:nvGrpSpPr>
          <p:grpSpPr>
            <a:xfrm>
              <a:off x="12845405" y="4810790"/>
              <a:ext cx="4148652" cy="3688326"/>
              <a:chOff x="2783929" y="4788448"/>
              <a:chExt cx="4414077" cy="3924300"/>
            </a:xfrm>
            <a:solidFill>
              <a:schemeClr val="accent3"/>
            </a:solidFill>
          </p:grpSpPr>
          <p:sp>
            <p:nvSpPr>
              <p:cNvPr id="46" name="Freeform: Shape 866">
                <a:extLst>
                  <a:ext uri="{FF2B5EF4-FFF2-40B4-BE49-F238E27FC236}">
                    <a16:creationId xmlns:a16="http://schemas.microsoft.com/office/drawing/2014/main" id="{BD553ECE-1633-5446-BFB5-3C75C4840552}"/>
                  </a:ext>
                </a:extLst>
              </p:cNvPr>
              <p:cNvSpPr/>
              <p:nvPr/>
            </p:nvSpPr>
            <p:spPr>
              <a:xfrm rot="2700000">
                <a:off x="5695790" y="5999490"/>
                <a:ext cx="1502216" cy="1502216"/>
              </a:xfrm>
              <a:custGeom>
                <a:avLst/>
                <a:gdLst/>
                <a:ahLst/>
                <a:cxnLst>
                  <a:cxn ang="3cd4">
                    <a:pos x="hc" y="t"/>
                  </a:cxn>
                  <a:cxn ang="cd2">
                    <a:pos x="l" y="vc"/>
                  </a:cxn>
                  <a:cxn ang="cd4">
                    <a:pos x="hc" y="b"/>
                  </a:cxn>
                  <a:cxn ang="0">
                    <a:pos x="r" y="vc"/>
                  </a:cxn>
                </a:cxnLst>
                <a:rect l="l" t="t" r="r" b="b"/>
                <a:pathLst>
                  <a:path w="184" h="184">
                    <a:moveTo>
                      <a:pt x="176" y="0"/>
                    </a:moveTo>
                    <a:lnTo>
                      <a:pt x="95" y="2"/>
                    </a:lnTo>
                    <a:cubicBezTo>
                      <a:pt x="91" y="2"/>
                      <a:pt x="90" y="5"/>
                      <a:pt x="93" y="8"/>
                    </a:cubicBezTo>
                    <a:lnTo>
                      <a:pt x="103" y="19"/>
                    </a:lnTo>
                    <a:lnTo>
                      <a:pt x="8" y="116"/>
                    </a:lnTo>
                    <a:lnTo>
                      <a:pt x="0" y="123"/>
                    </a:lnTo>
                    <a:lnTo>
                      <a:pt x="60" y="184"/>
                    </a:lnTo>
                    <a:lnTo>
                      <a:pt x="69" y="176"/>
                    </a:lnTo>
                    <a:lnTo>
                      <a:pt x="165" y="80"/>
                    </a:lnTo>
                    <a:lnTo>
                      <a:pt x="175" y="91"/>
                    </a:lnTo>
                    <a:cubicBezTo>
                      <a:pt x="178" y="95"/>
                      <a:pt x="181" y="93"/>
                      <a:pt x="181" y="88"/>
                    </a:cubicBezTo>
                    <a:lnTo>
                      <a:pt x="184" y="7"/>
                    </a:lnTo>
                    <a:cubicBezTo>
                      <a:pt x="184" y="3"/>
                      <a:pt x="180" y="0"/>
                      <a:pt x="176" y="0"/>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47" name="Rectangle 46">
                <a:extLst>
                  <a:ext uri="{FF2B5EF4-FFF2-40B4-BE49-F238E27FC236}">
                    <a16:creationId xmlns:a16="http://schemas.microsoft.com/office/drawing/2014/main" id="{2609D870-BB26-BE4F-8260-92EF0A0B6CB8}"/>
                  </a:ext>
                </a:extLst>
              </p:cNvPr>
              <p:cNvSpPr/>
              <p:nvPr/>
            </p:nvSpPr>
            <p:spPr>
              <a:xfrm>
                <a:off x="2783929" y="4788448"/>
                <a:ext cx="3924300" cy="392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a:extLst>
                <a:ext uri="{FF2B5EF4-FFF2-40B4-BE49-F238E27FC236}">
                  <a16:creationId xmlns:a16="http://schemas.microsoft.com/office/drawing/2014/main" id="{1ECCDB55-834A-7E4E-8669-34FC2F517DFE}"/>
                </a:ext>
              </a:extLst>
            </p:cNvPr>
            <p:cNvSpPr txBox="1"/>
            <p:nvPr/>
          </p:nvSpPr>
          <p:spPr>
            <a:xfrm>
              <a:off x="13892524" y="6177659"/>
              <a:ext cx="1768872" cy="1015663"/>
            </a:xfrm>
            <a:prstGeom prst="rect">
              <a:avLst/>
            </a:prstGeom>
            <a:noFill/>
          </p:spPr>
          <p:txBody>
            <a:bodyPr wrap="square" rtlCol="0">
              <a:spAutoFit/>
            </a:bodyPr>
            <a:lstStyle/>
            <a:p>
              <a:pPr algn="ctr"/>
              <a:r>
                <a:rPr lang="en-US" sz="60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C</a:t>
              </a:r>
            </a:p>
          </p:txBody>
        </p:sp>
        <p:grpSp>
          <p:nvGrpSpPr>
            <p:cNvPr id="49" name="Group 48">
              <a:extLst>
                <a:ext uri="{FF2B5EF4-FFF2-40B4-BE49-F238E27FC236}">
                  <a16:creationId xmlns:a16="http://schemas.microsoft.com/office/drawing/2014/main" id="{4F2E00B0-73B9-CF40-8703-6B2FB326B702}"/>
                </a:ext>
              </a:extLst>
            </p:cNvPr>
            <p:cNvGrpSpPr/>
            <p:nvPr/>
          </p:nvGrpSpPr>
          <p:grpSpPr>
            <a:xfrm>
              <a:off x="17580849" y="4810790"/>
              <a:ext cx="4148652" cy="3688326"/>
              <a:chOff x="2783929" y="4788448"/>
              <a:chExt cx="4414077" cy="3924300"/>
            </a:xfrm>
            <a:solidFill>
              <a:schemeClr val="accent4"/>
            </a:solidFill>
          </p:grpSpPr>
          <p:sp>
            <p:nvSpPr>
              <p:cNvPr id="50" name="Freeform: Shape 866">
                <a:extLst>
                  <a:ext uri="{FF2B5EF4-FFF2-40B4-BE49-F238E27FC236}">
                    <a16:creationId xmlns:a16="http://schemas.microsoft.com/office/drawing/2014/main" id="{4C412D31-80C9-8641-8B21-1FCE1C505600}"/>
                  </a:ext>
                </a:extLst>
              </p:cNvPr>
              <p:cNvSpPr/>
              <p:nvPr/>
            </p:nvSpPr>
            <p:spPr>
              <a:xfrm rot="2700000">
                <a:off x="5695790" y="5999490"/>
                <a:ext cx="1502216" cy="1502216"/>
              </a:xfrm>
              <a:custGeom>
                <a:avLst/>
                <a:gdLst/>
                <a:ahLst/>
                <a:cxnLst>
                  <a:cxn ang="3cd4">
                    <a:pos x="hc" y="t"/>
                  </a:cxn>
                  <a:cxn ang="cd2">
                    <a:pos x="l" y="vc"/>
                  </a:cxn>
                  <a:cxn ang="cd4">
                    <a:pos x="hc" y="b"/>
                  </a:cxn>
                  <a:cxn ang="0">
                    <a:pos x="r" y="vc"/>
                  </a:cxn>
                </a:cxnLst>
                <a:rect l="l" t="t" r="r" b="b"/>
                <a:pathLst>
                  <a:path w="184" h="184">
                    <a:moveTo>
                      <a:pt x="176" y="0"/>
                    </a:moveTo>
                    <a:lnTo>
                      <a:pt x="95" y="2"/>
                    </a:lnTo>
                    <a:cubicBezTo>
                      <a:pt x="91" y="2"/>
                      <a:pt x="90" y="5"/>
                      <a:pt x="93" y="8"/>
                    </a:cubicBezTo>
                    <a:lnTo>
                      <a:pt x="103" y="19"/>
                    </a:lnTo>
                    <a:lnTo>
                      <a:pt x="8" y="116"/>
                    </a:lnTo>
                    <a:lnTo>
                      <a:pt x="0" y="123"/>
                    </a:lnTo>
                    <a:lnTo>
                      <a:pt x="60" y="184"/>
                    </a:lnTo>
                    <a:lnTo>
                      <a:pt x="69" y="176"/>
                    </a:lnTo>
                    <a:lnTo>
                      <a:pt x="165" y="80"/>
                    </a:lnTo>
                    <a:lnTo>
                      <a:pt x="175" y="91"/>
                    </a:lnTo>
                    <a:cubicBezTo>
                      <a:pt x="178" y="95"/>
                      <a:pt x="181" y="93"/>
                      <a:pt x="181" y="88"/>
                    </a:cubicBezTo>
                    <a:lnTo>
                      <a:pt x="184" y="7"/>
                    </a:lnTo>
                    <a:cubicBezTo>
                      <a:pt x="184" y="3"/>
                      <a:pt x="180" y="0"/>
                      <a:pt x="176" y="0"/>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
            <p:nvSpPr>
              <p:cNvPr id="51" name="Rectangle 50">
                <a:extLst>
                  <a:ext uri="{FF2B5EF4-FFF2-40B4-BE49-F238E27FC236}">
                    <a16:creationId xmlns:a16="http://schemas.microsoft.com/office/drawing/2014/main" id="{423F4605-614D-DF44-AB04-672404C8B50F}"/>
                  </a:ext>
                </a:extLst>
              </p:cNvPr>
              <p:cNvSpPr/>
              <p:nvPr/>
            </p:nvSpPr>
            <p:spPr>
              <a:xfrm>
                <a:off x="2783929" y="4788448"/>
                <a:ext cx="3924300" cy="392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Box 51">
              <a:extLst>
                <a:ext uri="{FF2B5EF4-FFF2-40B4-BE49-F238E27FC236}">
                  <a16:creationId xmlns:a16="http://schemas.microsoft.com/office/drawing/2014/main" id="{F6BB816F-3437-2240-8F08-A9E53A69CFDE}"/>
                </a:ext>
              </a:extLst>
            </p:cNvPr>
            <p:cNvSpPr txBox="1"/>
            <p:nvPr/>
          </p:nvSpPr>
          <p:spPr>
            <a:xfrm>
              <a:off x="18627968" y="6177659"/>
              <a:ext cx="1768872" cy="1015663"/>
            </a:xfrm>
            <a:prstGeom prst="rect">
              <a:avLst/>
            </a:prstGeom>
            <a:noFill/>
          </p:spPr>
          <p:txBody>
            <a:bodyPr wrap="square" rtlCol="0">
              <a:spAutoFit/>
            </a:bodyPr>
            <a:lstStyle/>
            <a:p>
              <a:pPr algn="ctr"/>
              <a:r>
                <a:rPr lang="en-US" sz="60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D</a:t>
              </a:r>
            </a:p>
          </p:txBody>
        </p:sp>
      </p:grpSp>
      <p:sp>
        <p:nvSpPr>
          <p:cNvPr id="22" name="TextBox 21">
            <a:extLst>
              <a:ext uri="{FF2B5EF4-FFF2-40B4-BE49-F238E27FC236}">
                <a16:creationId xmlns:a16="http://schemas.microsoft.com/office/drawing/2014/main" id="{B25F4B61-0428-5B49-9ECF-1AAABB1A8898}"/>
              </a:ext>
            </a:extLst>
          </p:cNvPr>
          <p:cNvSpPr txBox="1"/>
          <p:nvPr/>
        </p:nvSpPr>
        <p:spPr>
          <a:xfrm>
            <a:off x="1823783" y="1753226"/>
            <a:ext cx="14636750"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OUR PROCESS IS EASY</a:t>
            </a:r>
          </a:p>
        </p:txBody>
      </p:sp>
    </p:spTree>
    <p:extLst>
      <p:ext uri="{BB962C8B-B14F-4D97-AF65-F5344CB8AC3E}">
        <p14:creationId xmlns:p14="http://schemas.microsoft.com/office/powerpoint/2010/main" val="1508025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AC4413B-8E45-F040-A877-3459D2EC44D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sp>
        <p:nvSpPr>
          <p:cNvPr id="9" name="TextBox 8">
            <a:extLst>
              <a:ext uri="{FF2B5EF4-FFF2-40B4-BE49-F238E27FC236}">
                <a16:creationId xmlns:a16="http://schemas.microsoft.com/office/drawing/2014/main" id="{9A56A623-8C82-4A46-BEE5-80EAAD64E5DA}"/>
              </a:ext>
            </a:extLst>
          </p:cNvPr>
          <p:cNvSpPr txBox="1"/>
          <p:nvPr/>
        </p:nvSpPr>
        <p:spPr>
          <a:xfrm>
            <a:off x="1823784" y="1753226"/>
            <a:ext cx="14636750"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LET’S REVIEW SOME CONCEPT</a:t>
            </a:r>
          </a:p>
        </p:txBody>
      </p:sp>
      <p:sp>
        <p:nvSpPr>
          <p:cNvPr id="22" name="Rectangle 21">
            <a:extLst>
              <a:ext uri="{FF2B5EF4-FFF2-40B4-BE49-F238E27FC236}">
                <a16:creationId xmlns:a16="http://schemas.microsoft.com/office/drawing/2014/main" id="{E5553B89-8850-A34F-BFF6-8BEFDA2E2460}"/>
              </a:ext>
            </a:extLst>
          </p:cNvPr>
          <p:cNvSpPr/>
          <p:nvPr/>
        </p:nvSpPr>
        <p:spPr>
          <a:xfrm>
            <a:off x="1823785" y="5818002"/>
            <a:ext cx="6565194" cy="1746632"/>
          </a:xfrm>
          <a:prstGeom prst="rect">
            <a:avLst/>
          </a:prstGeom>
        </p:spPr>
        <p:txBody>
          <a:bodyPr wrap="square">
            <a:spAutoFit/>
          </a:bodyPr>
          <a:lstStyle/>
          <a:p>
            <a:pPr>
              <a:lnSpc>
                <a:spcPts val="4299"/>
              </a:lnSpc>
            </a:pPr>
            <a:r>
              <a:rPr lang="en-US" sz="2800" dirty="0">
                <a:solidFill>
                  <a:srgbClr val="7F7F7F"/>
                </a:solidFill>
                <a:latin typeface="Lato" charset="0"/>
                <a:ea typeface="Lato" charset="0"/>
                <a:cs typeface="Lato" charset="0"/>
              </a:rPr>
              <a:t>Refers to a good or service being offered by a company. Ideally, a product should meet a certain consumer demand. </a:t>
            </a:r>
          </a:p>
        </p:txBody>
      </p:sp>
      <p:sp>
        <p:nvSpPr>
          <p:cNvPr id="23" name="TextBox 22">
            <a:extLst>
              <a:ext uri="{FF2B5EF4-FFF2-40B4-BE49-F238E27FC236}">
                <a16:creationId xmlns:a16="http://schemas.microsoft.com/office/drawing/2014/main" id="{92E56AF6-C247-D140-B55A-2D236A02394E}"/>
              </a:ext>
            </a:extLst>
          </p:cNvPr>
          <p:cNvSpPr txBox="1"/>
          <p:nvPr/>
        </p:nvSpPr>
        <p:spPr>
          <a:xfrm>
            <a:off x="1823784" y="5015031"/>
            <a:ext cx="4410669"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PROJECT ONE</a:t>
            </a:r>
          </a:p>
        </p:txBody>
      </p:sp>
      <p:sp>
        <p:nvSpPr>
          <p:cNvPr id="24" name="Rectangle 23">
            <a:extLst>
              <a:ext uri="{FF2B5EF4-FFF2-40B4-BE49-F238E27FC236}">
                <a16:creationId xmlns:a16="http://schemas.microsoft.com/office/drawing/2014/main" id="{750B891F-64AA-BC4F-9C9F-DBF0B77FEB5B}"/>
              </a:ext>
            </a:extLst>
          </p:cNvPr>
          <p:cNvSpPr/>
          <p:nvPr/>
        </p:nvSpPr>
        <p:spPr>
          <a:xfrm>
            <a:off x="9005590" y="5818002"/>
            <a:ext cx="6565194" cy="1746632"/>
          </a:xfrm>
          <a:prstGeom prst="rect">
            <a:avLst/>
          </a:prstGeom>
        </p:spPr>
        <p:txBody>
          <a:bodyPr wrap="square">
            <a:spAutoFit/>
          </a:bodyPr>
          <a:lstStyle/>
          <a:p>
            <a:pPr>
              <a:lnSpc>
                <a:spcPts val="4299"/>
              </a:lnSpc>
            </a:pPr>
            <a:r>
              <a:rPr lang="en-US" sz="2800" dirty="0">
                <a:solidFill>
                  <a:srgbClr val="7F7F7F"/>
                </a:solidFill>
                <a:latin typeface="Lato" charset="0"/>
                <a:ea typeface="Lato" charset="0"/>
                <a:cs typeface="Lato" charset="0"/>
              </a:rPr>
              <a:t>Refers to a good or service being offered by a company. Ideally, a product should meet a certain consumer demand. </a:t>
            </a:r>
          </a:p>
        </p:txBody>
      </p:sp>
      <p:sp>
        <p:nvSpPr>
          <p:cNvPr id="25" name="TextBox 24">
            <a:extLst>
              <a:ext uri="{FF2B5EF4-FFF2-40B4-BE49-F238E27FC236}">
                <a16:creationId xmlns:a16="http://schemas.microsoft.com/office/drawing/2014/main" id="{C43503BC-AEDD-1E43-A5DB-EFD1E64EDFAE}"/>
              </a:ext>
            </a:extLst>
          </p:cNvPr>
          <p:cNvSpPr txBox="1"/>
          <p:nvPr/>
        </p:nvSpPr>
        <p:spPr>
          <a:xfrm>
            <a:off x="9005589" y="5015031"/>
            <a:ext cx="4410669"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PROJECT TWO</a:t>
            </a:r>
          </a:p>
        </p:txBody>
      </p:sp>
      <p:sp>
        <p:nvSpPr>
          <p:cNvPr id="26" name="Rectangle 25">
            <a:extLst>
              <a:ext uri="{FF2B5EF4-FFF2-40B4-BE49-F238E27FC236}">
                <a16:creationId xmlns:a16="http://schemas.microsoft.com/office/drawing/2014/main" id="{75618269-F1B4-114E-A289-8C3BB374C7B2}"/>
              </a:ext>
            </a:extLst>
          </p:cNvPr>
          <p:cNvSpPr/>
          <p:nvPr/>
        </p:nvSpPr>
        <p:spPr>
          <a:xfrm>
            <a:off x="16187395" y="5818002"/>
            <a:ext cx="6565194" cy="1746632"/>
          </a:xfrm>
          <a:prstGeom prst="rect">
            <a:avLst/>
          </a:prstGeom>
        </p:spPr>
        <p:txBody>
          <a:bodyPr wrap="square">
            <a:spAutoFit/>
          </a:bodyPr>
          <a:lstStyle/>
          <a:p>
            <a:pPr>
              <a:lnSpc>
                <a:spcPts val="4299"/>
              </a:lnSpc>
            </a:pPr>
            <a:r>
              <a:rPr lang="en-US" sz="2800" dirty="0">
                <a:solidFill>
                  <a:srgbClr val="7F7F7F"/>
                </a:solidFill>
                <a:latin typeface="Lato" charset="0"/>
                <a:ea typeface="Lato" charset="0"/>
                <a:cs typeface="Lato" charset="0"/>
              </a:rPr>
              <a:t>Refers to a good or service being offered by a company. Ideally, a product should meet a certain consumer demand. </a:t>
            </a:r>
          </a:p>
        </p:txBody>
      </p:sp>
      <p:sp>
        <p:nvSpPr>
          <p:cNvPr id="27" name="TextBox 26">
            <a:extLst>
              <a:ext uri="{FF2B5EF4-FFF2-40B4-BE49-F238E27FC236}">
                <a16:creationId xmlns:a16="http://schemas.microsoft.com/office/drawing/2014/main" id="{B9D82C89-543E-434F-BFD7-1D283249004E}"/>
              </a:ext>
            </a:extLst>
          </p:cNvPr>
          <p:cNvSpPr txBox="1"/>
          <p:nvPr/>
        </p:nvSpPr>
        <p:spPr>
          <a:xfrm>
            <a:off x="16187394" y="5015031"/>
            <a:ext cx="4410669"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PROJECT TREE</a:t>
            </a:r>
          </a:p>
        </p:txBody>
      </p:sp>
      <p:sp>
        <p:nvSpPr>
          <p:cNvPr id="29" name="Rectangle 28">
            <a:extLst>
              <a:ext uri="{FF2B5EF4-FFF2-40B4-BE49-F238E27FC236}">
                <a16:creationId xmlns:a16="http://schemas.microsoft.com/office/drawing/2014/main" id="{1ECDBA7E-840B-234F-AAD3-E4EC3AEB6C94}"/>
              </a:ext>
            </a:extLst>
          </p:cNvPr>
          <p:cNvSpPr/>
          <p:nvPr/>
        </p:nvSpPr>
        <p:spPr>
          <a:xfrm>
            <a:off x="1823785" y="9069721"/>
            <a:ext cx="6565194" cy="1746632"/>
          </a:xfrm>
          <a:prstGeom prst="rect">
            <a:avLst/>
          </a:prstGeom>
        </p:spPr>
        <p:txBody>
          <a:bodyPr wrap="square">
            <a:spAutoFit/>
          </a:bodyPr>
          <a:lstStyle/>
          <a:p>
            <a:pPr>
              <a:lnSpc>
                <a:spcPts val="4299"/>
              </a:lnSpc>
            </a:pPr>
            <a:r>
              <a:rPr lang="en-US" sz="2800" dirty="0">
                <a:solidFill>
                  <a:srgbClr val="7F7F7F"/>
                </a:solidFill>
                <a:latin typeface="Lato" charset="0"/>
                <a:ea typeface="Lato" charset="0"/>
                <a:cs typeface="Lato" charset="0"/>
              </a:rPr>
              <a:t>Refers to a good or service being offered by a company. Ideally, a product should meet a certain consumer demand. </a:t>
            </a:r>
          </a:p>
        </p:txBody>
      </p:sp>
      <p:sp>
        <p:nvSpPr>
          <p:cNvPr id="30" name="TextBox 29">
            <a:extLst>
              <a:ext uri="{FF2B5EF4-FFF2-40B4-BE49-F238E27FC236}">
                <a16:creationId xmlns:a16="http://schemas.microsoft.com/office/drawing/2014/main" id="{8C90A4BD-7291-6144-AED1-612A56989CAA}"/>
              </a:ext>
            </a:extLst>
          </p:cNvPr>
          <p:cNvSpPr txBox="1"/>
          <p:nvPr/>
        </p:nvSpPr>
        <p:spPr>
          <a:xfrm>
            <a:off x="1823784" y="8266750"/>
            <a:ext cx="4410669"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PROJECT FIVE</a:t>
            </a:r>
          </a:p>
        </p:txBody>
      </p:sp>
      <p:sp>
        <p:nvSpPr>
          <p:cNvPr id="31" name="Rectangle 30">
            <a:extLst>
              <a:ext uri="{FF2B5EF4-FFF2-40B4-BE49-F238E27FC236}">
                <a16:creationId xmlns:a16="http://schemas.microsoft.com/office/drawing/2014/main" id="{C72142F4-9D24-9F4F-A96C-7181F341F524}"/>
              </a:ext>
            </a:extLst>
          </p:cNvPr>
          <p:cNvSpPr/>
          <p:nvPr/>
        </p:nvSpPr>
        <p:spPr>
          <a:xfrm>
            <a:off x="9005590" y="9069721"/>
            <a:ext cx="6565194" cy="1746632"/>
          </a:xfrm>
          <a:prstGeom prst="rect">
            <a:avLst/>
          </a:prstGeom>
        </p:spPr>
        <p:txBody>
          <a:bodyPr wrap="square">
            <a:spAutoFit/>
          </a:bodyPr>
          <a:lstStyle/>
          <a:p>
            <a:pPr>
              <a:lnSpc>
                <a:spcPts val="4299"/>
              </a:lnSpc>
            </a:pPr>
            <a:r>
              <a:rPr lang="en-US" sz="2800" dirty="0">
                <a:solidFill>
                  <a:srgbClr val="7F7F7F"/>
                </a:solidFill>
                <a:latin typeface="Lato" charset="0"/>
                <a:ea typeface="Lato" charset="0"/>
                <a:cs typeface="Lato" charset="0"/>
              </a:rPr>
              <a:t>Refers to a good or service being offered by a company. Ideally, a product should meet a certain consumer demand. </a:t>
            </a:r>
          </a:p>
        </p:txBody>
      </p:sp>
      <p:sp>
        <p:nvSpPr>
          <p:cNvPr id="32" name="TextBox 31">
            <a:extLst>
              <a:ext uri="{FF2B5EF4-FFF2-40B4-BE49-F238E27FC236}">
                <a16:creationId xmlns:a16="http://schemas.microsoft.com/office/drawing/2014/main" id="{76A803B1-937D-864B-879E-03810F93D4EE}"/>
              </a:ext>
            </a:extLst>
          </p:cNvPr>
          <p:cNvSpPr txBox="1"/>
          <p:nvPr/>
        </p:nvSpPr>
        <p:spPr>
          <a:xfrm>
            <a:off x="9005589" y="8266750"/>
            <a:ext cx="4410669"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PROJECT SIX</a:t>
            </a:r>
          </a:p>
        </p:txBody>
      </p:sp>
      <p:sp>
        <p:nvSpPr>
          <p:cNvPr id="33" name="Rectangle 32">
            <a:extLst>
              <a:ext uri="{FF2B5EF4-FFF2-40B4-BE49-F238E27FC236}">
                <a16:creationId xmlns:a16="http://schemas.microsoft.com/office/drawing/2014/main" id="{76085900-E51A-CC4D-8F87-3288FE146173}"/>
              </a:ext>
            </a:extLst>
          </p:cNvPr>
          <p:cNvSpPr/>
          <p:nvPr/>
        </p:nvSpPr>
        <p:spPr>
          <a:xfrm>
            <a:off x="16187395" y="9069721"/>
            <a:ext cx="6565194" cy="1746632"/>
          </a:xfrm>
          <a:prstGeom prst="rect">
            <a:avLst/>
          </a:prstGeom>
        </p:spPr>
        <p:txBody>
          <a:bodyPr wrap="square">
            <a:spAutoFit/>
          </a:bodyPr>
          <a:lstStyle/>
          <a:p>
            <a:pPr>
              <a:lnSpc>
                <a:spcPts val="4299"/>
              </a:lnSpc>
            </a:pPr>
            <a:r>
              <a:rPr lang="en-US" sz="2800" dirty="0">
                <a:solidFill>
                  <a:srgbClr val="7F7F7F"/>
                </a:solidFill>
                <a:latin typeface="Lato" charset="0"/>
                <a:ea typeface="Lato" charset="0"/>
                <a:cs typeface="Lato" charset="0"/>
              </a:rPr>
              <a:t>Refers to a good or service being offered by a company. Ideally, a product should meet a certain consumer demand. </a:t>
            </a:r>
          </a:p>
        </p:txBody>
      </p:sp>
      <p:sp>
        <p:nvSpPr>
          <p:cNvPr id="34" name="TextBox 33">
            <a:extLst>
              <a:ext uri="{FF2B5EF4-FFF2-40B4-BE49-F238E27FC236}">
                <a16:creationId xmlns:a16="http://schemas.microsoft.com/office/drawing/2014/main" id="{70F7EF90-1CFC-CB41-866F-181C657ABC38}"/>
              </a:ext>
            </a:extLst>
          </p:cNvPr>
          <p:cNvSpPr txBox="1"/>
          <p:nvPr/>
        </p:nvSpPr>
        <p:spPr>
          <a:xfrm>
            <a:off x="16187394" y="8266750"/>
            <a:ext cx="4410669"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PROJECT SEVEN</a:t>
            </a:r>
          </a:p>
        </p:txBody>
      </p:sp>
    </p:spTree>
    <p:extLst>
      <p:ext uri="{BB962C8B-B14F-4D97-AF65-F5344CB8AC3E}">
        <p14:creationId xmlns:p14="http://schemas.microsoft.com/office/powerpoint/2010/main" val="2300442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83C809C1-46BD-064A-9EC1-7672996E0F9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sp>
        <p:nvSpPr>
          <p:cNvPr id="9" name="TextBox 8">
            <a:extLst>
              <a:ext uri="{FF2B5EF4-FFF2-40B4-BE49-F238E27FC236}">
                <a16:creationId xmlns:a16="http://schemas.microsoft.com/office/drawing/2014/main" id="{9A56A623-8C82-4A46-BEE5-80EAAD64E5DA}"/>
              </a:ext>
            </a:extLst>
          </p:cNvPr>
          <p:cNvSpPr txBox="1"/>
          <p:nvPr/>
        </p:nvSpPr>
        <p:spPr>
          <a:xfrm>
            <a:off x="2559050" y="1753226"/>
            <a:ext cx="13283924" cy="1938992"/>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YOU CAN INSERT GRAPHS FROM </a:t>
            </a:r>
            <a:r>
              <a:rPr lang="en-US" sz="6000" b="1" u="sng"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GOOGLE SHEETS</a:t>
            </a:r>
          </a:p>
        </p:txBody>
      </p:sp>
      <p:grpSp>
        <p:nvGrpSpPr>
          <p:cNvPr id="2" name="Group 1">
            <a:extLst>
              <a:ext uri="{FF2B5EF4-FFF2-40B4-BE49-F238E27FC236}">
                <a16:creationId xmlns:a16="http://schemas.microsoft.com/office/drawing/2014/main" id="{F0C43478-408E-A949-A856-95F54D2FBF6F}"/>
              </a:ext>
            </a:extLst>
          </p:cNvPr>
          <p:cNvGrpSpPr/>
          <p:nvPr/>
        </p:nvGrpSpPr>
        <p:grpSpPr>
          <a:xfrm>
            <a:off x="1028552" y="4735187"/>
            <a:ext cx="22320546" cy="5712141"/>
            <a:chOff x="1492249" y="4522115"/>
            <a:chExt cx="21393152" cy="6988723"/>
          </a:xfrm>
        </p:grpSpPr>
        <p:sp>
          <p:nvSpPr>
            <p:cNvPr id="73" name="Freeform 2356">
              <a:extLst>
                <a:ext uri="{FF2B5EF4-FFF2-40B4-BE49-F238E27FC236}">
                  <a16:creationId xmlns:a16="http://schemas.microsoft.com/office/drawing/2014/main" id="{17BDFD7E-E762-9749-9C8A-C750F03FBE13}"/>
                </a:ext>
              </a:extLst>
            </p:cNvPr>
            <p:cNvSpPr>
              <a:spLocks noChangeArrowheads="1"/>
            </p:cNvSpPr>
            <p:nvPr/>
          </p:nvSpPr>
          <p:spPr bwMode="auto">
            <a:xfrm>
              <a:off x="3161173" y="5195299"/>
              <a:ext cx="1079066" cy="5268860"/>
            </a:xfrm>
            <a:custGeom>
              <a:avLst/>
              <a:gdLst>
                <a:gd name="T0" fmla="*/ 293 w 294"/>
                <a:gd name="T1" fmla="*/ 0 h 3671"/>
                <a:gd name="T2" fmla="*/ 0 w 294"/>
                <a:gd name="T3" fmla="*/ 0 h 3671"/>
                <a:gd name="T4" fmla="*/ 0 w 294"/>
                <a:gd name="T5" fmla="*/ 3670 h 3671"/>
                <a:gd name="T6" fmla="*/ 293 w 294"/>
                <a:gd name="T7" fmla="*/ 3670 h 3671"/>
                <a:gd name="T8" fmla="*/ 293 w 294"/>
                <a:gd name="T9" fmla="*/ 0 h 3671"/>
              </a:gdLst>
              <a:ahLst/>
              <a:cxnLst>
                <a:cxn ang="0">
                  <a:pos x="T0" y="T1"/>
                </a:cxn>
                <a:cxn ang="0">
                  <a:pos x="T2" y="T3"/>
                </a:cxn>
                <a:cxn ang="0">
                  <a:pos x="T4" y="T5"/>
                </a:cxn>
                <a:cxn ang="0">
                  <a:pos x="T6" y="T7"/>
                </a:cxn>
                <a:cxn ang="0">
                  <a:pos x="T8" y="T9"/>
                </a:cxn>
              </a:cxnLst>
              <a:rect l="0" t="0" r="r" b="b"/>
              <a:pathLst>
                <a:path w="294" h="3671">
                  <a:moveTo>
                    <a:pt x="293" y="0"/>
                  </a:moveTo>
                  <a:lnTo>
                    <a:pt x="0" y="0"/>
                  </a:lnTo>
                  <a:lnTo>
                    <a:pt x="0" y="3670"/>
                  </a:lnTo>
                  <a:lnTo>
                    <a:pt x="293" y="3670"/>
                  </a:lnTo>
                  <a:lnTo>
                    <a:pt x="293" y="0"/>
                  </a:lnTo>
                </a:path>
              </a:pathLst>
            </a:custGeom>
            <a:solidFill>
              <a:schemeClr val="accent1"/>
            </a:solidFill>
            <a:ln>
              <a:noFill/>
            </a:ln>
            <a:effectLst/>
            <a:extLst/>
          </p:spPr>
          <p:txBody>
            <a:bodyPr wrap="none" anchor="ctr"/>
            <a:lstStyle/>
            <a:p>
              <a:endParaRPr lang="en-US" sz="9600" dirty="0">
                <a:latin typeface="Montserrat Light" charset="0"/>
              </a:endParaRPr>
            </a:p>
          </p:txBody>
        </p:sp>
        <p:sp>
          <p:nvSpPr>
            <p:cNvPr id="74" name="Freeform 2356">
              <a:extLst>
                <a:ext uri="{FF2B5EF4-FFF2-40B4-BE49-F238E27FC236}">
                  <a16:creationId xmlns:a16="http://schemas.microsoft.com/office/drawing/2014/main" id="{0DAE1ED2-1FB7-2C40-8501-B06AA0F33EE6}"/>
                </a:ext>
              </a:extLst>
            </p:cNvPr>
            <p:cNvSpPr>
              <a:spLocks noChangeArrowheads="1"/>
            </p:cNvSpPr>
            <p:nvPr/>
          </p:nvSpPr>
          <p:spPr bwMode="auto">
            <a:xfrm>
              <a:off x="4479773" y="5647268"/>
              <a:ext cx="1095182" cy="4816893"/>
            </a:xfrm>
            <a:custGeom>
              <a:avLst/>
              <a:gdLst>
                <a:gd name="T0" fmla="*/ 293 w 294"/>
                <a:gd name="T1" fmla="*/ 0 h 3671"/>
                <a:gd name="T2" fmla="*/ 0 w 294"/>
                <a:gd name="T3" fmla="*/ 0 h 3671"/>
                <a:gd name="T4" fmla="*/ 0 w 294"/>
                <a:gd name="T5" fmla="*/ 3670 h 3671"/>
                <a:gd name="T6" fmla="*/ 293 w 294"/>
                <a:gd name="T7" fmla="*/ 3670 h 3671"/>
                <a:gd name="T8" fmla="*/ 293 w 294"/>
                <a:gd name="T9" fmla="*/ 0 h 3671"/>
              </a:gdLst>
              <a:ahLst/>
              <a:cxnLst>
                <a:cxn ang="0">
                  <a:pos x="T0" y="T1"/>
                </a:cxn>
                <a:cxn ang="0">
                  <a:pos x="T2" y="T3"/>
                </a:cxn>
                <a:cxn ang="0">
                  <a:pos x="T4" y="T5"/>
                </a:cxn>
                <a:cxn ang="0">
                  <a:pos x="T6" y="T7"/>
                </a:cxn>
                <a:cxn ang="0">
                  <a:pos x="T8" y="T9"/>
                </a:cxn>
              </a:cxnLst>
              <a:rect l="0" t="0" r="r" b="b"/>
              <a:pathLst>
                <a:path w="294" h="3671">
                  <a:moveTo>
                    <a:pt x="293" y="0"/>
                  </a:moveTo>
                  <a:lnTo>
                    <a:pt x="0" y="0"/>
                  </a:lnTo>
                  <a:lnTo>
                    <a:pt x="0" y="3670"/>
                  </a:lnTo>
                  <a:lnTo>
                    <a:pt x="293" y="3670"/>
                  </a:lnTo>
                  <a:lnTo>
                    <a:pt x="293" y="0"/>
                  </a:lnTo>
                </a:path>
              </a:pathLst>
            </a:custGeom>
            <a:solidFill>
              <a:schemeClr val="accent2"/>
            </a:solidFill>
            <a:ln>
              <a:noFill/>
            </a:ln>
            <a:effectLst/>
            <a:extLst/>
          </p:spPr>
          <p:txBody>
            <a:bodyPr wrap="none" anchor="ctr"/>
            <a:lstStyle/>
            <a:p>
              <a:endParaRPr lang="en-US" sz="9600" dirty="0">
                <a:latin typeface="Montserrat Light" charset="0"/>
              </a:endParaRPr>
            </a:p>
          </p:txBody>
        </p:sp>
        <p:sp>
          <p:nvSpPr>
            <p:cNvPr id="75" name="Freeform 2356">
              <a:extLst>
                <a:ext uri="{FF2B5EF4-FFF2-40B4-BE49-F238E27FC236}">
                  <a16:creationId xmlns:a16="http://schemas.microsoft.com/office/drawing/2014/main" id="{C69F5FEB-61F1-1F42-9C6E-40D54EBA0A57}"/>
                </a:ext>
              </a:extLst>
            </p:cNvPr>
            <p:cNvSpPr>
              <a:spLocks noChangeArrowheads="1"/>
            </p:cNvSpPr>
            <p:nvPr/>
          </p:nvSpPr>
          <p:spPr bwMode="auto">
            <a:xfrm>
              <a:off x="5814492" y="6767160"/>
              <a:ext cx="1079066" cy="3697000"/>
            </a:xfrm>
            <a:custGeom>
              <a:avLst/>
              <a:gdLst>
                <a:gd name="T0" fmla="*/ 293 w 294"/>
                <a:gd name="T1" fmla="*/ 0 h 3671"/>
                <a:gd name="T2" fmla="*/ 0 w 294"/>
                <a:gd name="T3" fmla="*/ 0 h 3671"/>
                <a:gd name="T4" fmla="*/ 0 w 294"/>
                <a:gd name="T5" fmla="*/ 3670 h 3671"/>
                <a:gd name="T6" fmla="*/ 293 w 294"/>
                <a:gd name="T7" fmla="*/ 3670 h 3671"/>
                <a:gd name="T8" fmla="*/ 293 w 294"/>
                <a:gd name="T9" fmla="*/ 0 h 3671"/>
              </a:gdLst>
              <a:ahLst/>
              <a:cxnLst>
                <a:cxn ang="0">
                  <a:pos x="T0" y="T1"/>
                </a:cxn>
                <a:cxn ang="0">
                  <a:pos x="T2" y="T3"/>
                </a:cxn>
                <a:cxn ang="0">
                  <a:pos x="T4" y="T5"/>
                </a:cxn>
                <a:cxn ang="0">
                  <a:pos x="T6" y="T7"/>
                </a:cxn>
                <a:cxn ang="0">
                  <a:pos x="T8" y="T9"/>
                </a:cxn>
              </a:cxnLst>
              <a:rect l="0" t="0" r="r" b="b"/>
              <a:pathLst>
                <a:path w="294" h="3671">
                  <a:moveTo>
                    <a:pt x="293" y="0"/>
                  </a:moveTo>
                  <a:lnTo>
                    <a:pt x="0" y="0"/>
                  </a:lnTo>
                  <a:lnTo>
                    <a:pt x="0" y="3670"/>
                  </a:lnTo>
                  <a:lnTo>
                    <a:pt x="293" y="3670"/>
                  </a:lnTo>
                  <a:lnTo>
                    <a:pt x="293" y="0"/>
                  </a:lnTo>
                </a:path>
              </a:pathLst>
            </a:custGeom>
            <a:solidFill>
              <a:schemeClr val="accent3"/>
            </a:solidFill>
            <a:ln>
              <a:noFill/>
            </a:ln>
            <a:effectLst/>
            <a:extLst/>
          </p:spPr>
          <p:txBody>
            <a:bodyPr wrap="none" anchor="ctr"/>
            <a:lstStyle/>
            <a:p>
              <a:endParaRPr lang="en-US" sz="9600" dirty="0">
                <a:latin typeface="Montserrat Light" charset="0"/>
              </a:endParaRPr>
            </a:p>
          </p:txBody>
        </p:sp>
        <p:sp>
          <p:nvSpPr>
            <p:cNvPr id="76" name="Freeform 2356">
              <a:extLst>
                <a:ext uri="{FF2B5EF4-FFF2-40B4-BE49-F238E27FC236}">
                  <a16:creationId xmlns:a16="http://schemas.microsoft.com/office/drawing/2014/main" id="{76576A59-8188-5E4B-80EB-E5DFB7AE4CAF}"/>
                </a:ext>
              </a:extLst>
            </p:cNvPr>
            <p:cNvSpPr>
              <a:spLocks noChangeArrowheads="1"/>
            </p:cNvSpPr>
            <p:nvPr/>
          </p:nvSpPr>
          <p:spPr bwMode="auto">
            <a:xfrm>
              <a:off x="10340052" y="5533509"/>
              <a:ext cx="1095875" cy="4930651"/>
            </a:xfrm>
            <a:custGeom>
              <a:avLst/>
              <a:gdLst>
                <a:gd name="T0" fmla="*/ 293 w 294"/>
                <a:gd name="T1" fmla="*/ 0 h 3671"/>
                <a:gd name="T2" fmla="*/ 0 w 294"/>
                <a:gd name="T3" fmla="*/ 0 h 3671"/>
                <a:gd name="T4" fmla="*/ 0 w 294"/>
                <a:gd name="T5" fmla="*/ 3670 h 3671"/>
                <a:gd name="T6" fmla="*/ 293 w 294"/>
                <a:gd name="T7" fmla="*/ 3670 h 3671"/>
                <a:gd name="T8" fmla="*/ 293 w 294"/>
                <a:gd name="T9" fmla="*/ 0 h 3671"/>
              </a:gdLst>
              <a:ahLst/>
              <a:cxnLst>
                <a:cxn ang="0">
                  <a:pos x="T0" y="T1"/>
                </a:cxn>
                <a:cxn ang="0">
                  <a:pos x="T2" y="T3"/>
                </a:cxn>
                <a:cxn ang="0">
                  <a:pos x="T4" y="T5"/>
                </a:cxn>
                <a:cxn ang="0">
                  <a:pos x="T6" y="T7"/>
                </a:cxn>
                <a:cxn ang="0">
                  <a:pos x="T8" y="T9"/>
                </a:cxn>
              </a:cxnLst>
              <a:rect l="0" t="0" r="r" b="b"/>
              <a:pathLst>
                <a:path w="294" h="3671">
                  <a:moveTo>
                    <a:pt x="293" y="0"/>
                  </a:moveTo>
                  <a:lnTo>
                    <a:pt x="0" y="0"/>
                  </a:lnTo>
                  <a:lnTo>
                    <a:pt x="0" y="3670"/>
                  </a:lnTo>
                  <a:lnTo>
                    <a:pt x="293" y="3670"/>
                  </a:lnTo>
                  <a:lnTo>
                    <a:pt x="293" y="0"/>
                  </a:lnTo>
                </a:path>
              </a:pathLst>
            </a:custGeom>
            <a:solidFill>
              <a:schemeClr val="accent1"/>
            </a:solidFill>
            <a:ln>
              <a:noFill/>
            </a:ln>
            <a:effectLst/>
            <a:extLst/>
          </p:spPr>
          <p:txBody>
            <a:bodyPr wrap="none" anchor="ctr"/>
            <a:lstStyle/>
            <a:p>
              <a:endParaRPr lang="en-US" sz="9600" dirty="0">
                <a:latin typeface="Montserrat Light" charset="0"/>
              </a:endParaRPr>
            </a:p>
          </p:txBody>
        </p:sp>
        <p:sp>
          <p:nvSpPr>
            <p:cNvPr id="77" name="Freeform 2356">
              <a:extLst>
                <a:ext uri="{FF2B5EF4-FFF2-40B4-BE49-F238E27FC236}">
                  <a16:creationId xmlns:a16="http://schemas.microsoft.com/office/drawing/2014/main" id="{0B30F79A-0C7E-E74F-98B6-26D3ECB986FD}"/>
                </a:ext>
              </a:extLst>
            </p:cNvPr>
            <p:cNvSpPr>
              <a:spLocks noChangeArrowheads="1"/>
            </p:cNvSpPr>
            <p:nvPr/>
          </p:nvSpPr>
          <p:spPr bwMode="auto">
            <a:xfrm>
              <a:off x="11722538" y="4522115"/>
              <a:ext cx="1095877" cy="5942045"/>
            </a:xfrm>
            <a:custGeom>
              <a:avLst/>
              <a:gdLst>
                <a:gd name="T0" fmla="*/ 293 w 294"/>
                <a:gd name="T1" fmla="*/ 0 h 3671"/>
                <a:gd name="T2" fmla="*/ 0 w 294"/>
                <a:gd name="T3" fmla="*/ 0 h 3671"/>
                <a:gd name="T4" fmla="*/ 0 w 294"/>
                <a:gd name="T5" fmla="*/ 3670 h 3671"/>
                <a:gd name="T6" fmla="*/ 293 w 294"/>
                <a:gd name="T7" fmla="*/ 3670 h 3671"/>
                <a:gd name="T8" fmla="*/ 293 w 294"/>
                <a:gd name="T9" fmla="*/ 0 h 3671"/>
              </a:gdLst>
              <a:ahLst/>
              <a:cxnLst>
                <a:cxn ang="0">
                  <a:pos x="T0" y="T1"/>
                </a:cxn>
                <a:cxn ang="0">
                  <a:pos x="T2" y="T3"/>
                </a:cxn>
                <a:cxn ang="0">
                  <a:pos x="T4" y="T5"/>
                </a:cxn>
                <a:cxn ang="0">
                  <a:pos x="T6" y="T7"/>
                </a:cxn>
                <a:cxn ang="0">
                  <a:pos x="T8" y="T9"/>
                </a:cxn>
              </a:cxnLst>
              <a:rect l="0" t="0" r="r" b="b"/>
              <a:pathLst>
                <a:path w="294" h="3671">
                  <a:moveTo>
                    <a:pt x="293" y="0"/>
                  </a:moveTo>
                  <a:lnTo>
                    <a:pt x="0" y="0"/>
                  </a:lnTo>
                  <a:lnTo>
                    <a:pt x="0" y="3670"/>
                  </a:lnTo>
                  <a:lnTo>
                    <a:pt x="293" y="3670"/>
                  </a:lnTo>
                  <a:lnTo>
                    <a:pt x="293" y="0"/>
                  </a:lnTo>
                </a:path>
              </a:pathLst>
            </a:custGeom>
            <a:solidFill>
              <a:schemeClr val="accent2"/>
            </a:solidFill>
            <a:ln>
              <a:noFill/>
            </a:ln>
            <a:effectLst/>
            <a:extLst/>
          </p:spPr>
          <p:txBody>
            <a:bodyPr wrap="none" anchor="ctr"/>
            <a:lstStyle/>
            <a:p>
              <a:endParaRPr lang="en-US" sz="9600" dirty="0">
                <a:latin typeface="Montserrat Light" charset="0"/>
              </a:endParaRPr>
            </a:p>
          </p:txBody>
        </p:sp>
        <p:sp>
          <p:nvSpPr>
            <p:cNvPr id="78" name="Freeform 2356">
              <a:extLst>
                <a:ext uri="{FF2B5EF4-FFF2-40B4-BE49-F238E27FC236}">
                  <a16:creationId xmlns:a16="http://schemas.microsoft.com/office/drawing/2014/main" id="{4BD23B45-4671-FE42-83B1-0CFD834FEFC7}"/>
                </a:ext>
              </a:extLst>
            </p:cNvPr>
            <p:cNvSpPr>
              <a:spLocks noChangeArrowheads="1"/>
            </p:cNvSpPr>
            <p:nvPr/>
          </p:nvSpPr>
          <p:spPr bwMode="auto">
            <a:xfrm>
              <a:off x="13057255" y="5041173"/>
              <a:ext cx="1079066" cy="5422987"/>
            </a:xfrm>
            <a:custGeom>
              <a:avLst/>
              <a:gdLst>
                <a:gd name="T0" fmla="*/ 293 w 294"/>
                <a:gd name="T1" fmla="*/ 0 h 3671"/>
                <a:gd name="T2" fmla="*/ 0 w 294"/>
                <a:gd name="T3" fmla="*/ 0 h 3671"/>
                <a:gd name="T4" fmla="*/ 0 w 294"/>
                <a:gd name="T5" fmla="*/ 3670 h 3671"/>
                <a:gd name="T6" fmla="*/ 293 w 294"/>
                <a:gd name="T7" fmla="*/ 3670 h 3671"/>
                <a:gd name="T8" fmla="*/ 293 w 294"/>
                <a:gd name="T9" fmla="*/ 0 h 3671"/>
              </a:gdLst>
              <a:ahLst/>
              <a:cxnLst>
                <a:cxn ang="0">
                  <a:pos x="T0" y="T1"/>
                </a:cxn>
                <a:cxn ang="0">
                  <a:pos x="T2" y="T3"/>
                </a:cxn>
                <a:cxn ang="0">
                  <a:pos x="T4" y="T5"/>
                </a:cxn>
                <a:cxn ang="0">
                  <a:pos x="T6" y="T7"/>
                </a:cxn>
                <a:cxn ang="0">
                  <a:pos x="T8" y="T9"/>
                </a:cxn>
              </a:cxnLst>
              <a:rect l="0" t="0" r="r" b="b"/>
              <a:pathLst>
                <a:path w="294" h="3671">
                  <a:moveTo>
                    <a:pt x="293" y="0"/>
                  </a:moveTo>
                  <a:lnTo>
                    <a:pt x="0" y="0"/>
                  </a:lnTo>
                  <a:lnTo>
                    <a:pt x="0" y="3670"/>
                  </a:lnTo>
                  <a:lnTo>
                    <a:pt x="293" y="3670"/>
                  </a:lnTo>
                  <a:lnTo>
                    <a:pt x="293" y="0"/>
                  </a:lnTo>
                </a:path>
              </a:pathLst>
            </a:custGeom>
            <a:solidFill>
              <a:schemeClr val="accent3"/>
            </a:solidFill>
            <a:ln>
              <a:noFill/>
            </a:ln>
            <a:effectLst/>
            <a:extLst/>
          </p:spPr>
          <p:txBody>
            <a:bodyPr wrap="none" anchor="ctr"/>
            <a:lstStyle/>
            <a:p>
              <a:endParaRPr lang="en-US" sz="9600" dirty="0">
                <a:latin typeface="Montserrat Light" charset="0"/>
              </a:endParaRPr>
            </a:p>
          </p:txBody>
        </p:sp>
        <p:sp>
          <p:nvSpPr>
            <p:cNvPr id="79" name="Freeform 2356">
              <a:extLst>
                <a:ext uri="{FF2B5EF4-FFF2-40B4-BE49-F238E27FC236}">
                  <a16:creationId xmlns:a16="http://schemas.microsoft.com/office/drawing/2014/main" id="{BD2EB1EB-9C18-4C49-AF98-A4073D7BB1A8}"/>
                </a:ext>
              </a:extLst>
            </p:cNvPr>
            <p:cNvSpPr>
              <a:spLocks noChangeArrowheads="1"/>
            </p:cNvSpPr>
            <p:nvPr/>
          </p:nvSpPr>
          <p:spPr bwMode="auto">
            <a:xfrm>
              <a:off x="17582814" y="5279569"/>
              <a:ext cx="1095875" cy="5166666"/>
            </a:xfrm>
            <a:custGeom>
              <a:avLst/>
              <a:gdLst>
                <a:gd name="T0" fmla="*/ 293 w 294"/>
                <a:gd name="T1" fmla="*/ 0 h 3671"/>
                <a:gd name="T2" fmla="*/ 0 w 294"/>
                <a:gd name="T3" fmla="*/ 0 h 3671"/>
                <a:gd name="T4" fmla="*/ 0 w 294"/>
                <a:gd name="T5" fmla="*/ 3670 h 3671"/>
                <a:gd name="T6" fmla="*/ 293 w 294"/>
                <a:gd name="T7" fmla="*/ 3670 h 3671"/>
                <a:gd name="T8" fmla="*/ 293 w 294"/>
                <a:gd name="T9" fmla="*/ 0 h 3671"/>
              </a:gdLst>
              <a:ahLst/>
              <a:cxnLst>
                <a:cxn ang="0">
                  <a:pos x="T0" y="T1"/>
                </a:cxn>
                <a:cxn ang="0">
                  <a:pos x="T2" y="T3"/>
                </a:cxn>
                <a:cxn ang="0">
                  <a:pos x="T4" y="T5"/>
                </a:cxn>
                <a:cxn ang="0">
                  <a:pos x="T6" y="T7"/>
                </a:cxn>
                <a:cxn ang="0">
                  <a:pos x="T8" y="T9"/>
                </a:cxn>
              </a:cxnLst>
              <a:rect l="0" t="0" r="r" b="b"/>
              <a:pathLst>
                <a:path w="294" h="3671">
                  <a:moveTo>
                    <a:pt x="293" y="0"/>
                  </a:moveTo>
                  <a:lnTo>
                    <a:pt x="0" y="0"/>
                  </a:lnTo>
                  <a:lnTo>
                    <a:pt x="0" y="3670"/>
                  </a:lnTo>
                  <a:lnTo>
                    <a:pt x="293" y="3670"/>
                  </a:lnTo>
                  <a:lnTo>
                    <a:pt x="293" y="0"/>
                  </a:lnTo>
                </a:path>
              </a:pathLst>
            </a:custGeom>
            <a:solidFill>
              <a:schemeClr val="accent1"/>
            </a:solidFill>
            <a:ln>
              <a:noFill/>
            </a:ln>
            <a:effectLst/>
            <a:extLst/>
          </p:spPr>
          <p:txBody>
            <a:bodyPr wrap="none" anchor="ctr"/>
            <a:lstStyle/>
            <a:p>
              <a:endParaRPr lang="en-US" sz="9600" dirty="0">
                <a:latin typeface="Montserrat Light" charset="0"/>
              </a:endParaRPr>
            </a:p>
          </p:txBody>
        </p:sp>
        <p:sp>
          <p:nvSpPr>
            <p:cNvPr id="80" name="Freeform 2356">
              <a:extLst>
                <a:ext uri="{FF2B5EF4-FFF2-40B4-BE49-F238E27FC236}">
                  <a16:creationId xmlns:a16="http://schemas.microsoft.com/office/drawing/2014/main" id="{A6FB52FB-DE9F-EA41-A6AE-25D50875A434}"/>
                </a:ext>
              </a:extLst>
            </p:cNvPr>
            <p:cNvSpPr>
              <a:spLocks noChangeArrowheads="1"/>
            </p:cNvSpPr>
            <p:nvPr/>
          </p:nvSpPr>
          <p:spPr bwMode="auto">
            <a:xfrm>
              <a:off x="18917532" y="6235627"/>
              <a:ext cx="1095875" cy="4210608"/>
            </a:xfrm>
            <a:custGeom>
              <a:avLst/>
              <a:gdLst>
                <a:gd name="T0" fmla="*/ 293 w 294"/>
                <a:gd name="T1" fmla="*/ 0 h 3671"/>
                <a:gd name="T2" fmla="*/ 0 w 294"/>
                <a:gd name="T3" fmla="*/ 0 h 3671"/>
                <a:gd name="T4" fmla="*/ 0 w 294"/>
                <a:gd name="T5" fmla="*/ 3670 h 3671"/>
                <a:gd name="T6" fmla="*/ 293 w 294"/>
                <a:gd name="T7" fmla="*/ 3670 h 3671"/>
                <a:gd name="T8" fmla="*/ 293 w 294"/>
                <a:gd name="T9" fmla="*/ 0 h 3671"/>
              </a:gdLst>
              <a:ahLst/>
              <a:cxnLst>
                <a:cxn ang="0">
                  <a:pos x="T0" y="T1"/>
                </a:cxn>
                <a:cxn ang="0">
                  <a:pos x="T2" y="T3"/>
                </a:cxn>
                <a:cxn ang="0">
                  <a:pos x="T4" y="T5"/>
                </a:cxn>
                <a:cxn ang="0">
                  <a:pos x="T6" y="T7"/>
                </a:cxn>
                <a:cxn ang="0">
                  <a:pos x="T8" y="T9"/>
                </a:cxn>
              </a:cxnLst>
              <a:rect l="0" t="0" r="r" b="b"/>
              <a:pathLst>
                <a:path w="294" h="3671">
                  <a:moveTo>
                    <a:pt x="293" y="0"/>
                  </a:moveTo>
                  <a:lnTo>
                    <a:pt x="0" y="0"/>
                  </a:lnTo>
                  <a:lnTo>
                    <a:pt x="0" y="3670"/>
                  </a:lnTo>
                  <a:lnTo>
                    <a:pt x="293" y="3670"/>
                  </a:lnTo>
                  <a:lnTo>
                    <a:pt x="293" y="0"/>
                  </a:lnTo>
                </a:path>
              </a:pathLst>
            </a:custGeom>
            <a:solidFill>
              <a:schemeClr val="accent2"/>
            </a:solidFill>
            <a:ln>
              <a:noFill/>
            </a:ln>
            <a:effectLst/>
            <a:extLst/>
          </p:spPr>
          <p:txBody>
            <a:bodyPr wrap="none" anchor="ctr"/>
            <a:lstStyle/>
            <a:p>
              <a:endParaRPr lang="en-US" sz="9600" dirty="0">
                <a:latin typeface="Montserrat Light" charset="0"/>
              </a:endParaRPr>
            </a:p>
          </p:txBody>
        </p:sp>
        <p:sp>
          <p:nvSpPr>
            <p:cNvPr id="81" name="Freeform 2356">
              <a:extLst>
                <a:ext uri="{FF2B5EF4-FFF2-40B4-BE49-F238E27FC236}">
                  <a16:creationId xmlns:a16="http://schemas.microsoft.com/office/drawing/2014/main" id="{98FEDA48-E95E-624A-B654-2F22E8E7DCDC}"/>
                </a:ext>
              </a:extLst>
            </p:cNvPr>
            <p:cNvSpPr>
              <a:spLocks noChangeArrowheads="1"/>
            </p:cNvSpPr>
            <p:nvPr/>
          </p:nvSpPr>
          <p:spPr bwMode="auto">
            <a:xfrm>
              <a:off x="20300017" y="5647268"/>
              <a:ext cx="1079066" cy="4798967"/>
            </a:xfrm>
            <a:custGeom>
              <a:avLst/>
              <a:gdLst>
                <a:gd name="T0" fmla="*/ 293 w 294"/>
                <a:gd name="T1" fmla="*/ 0 h 3671"/>
                <a:gd name="T2" fmla="*/ 0 w 294"/>
                <a:gd name="T3" fmla="*/ 0 h 3671"/>
                <a:gd name="T4" fmla="*/ 0 w 294"/>
                <a:gd name="T5" fmla="*/ 3670 h 3671"/>
                <a:gd name="T6" fmla="*/ 293 w 294"/>
                <a:gd name="T7" fmla="*/ 3670 h 3671"/>
                <a:gd name="T8" fmla="*/ 293 w 294"/>
                <a:gd name="T9" fmla="*/ 0 h 3671"/>
              </a:gdLst>
              <a:ahLst/>
              <a:cxnLst>
                <a:cxn ang="0">
                  <a:pos x="T0" y="T1"/>
                </a:cxn>
                <a:cxn ang="0">
                  <a:pos x="T2" y="T3"/>
                </a:cxn>
                <a:cxn ang="0">
                  <a:pos x="T4" y="T5"/>
                </a:cxn>
                <a:cxn ang="0">
                  <a:pos x="T6" y="T7"/>
                </a:cxn>
                <a:cxn ang="0">
                  <a:pos x="T8" y="T9"/>
                </a:cxn>
              </a:cxnLst>
              <a:rect l="0" t="0" r="r" b="b"/>
              <a:pathLst>
                <a:path w="294" h="3671">
                  <a:moveTo>
                    <a:pt x="293" y="0"/>
                  </a:moveTo>
                  <a:lnTo>
                    <a:pt x="0" y="0"/>
                  </a:lnTo>
                  <a:lnTo>
                    <a:pt x="0" y="3670"/>
                  </a:lnTo>
                  <a:lnTo>
                    <a:pt x="293" y="3670"/>
                  </a:lnTo>
                  <a:lnTo>
                    <a:pt x="293" y="0"/>
                  </a:lnTo>
                </a:path>
              </a:pathLst>
            </a:custGeom>
            <a:solidFill>
              <a:schemeClr val="accent3"/>
            </a:solidFill>
            <a:ln>
              <a:noFill/>
            </a:ln>
            <a:effectLst/>
            <a:extLst/>
          </p:spPr>
          <p:txBody>
            <a:bodyPr wrap="none" anchor="ctr"/>
            <a:lstStyle/>
            <a:p>
              <a:endParaRPr lang="en-US" sz="9600" dirty="0">
                <a:latin typeface="Montserrat Light" charset="0"/>
              </a:endParaRPr>
            </a:p>
          </p:txBody>
        </p:sp>
        <p:sp>
          <p:nvSpPr>
            <p:cNvPr id="82" name="Rectangle 81">
              <a:extLst>
                <a:ext uri="{FF2B5EF4-FFF2-40B4-BE49-F238E27FC236}">
                  <a16:creationId xmlns:a16="http://schemas.microsoft.com/office/drawing/2014/main" id="{1BD79936-610F-FA4A-A2C9-75B8A19CAFF1}"/>
                </a:ext>
              </a:extLst>
            </p:cNvPr>
            <p:cNvSpPr/>
            <p:nvPr/>
          </p:nvSpPr>
          <p:spPr>
            <a:xfrm>
              <a:off x="1492249" y="10795374"/>
              <a:ext cx="7070225" cy="715464"/>
            </a:xfrm>
            <a:prstGeom prst="rect">
              <a:avLst/>
            </a:prstGeom>
          </p:spPr>
          <p:txBody>
            <a:bodyPr wrap="square">
              <a:spAutoFit/>
            </a:bodyPr>
            <a:lstStyle/>
            <a:p>
              <a:pPr algn="ctr"/>
              <a:r>
                <a:rPr lang="en-US" sz="3200"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TITLE ONE</a:t>
              </a:r>
              <a:endPar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83" name="Rectangle 82">
              <a:extLst>
                <a:ext uri="{FF2B5EF4-FFF2-40B4-BE49-F238E27FC236}">
                  <a16:creationId xmlns:a16="http://schemas.microsoft.com/office/drawing/2014/main" id="{69A35B51-52AC-E447-A4F6-85925CA3FE6F}"/>
                </a:ext>
              </a:extLst>
            </p:cNvPr>
            <p:cNvSpPr/>
            <p:nvPr/>
          </p:nvSpPr>
          <p:spPr>
            <a:xfrm>
              <a:off x="9898162" y="10795374"/>
              <a:ext cx="4744623" cy="640152"/>
            </a:xfrm>
            <a:prstGeom prst="rect">
              <a:avLst/>
            </a:prstGeom>
          </p:spPr>
          <p:txBody>
            <a:bodyPr wrap="square">
              <a:spAutoFit/>
            </a:bodyPr>
            <a:lstStyle/>
            <a:p>
              <a:pPr algn="ctr"/>
              <a:r>
                <a:rPr lang="en-US" sz="2800"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TITLE TWO</a:t>
              </a:r>
            </a:p>
          </p:txBody>
        </p:sp>
        <p:sp>
          <p:nvSpPr>
            <p:cNvPr id="84" name="Rectangle 83">
              <a:extLst>
                <a:ext uri="{FF2B5EF4-FFF2-40B4-BE49-F238E27FC236}">
                  <a16:creationId xmlns:a16="http://schemas.microsoft.com/office/drawing/2014/main" id="{09DE6D31-0B11-EB48-A4CE-E6EEAB4F225B}"/>
                </a:ext>
              </a:extLst>
            </p:cNvPr>
            <p:cNvSpPr/>
            <p:nvPr/>
          </p:nvSpPr>
          <p:spPr>
            <a:xfrm>
              <a:off x="16045537" y="10795374"/>
              <a:ext cx="6839864" cy="640152"/>
            </a:xfrm>
            <a:prstGeom prst="rect">
              <a:avLst/>
            </a:prstGeom>
          </p:spPr>
          <p:txBody>
            <a:bodyPr wrap="square">
              <a:spAutoFit/>
            </a:bodyPr>
            <a:lstStyle/>
            <a:p>
              <a:pPr algn="ctr"/>
              <a:r>
                <a:rPr lang="en-US" sz="2800"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TITLE THREE</a:t>
              </a:r>
            </a:p>
          </p:txBody>
        </p:sp>
      </p:grpSp>
    </p:spTree>
    <p:extLst>
      <p:ext uri="{BB962C8B-B14F-4D97-AF65-F5344CB8AC3E}">
        <p14:creationId xmlns:p14="http://schemas.microsoft.com/office/powerpoint/2010/main" val="301023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F4CD0E7-6C04-974E-8785-56A5A402B29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sp>
        <p:nvSpPr>
          <p:cNvPr id="9" name="TextBox 8">
            <a:extLst>
              <a:ext uri="{FF2B5EF4-FFF2-40B4-BE49-F238E27FC236}">
                <a16:creationId xmlns:a16="http://schemas.microsoft.com/office/drawing/2014/main" id="{9A56A623-8C82-4A46-BEE5-80EAAD64E5DA}"/>
              </a:ext>
            </a:extLst>
          </p:cNvPr>
          <p:cNvSpPr txBox="1"/>
          <p:nvPr/>
        </p:nvSpPr>
        <p:spPr>
          <a:xfrm>
            <a:off x="1480193" y="1753226"/>
            <a:ext cx="10762406"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WRITE YOUR TITLE HERE</a:t>
            </a:r>
          </a:p>
        </p:txBody>
      </p:sp>
      <p:sp>
        <p:nvSpPr>
          <p:cNvPr id="14" name="Subtitle 2">
            <a:extLst>
              <a:ext uri="{FF2B5EF4-FFF2-40B4-BE49-F238E27FC236}">
                <a16:creationId xmlns:a16="http://schemas.microsoft.com/office/drawing/2014/main" id="{31AC697D-9963-384E-B292-074175E05E6B}"/>
              </a:ext>
            </a:extLst>
          </p:cNvPr>
          <p:cNvSpPr txBox="1">
            <a:spLocks/>
          </p:cNvSpPr>
          <p:nvPr/>
        </p:nvSpPr>
        <p:spPr>
          <a:xfrm>
            <a:off x="1480193" y="4209790"/>
            <a:ext cx="9997394" cy="6457677"/>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4299"/>
              </a:lnSpc>
              <a:buFont typeface="Arial" panose="020B0604020202020204" pitchFamily="34" charset="0"/>
              <a:buChar char="•"/>
            </a:pPr>
            <a:r>
              <a:rPr lang="en-US" sz="2800" dirty="0">
                <a:solidFill>
                  <a:schemeClr val="tx1"/>
                </a:solidFill>
                <a:latin typeface="Lato" charset="0"/>
                <a:ea typeface="Lato" charset="0"/>
                <a:cs typeface="Lato" charset="0"/>
              </a:rPr>
              <a:t>Marketers must link the price to the real and perceived value of the product, but they also must take into account supply costs, seasonal discounts, and prices used by competitors.</a:t>
            </a:r>
          </a:p>
          <a:p>
            <a:pPr marL="457200" indent="-457200" algn="l">
              <a:lnSpc>
                <a:spcPts val="4299"/>
              </a:lnSpc>
              <a:buFont typeface="Arial" panose="020B0604020202020204" pitchFamily="34" charset="0"/>
              <a:buChar char="•"/>
            </a:pPr>
            <a:r>
              <a:rPr lang="en-US" sz="2800" dirty="0">
                <a:solidFill>
                  <a:schemeClr val="tx1"/>
                </a:solidFill>
                <a:latin typeface="Lato" charset="0"/>
                <a:ea typeface="Lato" charset="0"/>
                <a:cs typeface="Lato" charset="0"/>
              </a:rPr>
              <a:t>In some cases. Must link the price to the real and perceived value of the product, but they also must take into account supply costs, seasonal discounts, and prices used by competitors. In some cases. </a:t>
            </a:r>
          </a:p>
          <a:p>
            <a:pPr marL="457200" indent="-457200" algn="l">
              <a:lnSpc>
                <a:spcPts val="4299"/>
              </a:lnSpc>
              <a:buFont typeface="Arial" panose="020B0604020202020204" pitchFamily="34" charset="0"/>
              <a:buChar char="•"/>
            </a:pPr>
            <a:r>
              <a:rPr lang="en-US" sz="2800" dirty="0">
                <a:solidFill>
                  <a:srgbClr val="7F7F7F"/>
                </a:solidFill>
                <a:latin typeface="Lato" charset="0"/>
                <a:ea typeface="Lato" charset="0"/>
                <a:cs typeface="Lato" charset="0"/>
              </a:rPr>
              <a:t>Additionally, a firm's finance department would be consulted. The marketing orientation is perhaps the most common orientation. </a:t>
            </a:r>
            <a:endParaRPr lang="en-US" sz="2800" dirty="0">
              <a:solidFill>
                <a:schemeClr val="tx1"/>
              </a:solidFill>
              <a:latin typeface="Lato" charset="0"/>
              <a:ea typeface="Lato" charset="0"/>
              <a:cs typeface="Lato" charset="0"/>
            </a:endParaRPr>
          </a:p>
        </p:txBody>
      </p:sp>
      <p:sp>
        <p:nvSpPr>
          <p:cNvPr id="15" name="TextBox 14">
            <a:extLst>
              <a:ext uri="{FF2B5EF4-FFF2-40B4-BE49-F238E27FC236}">
                <a16:creationId xmlns:a16="http://schemas.microsoft.com/office/drawing/2014/main" id="{3E3A1879-A1EF-4548-8D2C-DB84862B8129}"/>
              </a:ext>
            </a:extLst>
          </p:cNvPr>
          <p:cNvSpPr txBox="1"/>
          <p:nvPr/>
        </p:nvSpPr>
        <p:spPr>
          <a:xfrm>
            <a:off x="1642027" y="3563459"/>
            <a:ext cx="5499799" cy="646331"/>
          </a:xfrm>
          <a:prstGeom prst="rect">
            <a:avLst/>
          </a:prstGeom>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WRITE TITLE</a:t>
            </a:r>
          </a:p>
        </p:txBody>
      </p:sp>
      <p:sp>
        <p:nvSpPr>
          <p:cNvPr id="16" name="Subtitle 2">
            <a:extLst>
              <a:ext uri="{FF2B5EF4-FFF2-40B4-BE49-F238E27FC236}">
                <a16:creationId xmlns:a16="http://schemas.microsoft.com/office/drawing/2014/main" id="{1C944FC5-F7DC-BD40-8EAB-647989A378EC}"/>
              </a:ext>
            </a:extLst>
          </p:cNvPr>
          <p:cNvSpPr txBox="1">
            <a:spLocks/>
          </p:cNvSpPr>
          <p:nvPr/>
        </p:nvSpPr>
        <p:spPr>
          <a:xfrm>
            <a:off x="12872372" y="4209790"/>
            <a:ext cx="10025089" cy="6396250"/>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4299"/>
              </a:lnSpc>
              <a:buFont typeface="Arial" panose="020B0604020202020204" pitchFamily="34" charset="0"/>
              <a:buChar char="•"/>
            </a:pPr>
            <a:r>
              <a:rPr lang="en-US" sz="2800" dirty="0">
                <a:solidFill>
                  <a:schemeClr val="tx1"/>
                </a:solidFill>
                <a:latin typeface="Lato" charset="0"/>
                <a:ea typeface="Lato" charset="0"/>
                <a:cs typeface="Lato" charset="0"/>
              </a:rPr>
              <a:t>Marketers must link the price to the real and perceived value of the product, but they also must take into account supply costs, seasonal discounts, and prices used by competitors.</a:t>
            </a:r>
          </a:p>
          <a:p>
            <a:pPr marL="457200" indent="-457200" algn="l">
              <a:lnSpc>
                <a:spcPts val="4299"/>
              </a:lnSpc>
              <a:buFont typeface="Arial" panose="020B0604020202020204" pitchFamily="34" charset="0"/>
              <a:buChar char="•"/>
            </a:pPr>
            <a:r>
              <a:rPr lang="en-US" sz="2800" dirty="0">
                <a:solidFill>
                  <a:schemeClr val="tx1"/>
                </a:solidFill>
                <a:latin typeface="Lato" charset="0"/>
                <a:ea typeface="Lato" charset="0"/>
                <a:cs typeface="Lato" charset="0"/>
              </a:rPr>
              <a:t>In some cases. Must link the price to the real and perceived value of the product, but they also must take into account supply costs, seasonal discounts, and prices used by competitors. In some cases. </a:t>
            </a:r>
          </a:p>
          <a:p>
            <a:pPr marL="457200" indent="-457200" algn="l">
              <a:lnSpc>
                <a:spcPts val="4299"/>
              </a:lnSpc>
              <a:buFont typeface="Arial" panose="020B0604020202020204" pitchFamily="34" charset="0"/>
              <a:buChar char="•"/>
            </a:pPr>
            <a:r>
              <a:rPr lang="en-US" sz="2800" dirty="0">
                <a:solidFill>
                  <a:srgbClr val="7F7F7F"/>
                </a:solidFill>
                <a:latin typeface="Lato" charset="0"/>
                <a:ea typeface="Lato" charset="0"/>
                <a:cs typeface="Lato" charset="0"/>
              </a:rPr>
              <a:t>Additionally, a firm's finance department would be consulted. The marketing orientation is perhaps the most common orientation. </a:t>
            </a:r>
            <a:endParaRPr lang="en-US" sz="2800" dirty="0">
              <a:solidFill>
                <a:schemeClr val="tx1"/>
              </a:solidFill>
              <a:latin typeface="Lato" charset="0"/>
              <a:ea typeface="Lato" charset="0"/>
              <a:cs typeface="Lato" charset="0"/>
            </a:endParaRPr>
          </a:p>
        </p:txBody>
      </p:sp>
      <p:sp>
        <p:nvSpPr>
          <p:cNvPr id="17" name="TextBox 16">
            <a:extLst>
              <a:ext uri="{FF2B5EF4-FFF2-40B4-BE49-F238E27FC236}">
                <a16:creationId xmlns:a16="http://schemas.microsoft.com/office/drawing/2014/main" id="{16D840DE-67A8-9B47-8707-80DFDD796796}"/>
              </a:ext>
            </a:extLst>
          </p:cNvPr>
          <p:cNvSpPr txBox="1"/>
          <p:nvPr/>
        </p:nvSpPr>
        <p:spPr>
          <a:xfrm>
            <a:off x="13034208" y="3563459"/>
            <a:ext cx="5499799" cy="646331"/>
          </a:xfrm>
          <a:prstGeom prst="rect">
            <a:avLst/>
          </a:prstGeom>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WRITE TITLE</a:t>
            </a:r>
          </a:p>
        </p:txBody>
      </p:sp>
    </p:spTree>
    <p:extLst>
      <p:ext uri="{BB962C8B-B14F-4D97-AF65-F5344CB8AC3E}">
        <p14:creationId xmlns:p14="http://schemas.microsoft.com/office/powerpoint/2010/main" val="3449725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EBC8275-84A1-9341-BF38-DA55978CB6F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grpSp>
        <p:nvGrpSpPr>
          <p:cNvPr id="18" name="Group 17">
            <a:extLst>
              <a:ext uri="{FF2B5EF4-FFF2-40B4-BE49-F238E27FC236}">
                <a16:creationId xmlns:a16="http://schemas.microsoft.com/office/drawing/2014/main" id="{0CABBA3B-4C09-1341-A4FD-9062A35E8C40}"/>
              </a:ext>
            </a:extLst>
          </p:cNvPr>
          <p:cNvGrpSpPr/>
          <p:nvPr/>
        </p:nvGrpSpPr>
        <p:grpSpPr>
          <a:xfrm>
            <a:off x="2416838" y="1491487"/>
            <a:ext cx="6858957" cy="10728669"/>
            <a:chOff x="11177433" y="1757552"/>
            <a:chExt cx="6521544" cy="10200896"/>
          </a:xfrm>
        </p:grpSpPr>
        <p:pic>
          <p:nvPicPr>
            <p:cNvPr id="19" name="Picture 18" descr="iPhone6_mockup_front_white.png">
              <a:extLst>
                <a:ext uri="{FF2B5EF4-FFF2-40B4-BE49-F238E27FC236}">
                  <a16:creationId xmlns:a16="http://schemas.microsoft.com/office/drawing/2014/main" id="{88B9CD82-6EC8-8E42-B3B7-3249773B6F64}"/>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1177433" y="1757552"/>
              <a:ext cx="6521544" cy="10200896"/>
            </a:xfrm>
            <a:prstGeom prst="rect">
              <a:avLst/>
            </a:prstGeom>
          </p:spPr>
        </p:pic>
        <p:sp>
          <p:nvSpPr>
            <p:cNvPr id="20" name="Rectangle 19">
              <a:extLst>
                <a:ext uri="{FF2B5EF4-FFF2-40B4-BE49-F238E27FC236}">
                  <a16:creationId xmlns:a16="http://schemas.microsoft.com/office/drawing/2014/main" id="{884B8265-9178-824C-8008-1BF6B840B5DC}"/>
                </a:ext>
              </a:extLst>
            </p:cNvPr>
            <p:cNvSpPr/>
            <p:nvPr/>
          </p:nvSpPr>
          <p:spPr>
            <a:xfrm>
              <a:off x="12425065" y="3332480"/>
              <a:ext cx="3956200" cy="701242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grpSp>
      <p:grpSp>
        <p:nvGrpSpPr>
          <p:cNvPr id="13" name="Group 12">
            <a:extLst>
              <a:ext uri="{FF2B5EF4-FFF2-40B4-BE49-F238E27FC236}">
                <a16:creationId xmlns:a16="http://schemas.microsoft.com/office/drawing/2014/main" id="{1478DCD9-0B2B-9343-B821-C126E11C1B67}"/>
              </a:ext>
            </a:extLst>
          </p:cNvPr>
          <p:cNvGrpSpPr/>
          <p:nvPr/>
        </p:nvGrpSpPr>
        <p:grpSpPr>
          <a:xfrm>
            <a:off x="11692634" y="4954771"/>
            <a:ext cx="9449619" cy="3802100"/>
            <a:chOff x="2373316" y="1282118"/>
            <a:chExt cx="9449619" cy="3802100"/>
          </a:xfrm>
        </p:grpSpPr>
        <p:sp>
          <p:nvSpPr>
            <p:cNvPr id="14" name="TextBox 13">
              <a:extLst>
                <a:ext uri="{FF2B5EF4-FFF2-40B4-BE49-F238E27FC236}">
                  <a16:creationId xmlns:a16="http://schemas.microsoft.com/office/drawing/2014/main" id="{541CB0D8-0691-A64C-B5BF-8630DEE806B1}"/>
                </a:ext>
              </a:extLst>
            </p:cNvPr>
            <p:cNvSpPr txBox="1"/>
            <p:nvPr/>
          </p:nvSpPr>
          <p:spPr>
            <a:xfrm>
              <a:off x="2373316" y="2406562"/>
              <a:ext cx="9449619" cy="2677656"/>
            </a:xfrm>
            <a:prstGeom prst="rect">
              <a:avLst/>
            </a:prstGeom>
            <a:noFill/>
          </p:spPr>
          <p:txBody>
            <a:bodyPr wrap="square" rtlCol="0">
              <a:spAutoFit/>
            </a:bodyPr>
            <a:lstStyle/>
            <a:p>
              <a:r>
                <a:rPr lang="en-US" sz="2800" dirty="0">
                  <a:latin typeface="Lato" charset="0"/>
                  <a:ea typeface="Lato" charset="0"/>
                  <a:cs typeface="Lato" charset="0"/>
                </a:rPr>
                <a:t>Some fifty years ago there was a curious case of whale trover litigated. Likewise a fish is technically fast when it bears a waif, or any other recognized symbol of possession. These are scientific commentaries; but the commentaries of the whale men themselves sometimes consist in hard words and harder knocks.</a:t>
              </a:r>
            </a:p>
          </p:txBody>
        </p:sp>
        <p:sp>
          <p:nvSpPr>
            <p:cNvPr id="15" name="TextBox 14">
              <a:extLst>
                <a:ext uri="{FF2B5EF4-FFF2-40B4-BE49-F238E27FC236}">
                  <a16:creationId xmlns:a16="http://schemas.microsoft.com/office/drawing/2014/main" id="{369AC627-0E08-4842-89B6-D4CE80FDA721}"/>
                </a:ext>
              </a:extLst>
            </p:cNvPr>
            <p:cNvSpPr txBox="1"/>
            <p:nvPr/>
          </p:nvSpPr>
          <p:spPr>
            <a:xfrm>
              <a:off x="2373317" y="1282118"/>
              <a:ext cx="7942474"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IPHONE MOCKUP</a:t>
              </a:r>
            </a:p>
          </p:txBody>
        </p:sp>
      </p:grpSp>
      <p:sp>
        <p:nvSpPr>
          <p:cNvPr id="2" name="Picture Placeholder 1">
            <a:extLst>
              <a:ext uri="{FF2B5EF4-FFF2-40B4-BE49-F238E27FC236}">
                <a16:creationId xmlns:a16="http://schemas.microsoft.com/office/drawing/2014/main" id="{036AF754-B56E-834C-B455-16E48C0D64EC}"/>
              </a:ext>
            </a:extLst>
          </p:cNvPr>
          <p:cNvSpPr>
            <a:spLocks noGrp="1"/>
          </p:cNvSpPr>
          <p:nvPr>
            <p:ph type="pic" sz="quarter" idx="10"/>
          </p:nvPr>
        </p:nvSpPr>
        <p:spPr/>
      </p:sp>
    </p:spTree>
    <p:extLst>
      <p:ext uri="{BB962C8B-B14F-4D97-AF65-F5344CB8AC3E}">
        <p14:creationId xmlns:p14="http://schemas.microsoft.com/office/powerpoint/2010/main" val="2877309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313F793-3971-994F-B13E-AD619DA3BB4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grpSp>
        <p:nvGrpSpPr>
          <p:cNvPr id="10" name="Group 9">
            <a:extLst>
              <a:ext uri="{FF2B5EF4-FFF2-40B4-BE49-F238E27FC236}">
                <a16:creationId xmlns:a16="http://schemas.microsoft.com/office/drawing/2014/main" id="{DB2161DE-2C3E-164F-A5A0-9D807A45E3C4}"/>
              </a:ext>
            </a:extLst>
          </p:cNvPr>
          <p:cNvGrpSpPr/>
          <p:nvPr/>
        </p:nvGrpSpPr>
        <p:grpSpPr>
          <a:xfrm>
            <a:off x="2296055" y="1596410"/>
            <a:ext cx="7100524" cy="10518824"/>
            <a:chOff x="2816995" y="4959280"/>
            <a:chExt cx="5311384" cy="7868364"/>
          </a:xfrm>
        </p:grpSpPr>
        <p:grpSp>
          <p:nvGrpSpPr>
            <p:cNvPr id="16" name="Group 1102">
              <a:extLst>
                <a:ext uri="{FF2B5EF4-FFF2-40B4-BE49-F238E27FC236}">
                  <a16:creationId xmlns:a16="http://schemas.microsoft.com/office/drawing/2014/main" id="{9DEFD7BE-74F0-2D46-AE43-A505C7A088C0}"/>
                </a:ext>
              </a:extLst>
            </p:cNvPr>
            <p:cNvGrpSpPr/>
            <p:nvPr/>
          </p:nvGrpSpPr>
          <p:grpSpPr>
            <a:xfrm>
              <a:off x="2816995" y="4959280"/>
              <a:ext cx="5311384" cy="7868364"/>
              <a:chOff x="0" y="0"/>
              <a:chExt cx="6591304" cy="9765730"/>
            </a:xfrm>
          </p:grpSpPr>
          <p:pic>
            <p:nvPicPr>
              <p:cNvPr id="21" name="Mini-iPad-B&amp;W-Mockup.png">
                <a:extLst>
                  <a:ext uri="{FF2B5EF4-FFF2-40B4-BE49-F238E27FC236}">
                    <a16:creationId xmlns:a16="http://schemas.microsoft.com/office/drawing/2014/main" id="{55102126-4000-0D47-927A-31986396114A}"/>
                  </a:ext>
                </a:extLst>
              </p:cNvPr>
              <p:cNvPicPr/>
              <p:nvPr/>
            </p:nvPicPr>
            <p:blipFill>
              <a:blip r:embed="rId4">
                <a:extLst/>
              </a:blip>
              <a:stretch>
                <a:fillRect/>
              </a:stretch>
            </p:blipFill>
            <p:spPr>
              <a:xfrm>
                <a:off x="0" y="0"/>
                <a:ext cx="6591304" cy="9765730"/>
              </a:xfrm>
              <a:prstGeom prst="rect">
                <a:avLst/>
              </a:prstGeom>
              <a:ln w="12700" cap="flat">
                <a:noFill/>
                <a:miter lim="400000"/>
              </a:ln>
              <a:effectLst/>
            </p:spPr>
          </p:pic>
          <p:sp>
            <p:nvSpPr>
              <p:cNvPr id="22" name="Shape 1101">
                <a:extLst>
                  <a:ext uri="{FF2B5EF4-FFF2-40B4-BE49-F238E27FC236}">
                    <a16:creationId xmlns:a16="http://schemas.microsoft.com/office/drawing/2014/main" id="{419F0B8B-3A55-8F4F-A506-A72506DF2F23}"/>
                  </a:ext>
                </a:extLst>
              </p:cNvPr>
              <p:cNvSpPr/>
              <p:nvPr/>
            </p:nvSpPr>
            <p:spPr>
              <a:xfrm>
                <a:off x="363079" y="954047"/>
                <a:ext cx="5879097" cy="7806214"/>
              </a:xfrm>
              <a:prstGeom prst="rect">
                <a:avLst/>
              </a:prstGeom>
              <a:solidFill>
                <a:srgbClr val="606060"/>
              </a:solidFill>
              <a:ln w="25400" cap="flat">
                <a:solidFill>
                  <a:srgbClr val="000000">
                    <a:alpha val="0"/>
                  </a:srgbClr>
                </a:solidFill>
                <a:prstDash val="solid"/>
                <a:miter lim="400000"/>
              </a:ln>
              <a:effectLst/>
            </p:spPr>
            <p:txBody>
              <a:bodyPr wrap="square" lIns="0" tIns="0" rIns="0" bIns="0" numCol="1" anchor="ctr">
                <a:noAutofit/>
              </a:bodyPr>
              <a:lstStyle/>
              <a:p>
                <a:pPr defTabSz="876182">
                  <a:defRPr sz="4000">
                    <a:solidFill>
                      <a:srgbClr val="FFFFFF"/>
                    </a:solidFill>
                    <a:effectLst>
                      <a:outerShdw blurRad="38100" dist="12700" dir="5400000" rotWithShape="0">
                        <a:srgbClr val="000000">
                          <a:alpha val="50000"/>
                        </a:srgbClr>
                      </a:outerShdw>
                    </a:effectLst>
                  </a:defRPr>
                </a:pPr>
                <a:endParaRPr sz="5998" dirty="0">
                  <a:latin typeface="Calibri Light"/>
                </a:endParaRPr>
              </a:p>
            </p:txBody>
          </p:sp>
        </p:grpSp>
        <p:sp>
          <p:nvSpPr>
            <p:cNvPr id="17" name="Rectangle 16">
              <a:extLst>
                <a:ext uri="{FF2B5EF4-FFF2-40B4-BE49-F238E27FC236}">
                  <a16:creationId xmlns:a16="http://schemas.microsoft.com/office/drawing/2014/main" id="{F0190F1B-4DBF-514D-9E60-A935DF8931AF}"/>
                </a:ext>
              </a:extLst>
            </p:cNvPr>
            <p:cNvSpPr/>
            <p:nvPr/>
          </p:nvSpPr>
          <p:spPr>
            <a:xfrm>
              <a:off x="3069588" y="5693761"/>
              <a:ext cx="4817634" cy="63959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dirty="0"/>
            </a:p>
          </p:txBody>
        </p:sp>
      </p:grpSp>
      <p:grpSp>
        <p:nvGrpSpPr>
          <p:cNvPr id="19" name="Group 18">
            <a:extLst>
              <a:ext uri="{FF2B5EF4-FFF2-40B4-BE49-F238E27FC236}">
                <a16:creationId xmlns:a16="http://schemas.microsoft.com/office/drawing/2014/main" id="{3BF763B0-CDEB-1B45-87A7-FB81613BAA0D}"/>
              </a:ext>
            </a:extLst>
          </p:cNvPr>
          <p:cNvGrpSpPr/>
          <p:nvPr/>
        </p:nvGrpSpPr>
        <p:grpSpPr>
          <a:xfrm>
            <a:off x="11692634" y="4954771"/>
            <a:ext cx="9449619" cy="3802100"/>
            <a:chOff x="2373316" y="1282118"/>
            <a:chExt cx="9449619" cy="3802100"/>
          </a:xfrm>
        </p:grpSpPr>
        <p:sp>
          <p:nvSpPr>
            <p:cNvPr id="20" name="TextBox 19">
              <a:extLst>
                <a:ext uri="{FF2B5EF4-FFF2-40B4-BE49-F238E27FC236}">
                  <a16:creationId xmlns:a16="http://schemas.microsoft.com/office/drawing/2014/main" id="{A5074CD7-BA69-BE4A-B879-C518D8EEC75F}"/>
                </a:ext>
              </a:extLst>
            </p:cNvPr>
            <p:cNvSpPr txBox="1"/>
            <p:nvPr/>
          </p:nvSpPr>
          <p:spPr>
            <a:xfrm>
              <a:off x="2373316" y="2406562"/>
              <a:ext cx="9449619" cy="2677656"/>
            </a:xfrm>
            <a:prstGeom prst="rect">
              <a:avLst/>
            </a:prstGeom>
            <a:noFill/>
          </p:spPr>
          <p:txBody>
            <a:bodyPr wrap="square" rtlCol="0">
              <a:spAutoFit/>
            </a:bodyPr>
            <a:lstStyle/>
            <a:p>
              <a:r>
                <a:rPr lang="en-US" sz="2800" dirty="0">
                  <a:latin typeface="Lato" charset="0"/>
                  <a:ea typeface="Lato" charset="0"/>
                  <a:cs typeface="Lato" charset="0"/>
                </a:rPr>
                <a:t>Some fifty years ago there was a curious case of whale trover litigated. Likewise a fish is technically fast when it bears a waif, or any other recognized symbol of possession. These are scientific commentaries; but the commentaries of the whale men themselves sometimes consist in hard words and harder knocks.</a:t>
              </a:r>
            </a:p>
          </p:txBody>
        </p:sp>
        <p:sp>
          <p:nvSpPr>
            <p:cNvPr id="23" name="TextBox 22">
              <a:extLst>
                <a:ext uri="{FF2B5EF4-FFF2-40B4-BE49-F238E27FC236}">
                  <a16:creationId xmlns:a16="http://schemas.microsoft.com/office/drawing/2014/main" id="{712CD0C2-54AD-8E42-9EB0-27735BC4230A}"/>
                </a:ext>
              </a:extLst>
            </p:cNvPr>
            <p:cNvSpPr txBox="1"/>
            <p:nvPr/>
          </p:nvSpPr>
          <p:spPr>
            <a:xfrm>
              <a:off x="2373317" y="1282118"/>
              <a:ext cx="7942474"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IPAD MOCKUP</a:t>
              </a:r>
            </a:p>
          </p:txBody>
        </p:sp>
      </p:grpSp>
      <p:sp>
        <p:nvSpPr>
          <p:cNvPr id="2" name="Picture Placeholder 1">
            <a:extLst>
              <a:ext uri="{FF2B5EF4-FFF2-40B4-BE49-F238E27FC236}">
                <a16:creationId xmlns:a16="http://schemas.microsoft.com/office/drawing/2014/main" id="{BD36639A-566A-D74E-BDBD-12F6939E844A}"/>
              </a:ext>
            </a:extLst>
          </p:cNvPr>
          <p:cNvSpPr>
            <a:spLocks noGrp="1"/>
          </p:cNvSpPr>
          <p:nvPr>
            <p:ph type="pic" sz="quarter" idx="10"/>
          </p:nvPr>
        </p:nvSpPr>
        <p:spPr/>
      </p:sp>
    </p:spTree>
    <p:extLst>
      <p:ext uri="{BB962C8B-B14F-4D97-AF65-F5344CB8AC3E}">
        <p14:creationId xmlns:p14="http://schemas.microsoft.com/office/powerpoint/2010/main" val="954806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B29EB286-C906-C943-8865-7FB40A44C0A6}"/>
              </a:ext>
            </a:extLst>
          </p:cNvPr>
          <p:cNvGrpSpPr/>
          <p:nvPr/>
        </p:nvGrpSpPr>
        <p:grpSpPr>
          <a:xfrm>
            <a:off x="-6177068" y="1882588"/>
            <a:ext cx="16988960" cy="9947836"/>
            <a:chOff x="3158744" y="2595880"/>
            <a:chExt cx="5375656" cy="3147700"/>
          </a:xfrm>
        </p:grpSpPr>
        <p:pic>
          <p:nvPicPr>
            <p:cNvPr id="19" name="Picture 18" descr="New Macbook Silver.png">
              <a:extLst>
                <a:ext uri="{FF2B5EF4-FFF2-40B4-BE49-F238E27FC236}">
                  <a16:creationId xmlns:a16="http://schemas.microsoft.com/office/drawing/2014/main" id="{E03AF2F6-4532-644D-AC31-36A936980C0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158744" y="2595880"/>
              <a:ext cx="5375656" cy="3147700"/>
            </a:xfrm>
            <a:prstGeom prst="rect">
              <a:avLst/>
            </a:prstGeom>
          </p:spPr>
        </p:pic>
        <p:sp>
          <p:nvSpPr>
            <p:cNvPr id="20" name="Rectangle 19">
              <a:extLst>
                <a:ext uri="{FF2B5EF4-FFF2-40B4-BE49-F238E27FC236}">
                  <a16:creationId xmlns:a16="http://schemas.microsoft.com/office/drawing/2014/main" id="{79734DFC-EDB2-014F-852C-39544B228C84}"/>
                </a:ext>
              </a:extLst>
            </p:cNvPr>
            <p:cNvSpPr/>
            <p:nvPr/>
          </p:nvSpPr>
          <p:spPr>
            <a:xfrm>
              <a:off x="3764844" y="2841171"/>
              <a:ext cx="4112059" cy="258644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grpSp>
      <p:grpSp>
        <p:nvGrpSpPr>
          <p:cNvPr id="10" name="Group 9">
            <a:extLst>
              <a:ext uri="{FF2B5EF4-FFF2-40B4-BE49-F238E27FC236}">
                <a16:creationId xmlns:a16="http://schemas.microsoft.com/office/drawing/2014/main" id="{94E1567E-B376-6640-B562-171DC5777643}"/>
              </a:ext>
            </a:extLst>
          </p:cNvPr>
          <p:cNvGrpSpPr/>
          <p:nvPr/>
        </p:nvGrpSpPr>
        <p:grpSpPr>
          <a:xfrm>
            <a:off x="11692634" y="4954771"/>
            <a:ext cx="9449619" cy="3802100"/>
            <a:chOff x="2373316" y="1282118"/>
            <a:chExt cx="9449619" cy="3802100"/>
          </a:xfrm>
        </p:grpSpPr>
        <p:sp>
          <p:nvSpPr>
            <p:cNvPr id="16" name="TextBox 15">
              <a:extLst>
                <a:ext uri="{FF2B5EF4-FFF2-40B4-BE49-F238E27FC236}">
                  <a16:creationId xmlns:a16="http://schemas.microsoft.com/office/drawing/2014/main" id="{6D50903B-6A91-AC48-8DD5-8A9A345BC219}"/>
                </a:ext>
              </a:extLst>
            </p:cNvPr>
            <p:cNvSpPr txBox="1"/>
            <p:nvPr/>
          </p:nvSpPr>
          <p:spPr>
            <a:xfrm>
              <a:off x="2373316" y="2406562"/>
              <a:ext cx="9449619" cy="2677656"/>
            </a:xfrm>
            <a:prstGeom prst="rect">
              <a:avLst/>
            </a:prstGeom>
            <a:noFill/>
          </p:spPr>
          <p:txBody>
            <a:bodyPr wrap="square" rtlCol="0">
              <a:spAutoFit/>
            </a:bodyPr>
            <a:lstStyle/>
            <a:p>
              <a:r>
                <a:rPr lang="en-US" sz="2800" dirty="0">
                  <a:latin typeface="Lato" charset="0"/>
                  <a:ea typeface="Lato" charset="0"/>
                  <a:cs typeface="Lato" charset="0"/>
                </a:rPr>
                <a:t>Some fifty years ago there was a curious case of whale trover litigated. Likewise a fish is technically fast when it bears a waif, or any other recognized symbol of possession. These are scientific commentaries; but the commentaries of the whale men themselves sometimes consist in hard words and harder knocks.</a:t>
              </a:r>
            </a:p>
          </p:txBody>
        </p:sp>
        <p:sp>
          <p:nvSpPr>
            <p:cNvPr id="17" name="TextBox 16">
              <a:extLst>
                <a:ext uri="{FF2B5EF4-FFF2-40B4-BE49-F238E27FC236}">
                  <a16:creationId xmlns:a16="http://schemas.microsoft.com/office/drawing/2014/main" id="{D7E8FE39-BCCF-F24E-9C5B-734DE6897730}"/>
                </a:ext>
              </a:extLst>
            </p:cNvPr>
            <p:cNvSpPr txBox="1"/>
            <p:nvPr/>
          </p:nvSpPr>
          <p:spPr>
            <a:xfrm>
              <a:off x="2373317" y="1282118"/>
              <a:ext cx="7942474"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IPHONE MOCKUP</a:t>
              </a:r>
            </a:p>
          </p:txBody>
        </p:sp>
      </p:grpSp>
      <p:pic>
        <p:nvPicPr>
          <p:cNvPr id="9" name="Picture 8">
            <a:extLst>
              <a:ext uri="{FF2B5EF4-FFF2-40B4-BE49-F238E27FC236}">
                <a16:creationId xmlns:a16="http://schemas.microsoft.com/office/drawing/2014/main" id="{63082073-9C46-8241-BA31-5EF2352A085D}"/>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sp>
        <p:nvSpPr>
          <p:cNvPr id="2" name="Picture Placeholder 1">
            <a:extLst>
              <a:ext uri="{FF2B5EF4-FFF2-40B4-BE49-F238E27FC236}">
                <a16:creationId xmlns:a16="http://schemas.microsoft.com/office/drawing/2014/main" id="{022651A6-382E-CC40-862D-B1FBB37D4427}"/>
              </a:ext>
            </a:extLst>
          </p:cNvPr>
          <p:cNvSpPr>
            <a:spLocks noGrp="1"/>
          </p:cNvSpPr>
          <p:nvPr>
            <p:ph type="pic" sz="quarter" idx="10"/>
          </p:nvPr>
        </p:nvSpPr>
        <p:spPr/>
      </p:sp>
    </p:spTree>
    <p:extLst>
      <p:ext uri="{BB962C8B-B14F-4D97-AF65-F5344CB8AC3E}">
        <p14:creationId xmlns:p14="http://schemas.microsoft.com/office/powerpoint/2010/main" val="3606058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C57EEEB-D057-E04A-8CDE-2FCE74B2817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71"/>
            <a:ext cx="24377650" cy="13715857"/>
          </a:xfrm>
          <a:prstGeom prst="rect">
            <a:avLst/>
          </a:prstGeom>
        </p:spPr>
      </p:pic>
      <p:grpSp>
        <p:nvGrpSpPr>
          <p:cNvPr id="7" name="Group 6">
            <a:extLst>
              <a:ext uri="{FF2B5EF4-FFF2-40B4-BE49-F238E27FC236}">
                <a16:creationId xmlns:a16="http://schemas.microsoft.com/office/drawing/2014/main" id="{9EDE97B1-B92B-0E40-BEB5-F2AA13D100AA}"/>
              </a:ext>
            </a:extLst>
          </p:cNvPr>
          <p:cNvGrpSpPr/>
          <p:nvPr/>
        </p:nvGrpSpPr>
        <p:grpSpPr>
          <a:xfrm>
            <a:off x="4698172" y="5716892"/>
            <a:ext cx="11641758" cy="2282213"/>
            <a:chOff x="6367946" y="5692534"/>
            <a:chExt cx="11641758" cy="2282213"/>
          </a:xfrm>
        </p:grpSpPr>
        <p:sp>
          <p:nvSpPr>
            <p:cNvPr id="6" name="TextBox 5"/>
            <p:cNvSpPr txBox="1"/>
            <p:nvPr/>
          </p:nvSpPr>
          <p:spPr>
            <a:xfrm>
              <a:off x="6367946" y="5692534"/>
              <a:ext cx="11641758" cy="1323439"/>
            </a:xfrm>
            <a:prstGeom prst="rect">
              <a:avLst/>
            </a:prstGeom>
            <a:noFill/>
          </p:spPr>
          <p:txBody>
            <a:bodyPr wrap="square" rtlCol="0">
              <a:spAutoFit/>
            </a:bodyPr>
            <a:lstStyle/>
            <a:p>
              <a:r>
                <a:rPr lang="en-US" sz="8000" b="1" dirty="0">
                  <a:solidFill>
                    <a:schemeClr val="tx2"/>
                  </a:solidFill>
                  <a:latin typeface="Lato Black" panose="020F0502020204030203" pitchFamily="34" charset="0"/>
                  <a:ea typeface="Lato Black" panose="020F0502020204030203" pitchFamily="34" charset="0"/>
                  <a:cs typeface="Lato Black" panose="020F0502020204030203" pitchFamily="34" charset="0"/>
                </a:rPr>
                <a:t>THANK YOU</a:t>
              </a:r>
            </a:p>
          </p:txBody>
        </p:sp>
        <p:sp>
          <p:nvSpPr>
            <p:cNvPr id="18" name="TextBox 17">
              <a:extLst>
                <a:ext uri="{FF2B5EF4-FFF2-40B4-BE49-F238E27FC236}">
                  <a16:creationId xmlns:a16="http://schemas.microsoft.com/office/drawing/2014/main" id="{9B57B822-7A0C-6848-BB12-849399ADD4F0}"/>
                </a:ext>
              </a:extLst>
            </p:cNvPr>
            <p:cNvSpPr txBox="1"/>
            <p:nvPr/>
          </p:nvSpPr>
          <p:spPr>
            <a:xfrm>
              <a:off x="6506240" y="7328416"/>
              <a:ext cx="8447760" cy="646331"/>
            </a:xfrm>
            <a:prstGeom prst="rect">
              <a:avLst/>
            </a:prstGeom>
            <a:noFill/>
          </p:spPr>
          <p:txBody>
            <a:bodyPr wrap="square" rtlCol="0">
              <a:spAutoFit/>
            </a:bodyPr>
            <a:lstStyle/>
            <a:p>
              <a:r>
                <a:rPr lang="en-US" b="1" spc="300" dirty="0">
                  <a:solidFill>
                    <a:schemeClr val="tx2"/>
                  </a:solidFill>
                  <a:latin typeface="Lato" panose="020F0502020204030203" pitchFamily="34" charset="0"/>
                  <a:ea typeface="Lato" panose="020F0502020204030203" pitchFamily="34" charset="0"/>
                  <a:cs typeface="Lato" panose="020F0502020204030203" pitchFamily="34" charset="0"/>
                </a:rPr>
                <a:t>CORPORATE PRESENTATION</a:t>
              </a:r>
            </a:p>
          </p:txBody>
        </p:sp>
      </p:grpSp>
      <p:sp>
        <p:nvSpPr>
          <p:cNvPr id="17" name="Shape 2624">
            <a:extLst>
              <a:ext uri="{FF2B5EF4-FFF2-40B4-BE49-F238E27FC236}">
                <a16:creationId xmlns:a16="http://schemas.microsoft.com/office/drawing/2014/main" id="{909743CC-8F31-0948-8D46-CD8A2D3F25C0}"/>
              </a:ext>
            </a:extLst>
          </p:cNvPr>
          <p:cNvSpPr/>
          <p:nvPr/>
        </p:nvSpPr>
        <p:spPr>
          <a:xfrm>
            <a:off x="11490989" y="2073831"/>
            <a:ext cx="1395672" cy="1395668"/>
          </a:xfrm>
          <a:custGeom>
            <a:avLst/>
            <a:gdLst/>
            <a:ahLst/>
            <a:cxnLst>
              <a:cxn ang="0">
                <a:pos x="wd2" y="hd2"/>
              </a:cxn>
              <a:cxn ang="5400000">
                <a:pos x="wd2" y="hd2"/>
              </a:cxn>
              <a:cxn ang="10800000">
                <a:pos x="wd2" y="hd2"/>
              </a:cxn>
              <a:cxn ang="16200000">
                <a:pos x="wd2" y="hd2"/>
              </a:cxn>
            </a:cxnLst>
            <a:rect l="0" t="0" r="r" b="b"/>
            <a:pathLst>
              <a:path w="21600" h="21600" extrusionOk="0">
                <a:moveTo>
                  <a:pt x="982" y="6873"/>
                </a:moveTo>
                <a:lnTo>
                  <a:pt x="20618" y="6873"/>
                </a:lnTo>
                <a:lnTo>
                  <a:pt x="20618" y="7855"/>
                </a:lnTo>
                <a:lnTo>
                  <a:pt x="982" y="7855"/>
                </a:lnTo>
                <a:cubicBezTo>
                  <a:pt x="982" y="7855"/>
                  <a:pt x="982" y="6873"/>
                  <a:pt x="982" y="6873"/>
                </a:cubicBezTo>
                <a:close/>
                <a:moveTo>
                  <a:pt x="16691" y="8836"/>
                </a:moveTo>
                <a:lnTo>
                  <a:pt x="18655" y="8836"/>
                </a:lnTo>
                <a:lnTo>
                  <a:pt x="18655" y="17673"/>
                </a:lnTo>
                <a:lnTo>
                  <a:pt x="16691" y="17673"/>
                </a:lnTo>
                <a:cubicBezTo>
                  <a:pt x="16691" y="17673"/>
                  <a:pt x="16691" y="8836"/>
                  <a:pt x="16691" y="8836"/>
                </a:cubicBezTo>
                <a:close/>
                <a:moveTo>
                  <a:pt x="13745" y="8836"/>
                </a:moveTo>
                <a:lnTo>
                  <a:pt x="15709" y="8836"/>
                </a:lnTo>
                <a:lnTo>
                  <a:pt x="15709" y="17673"/>
                </a:lnTo>
                <a:lnTo>
                  <a:pt x="13745" y="17673"/>
                </a:lnTo>
                <a:cubicBezTo>
                  <a:pt x="13745" y="17673"/>
                  <a:pt x="13745" y="8836"/>
                  <a:pt x="13745" y="8836"/>
                </a:cubicBezTo>
                <a:close/>
                <a:moveTo>
                  <a:pt x="8836" y="8836"/>
                </a:moveTo>
                <a:lnTo>
                  <a:pt x="12764" y="8836"/>
                </a:lnTo>
                <a:lnTo>
                  <a:pt x="12764" y="17673"/>
                </a:lnTo>
                <a:lnTo>
                  <a:pt x="8836" y="17673"/>
                </a:lnTo>
                <a:cubicBezTo>
                  <a:pt x="8836" y="17673"/>
                  <a:pt x="8836" y="8836"/>
                  <a:pt x="8836" y="8836"/>
                </a:cubicBezTo>
                <a:close/>
                <a:moveTo>
                  <a:pt x="5891" y="8836"/>
                </a:moveTo>
                <a:lnTo>
                  <a:pt x="7855" y="8836"/>
                </a:lnTo>
                <a:lnTo>
                  <a:pt x="7855" y="17673"/>
                </a:lnTo>
                <a:lnTo>
                  <a:pt x="5891" y="17673"/>
                </a:lnTo>
                <a:cubicBezTo>
                  <a:pt x="5891" y="17673"/>
                  <a:pt x="5891" y="8836"/>
                  <a:pt x="5891" y="8836"/>
                </a:cubicBezTo>
                <a:close/>
                <a:moveTo>
                  <a:pt x="2945" y="8836"/>
                </a:moveTo>
                <a:lnTo>
                  <a:pt x="4909" y="8836"/>
                </a:lnTo>
                <a:lnTo>
                  <a:pt x="4909" y="17673"/>
                </a:lnTo>
                <a:lnTo>
                  <a:pt x="2945" y="17673"/>
                </a:lnTo>
                <a:cubicBezTo>
                  <a:pt x="2945" y="17673"/>
                  <a:pt x="2945" y="8836"/>
                  <a:pt x="2945" y="8836"/>
                </a:cubicBezTo>
                <a:close/>
                <a:moveTo>
                  <a:pt x="19773" y="18655"/>
                </a:moveTo>
                <a:lnTo>
                  <a:pt x="20428" y="20618"/>
                </a:lnTo>
                <a:lnTo>
                  <a:pt x="1172" y="20618"/>
                </a:lnTo>
                <a:lnTo>
                  <a:pt x="1827" y="18655"/>
                </a:lnTo>
                <a:cubicBezTo>
                  <a:pt x="1827" y="18655"/>
                  <a:pt x="19773" y="18655"/>
                  <a:pt x="19773" y="18655"/>
                </a:cubicBezTo>
                <a:close/>
                <a:moveTo>
                  <a:pt x="10800" y="1056"/>
                </a:moveTo>
                <a:lnTo>
                  <a:pt x="19261" y="5891"/>
                </a:lnTo>
                <a:lnTo>
                  <a:pt x="2339" y="5891"/>
                </a:lnTo>
                <a:cubicBezTo>
                  <a:pt x="2339" y="5891"/>
                  <a:pt x="10800" y="1056"/>
                  <a:pt x="10800" y="1056"/>
                </a:cubicBezTo>
                <a:close/>
                <a:moveTo>
                  <a:pt x="21109" y="8836"/>
                </a:moveTo>
                <a:cubicBezTo>
                  <a:pt x="21380" y="8836"/>
                  <a:pt x="21600" y="8617"/>
                  <a:pt x="21600" y="8345"/>
                </a:cubicBezTo>
                <a:lnTo>
                  <a:pt x="21600" y="6382"/>
                </a:lnTo>
                <a:cubicBezTo>
                  <a:pt x="21600" y="6200"/>
                  <a:pt x="21496" y="6047"/>
                  <a:pt x="21349" y="5963"/>
                </a:cubicBezTo>
                <a:lnTo>
                  <a:pt x="21353" y="5956"/>
                </a:lnTo>
                <a:lnTo>
                  <a:pt x="11044" y="65"/>
                </a:lnTo>
                <a:lnTo>
                  <a:pt x="11040" y="72"/>
                </a:lnTo>
                <a:cubicBezTo>
                  <a:pt x="10968" y="30"/>
                  <a:pt x="10889" y="0"/>
                  <a:pt x="10800" y="0"/>
                </a:cubicBezTo>
                <a:cubicBezTo>
                  <a:pt x="10711" y="0"/>
                  <a:pt x="10632" y="30"/>
                  <a:pt x="10560" y="72"/>
                </a:cubicBezTo>
                <a:lnTo>
                  <a:pt x="10556" y="65"/>
                </a:lnTo>
                <a:lnTo>
                  <a:pt x="247" y="5956"/>
                </a:lnTo>
                <a:lnTo>
                  <a:pt x="251" y="5963"/>
                </a:lnTo>
                <a:cubicBezTo>
                  <a:pt x="104" y="6047"/>
                  <a:pt x="0" y="6200"/>
                  <a:pt x="0" y="6382"/>
                </a:cubicBezTo>
                <a:lnTo>
                  <a:pt x="0" y="8345"/>
                </a:lnTo>
                <a:cubicBezTo>
                  <a:pt x="0" y="8617"/>
                  <a:pt x="220" y="8836"/>
                  <a:pt x="491" y="8836"/>
                </a:cubicBezTo>
                <a:lnTo>
                  <a:pt x="1964" y="8836"/>
                </a:lnTo>
                <a:lnTo>
                  <a:pt x="1964" y="17673"/>
                </a:lnTo>
                <a:lnTo>
                  <a:pt x="1473" y="17673"/>
                </a:lnTo>
                <a:cubicBezTo>
                  <a:pt x="1256" y="17673"/>
                  <a:pt x="1078" y="17816"/>
                  <a:pt x="1013" y="18010"/>
                </a:cubicBezTo>
                <a:lnTo>
                  <a:pt x="1007" y="18009"/>
                </a:lnTo>
                <a:lnTo>
                  <a:pt x="25" y="20954"/>
                </a:lnTo>
                <a:lnTo>
                  <a:pt x="31" y="20955"/>
                </a:lnTo>
                <a:cubicBezTo>
                  <a:pt x="14" y="21005"/>
                  <a:pt x="0" y="21055"/>
                  <a:pt x="0" y="21109"/>
                </a:cubicBezTo>
                <a:cubicBezTo>
                  <a:pt x="0" y="21381"/>
                  <a:pt x="220" y="21600"/>
                  <a:pt x="491" y="21600"/>
                </a:cubicBezTo>
                <a:lnTo>
                  <a:pt x="21109" y="21600"/>
                </a:lnTo>
                <a:cubicBezTo>
                  <a:pt x="21380" y="21600"/>
                  <a:pt x="21600" y="21381"/>
                  <a:pt x="21600" y="21109"/>
                </a:cubicBezTo>
                <a:cubicBezTo>
                  <a:pt x="21600" y="21055"/>
                  <a:pt x="21586" y="21005"/>
                  <a:pt x="21569" y="20955"/>
                </a:cubicBezTo>
                <a:lnTo>
                  <a:pt x="21575" y="20954"/>
                </a:lnTo>
                <a:lnTo>
                  <a:pt x="20593" y="18009"/>
                </a:lnTo>
                <a:lnTo>
                  <a:pt x="20587" y="18010"/>
                </a:lnTo>
                <a:cubicBezTo>
                  <a:pt x="20522" y="17816"/>
                  <a:pt x="20344" y="17673"/>
                  <a:pt x="20127" y="17673"/>
                </a:cubicBezTo>
                <a:lnTo>
                  <a:pt x="19636" y="17673"/>
                </a:lnTo>
                <a:lnTo>
                  <a:pt x="19636" y="8836"/>
                </a:lnTo>
                <a:cubicBezTo>
                  <a:pt x="19636" y="8836"/>
                  <a:pt x="21109" y="8836"/>
                  <a:pt x="21109" y="8836"/>
                </a:cubicBezTo>
                <a:close/>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Tree>
    <p:extLst>
      <p:ext uri="{BB962C8B-B14F-4D97-AF65-F5344CB8AC3E}">
        <p14:creationId xmlns:p14="http://schemas.microsoft.com/office/powerpoint/2010/main" val="975368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5" name="Shape 2525"/>
          <p:cNvSpPr/>
          <p:nvPr/>
        </p:nvSpPr>
        <p:spPr>
          <a:xfrm>
            <a:off x="1758542" y="4095990"/>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26" name="Shape 2526"/>
          <p:cNvSpPr/>
          <p:nvPr/>
        </p:nvSpPr>
        <p:spPr>
          <a:xfrm>
            <a:off x="2825064" y="4095990"/>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4236" y="16752"/>
                </a:moveTo>
                <a:cubicBezTo>
                  <a:pt x="14001" y="16887"/>
                  <a:pt x="13921" y="17188"/>
                  <a:pt x="14057" y="17422"/>
                </a:cubicBezTo>
                <a:cubicBezTo>
                  <a:pt x="14192" y="17658"/>
                  <a:pt x="14493" y="17738"/>
                  <a:pt x="14727" y="17602"/>
                </a:cubicBezTo>
                <a:cubicBezTo>
                  <a:pt x="14962" y="17467"/>
                  <a:pt x="15042" y="17167"/>
                  <a:pt x="14907" y="16932"/>
                </a:cubicBezTo>
                <a:cubicBezTo>
                  <a:pt x="14771" y="16697"/>
                  <a:pt x="14472" y="16617"/>
                  <a:pt x="14236" y="16752"/>
                </a:cubicBezTo>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5218" y="10309"/>
                </a:moveTo>
                <a:lnTo>
                  <a:pt x="12694" y="10309"/>
                </a:lnTo>
                <a:cubicBezTo>
                  <a:pt x="12515" y="9624"/>
                  <a:pt x="11978" y="9084"/>
                  <a:pt x="11291" y="8906"/>
                </a:cubicBezTo>
                <a:lnTo>
                  <a:pt x="11291" y="3436"/>
                </a:lnTo>
                <a:cubicBezTo>
                  <a:pt x="11291" y="3166"/>
                  <a:pt x="11071" y="2945"/>
                  <a:pt x="10800" y="2945"/>
                </a:cubicBezTo>
                <a:cubicBezTo>
                  <a:pt x="10529" y="2945"/>
                  <a:pt x="10309" y="3166"/>
                  <a:pt x="10309" y="3436"/>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5218" y="11291"/>
                </a:lnTo>
                <a:cubicBezTo>
                  <a:pt x="15489" y="11291"/>
                  <a:pt x="15709" y="11072"/>
                  <a:pt x="15709" y="10800"/>
                </a:cubicBezTo>
                <a:cubicBezTo>
                  <a:pt x="15709" y="10529"/>
                  <a:pt x="15489" y="10309"/>
                  <a:pt x="15218" y="10309"/>
                </a:cubicBezTo>
                <a:moveTo>
                  <a:pt x="16932" y="6693"/>
                </a:moveTo>
                <a:cubicBezTo>
                  <a:pt x="16697" y="6829"/>
                  <a:pt x="16616" y="7129"/>
                  <a:pt x="16752" y="7364"/>
                </a:cubicBezTo>
                <a:cubicBezTo>
                  <a:pt x="16887" y="7599"/>
                  <a:pt x="17188" y="7679"/>
                  <a:pt x="17422" y="7543"/>
                </a:cubicBezTo>
                <a:cubicBezTo>
                  <a:pt x="17657" y="7408"/>
                  <a:pt x="17737" y="7108"/>
                  <a:pt x="17602" y="6873"/>
                </a:cubicBezTo>
                <a:cubicBezTo>
                  <a:pt x="17467" y="6638"/>
                  <a:pt x="17166" y="6557"/>
                  <a:pt x="16932" y="6693"/>
                </a:cubicBezTo>
                <a:moveTo>
                  <a:pt x="10800" y="17673"/>
                </a:moveTo>
                <a:cubicBezTo>
                  <a:pt x="10529" y="17673"/>
                  <a:pt x="10309" y="17893"/>
                  <a:pt x="10309" y="18164"/>
                </a:cubicBezTo>
                <a:cubicBezTo>
                  <a:pt x="10309" y="18435"/>
                  <a:pt x="10529" y="18655"/>
                  <a:pt x="10800" y="18655"/>
                </a:cubicBezTo>
                <a:cubicBezTo>
                  <a:pt x="11071" y="18655"/>
                  <a:pt x="11291" y="18435"/>
                  <a:pt x="11291" y="18164"/>
                </a:cubicBezTo>
                <a:cubicBezTo>
                  <a:pt x="11291" y="17893"/>
                  <a:pt x="11071" y="17673"/>
                  <a:pt x="10800" y="17673"/>
                </a:cubicBezTo>
                <a:moveTo>
                  <a:pt x="17422" y="14057"/>
                </a:moveTo>
                <a:cubicBezTo>
                  <a:pt x="17188" y="13921"/>
                  <a:pt x="16887" y="14001"/>
                  <a:pt x="16752" y="14236"/>
                </a:cubicBezTo>
                <a:cubicBezTo>
                  <a:pt x="16616" y="14472"/>
                  <a:pt x="16697" y="14772"/>
                  <a:pt x="16932" y="14907"/>
                </a:cubicBezTo>
                <a:cubicBezTo>
                  <a:pt x="17166" y="15043"/>
                  <a:pt x="17467" y="14962"/>
                  <a:pt x="17602" y="14727"/>
                </a:cubicBezTo>
                <a:cubicBezTo>
                  <a:pt x="17737" y="14492"/>
                  <a:pt x="17657" y="14192"/>
                  <a:pt x="17422" y="14057"/>
                </a:cubicBezTo>
                <a:moveTo>
                  <a:pt x="4668" y="6693"/>
                </a:moveTo>
                <a:cubicBezTo>
                  <a:pt x="4433" y="6557"/>
                  <a:pt x="4133" y="6638"/>
                  <a:pt x="3998" y="6873"/>
                </a:cubicBezTo>
                <a:cubicBezTo>
                  <a:pt x="3863" y="7108"/>
                  <a:pt x="3942" y="7408"/>
                  <a:pt x="4178" y="7543"/>
                </a:cubicBezTo>
                <a:cubicBezTo>
                  <a:pt x="4412" y="7679"/>
                  <a:pt x="4713" y="7599"/>
                  <a:pt x="4848" y="7364"/>
                </a:cubicBezTo>
                <a:cubicBezTo>
                  <a:pt x="4984" y="7129"/>
                  <a:pt x="4903" y="6829"/>
                  <a:pt x="4668" y="6693"/>
                </a:cubicBezTo>
                <a:moveTo>
                  <a:pt x="14236" y="4848"/>
                </a:moveTo>
                <a:cubicBezTo>
                  <a:pt x="14472" y="4984"/>
                  <a:pt x="14771" y="4903"/>
                  <a:pt x="14907" y="4669"/>
                </a:cubicBezTo>
                <a:cubicBezTo>
                  <a:pt x="15042" y="4434"/>
                  <a:pt x="14962" y="4134"/>
                  <a:pt x="14727" y="3998"/>
                </a:cubicBezTo>
                <a:cubicBezTo>
                  <a:pt x="14493" y="3863"/>
                  <a:pt x="14192" y="3943"/>
                  <a:pt x="14057" y="4178"/>
                </a:cubicBezTo>
                <a:cubicBezTo>
                  <a:pt x="13921" y="4412"/>
                  <a:pt x="14001" y="4713"/>
                  <a:pt x="14236" y="4848"/>
                </a:cubicBezTo>
                <a:moveTo>
                  <a:pt x="3436" y="10309"/>
                </a:moveTo>
                <a:cubicBezTo>
                  <a:pt x="3166" y="10309"/>
                  <a:pt x="2945" y="10529"/>
                  <a:pt x="2945" y="10800"/>
                </a:cubicBezTo>
                <a:cubicBezTo>
                  <a:pt x="2945" y="11072"/>
                  <a:pt x="3166" y="11291"/>
                  <a:pt x="3436" y="11291"/>
                </a:cubicBezTo>
                <a:cubicBezTo>
                  <a:pt x="3707" y="11291"/>
                  <a:pt x="3927" y="11072"/>
                  <a:pt x="3927" y="10800"/>
                </a:cubicBezTo>
                <a:cubicBezTo>
                  <a:pt x="3927" y="10529"/>
                  <a:pt x="3707" y="10309"/>
                  <a:pt x="3436" y="10309"/>
                </a:cubicBezTo>
                <a:moveTo>
                  <a:pt x="6873" y="3998"/>
                </a:moveTo>
                <a:cubicBezTo>
                  <a:pt x="6638" y="4134"/>
                  <a:pt x="6558" y="4434"/>
                  <a:pt x="6693" y="4669"/>
                </a:cubicBezTo>
                <a:cubicBezTo>
                  <a:pt x="6829" y="4903"/>
                  <a:pt x="7129" y="4984"/>
                  <a:pt x="7364" y="4848"/>
                </a:cubicBezTo>
                <a:cubicBezTo>
                  <a:pt x="7599" y="4713"/>
                  <a:pt x="7679" y="4412"/>
                  <a:pt x="7543" y="4178"/>
                </a:cubicBezTo>
                <a:cubicBezTo>
                  <a:pt x="7408" y="3943"/>
                  <a:pt x="7108" y="3863"/>
                  <a:pt x="6873" y="3998"/>
                </a:cubicBezTo>
                <a:moveTo>
                  <a:pt x="4178" y="14057"/>
                </a:moveTo>
                <a:cubicBezTo>
                  <a:pt x="3942" y="14192"/>
                  <a:pt x="3863" y="14492"/>
                  <a:pt x="3998" y="14727"/>
                </a:cubicBezTo>
                <a:cubicBezTo>
                  <a:pt x="4133" y="14962"/>
                  <a:pt x="4433" y="15043"/>
                  <a:pt x="4668" y="14907"/>
                </a:cubicBezTo>
                <a:cubicBezTo>
                  <a:pt x="4903" y="14772"/>
                  <a:pt x="4984" y="14472"/>
                  <a:pt x="4848" y="14236"/>
                </a:cubicBezTo>
                <a:cubicBezTo>
                  <a:pt x="4713" y="14001"/>
                  <a:pt x="4412" y="13921"/>
                  <a:pt x="4178" y="14057"/>
                </a:cubicBezTo>
                <a:moveTo>
                  <a:pt x="7364" y="16752"/>
                </a:moveTo>
                <a:cubicBezTo>
                  <a:pt x="7129" y="16617"/>
                  <a:pt x="6829" y="16697"/>
                  <a:pt x="6693" y="16932"/>
                </a:cubicBezTo>
                <a:cubicBezTo>
                  <a:pt x="6558" y="17167"/>
                  <a:pt x="6638" y="17467"/>
                  <a:pt x="6873" y="17602"/>
                </a:cubicBezTo>
                <a:cubicBezTo>
                  <a:pt x="7108" y="17738"/>
                  <a:pt x="7408" y="17658"/>
                  <a:pt x="7543" y="17422"/>
                </a:cubicBezTo>
                <a:cubicBezTo>
                  <a:pt x="7679" y="17188"/>
                  <a:pt x="7599" y="16887"/>
                  <a:pt x="7364" y="16752"/>
                </a:cubicBezTo>
                <a:moveTo>
                  <a:pt x="18164" y="10309"/>
                </a:moveTo>
                <a:cubicBezTo>
                  <a:pt x="17893" y="10309"/>
                  <a:pt x="17673" y="10529"/>
                  <a:pt x="17673" y="10800"/>
                </a:cubicBezTo>
                <a:cubicBezTo>
                  <a:pt x="17673" y="11072"/>
                  <a:pt x="17893" y="11291"/>
                  <a:pt x="18164" y="11291"/>
                </a:cubicBezTo>
                <a:cubicBezTo>
                  <a:pt x="18434" y="11291"/>
                  <a:pt x="18655" y="11072"/>
                  <a:pt x="18655" y="10800"/>
                </a:cubicBezTo>
                <a:cubicBezTo>
                  <a:pt x="18655" y="10529"/>
                  <a:pt x="18434" y="10309"/>
                  <a:pt x="18164" y="10309"/>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27" name="Shape 2527"/>
          <p:cNvSpPr/>
          <p:nvPr/>
        </p:nvSpPr>
        <p:spPr>
          <a:xfrm>
            <a:off x="3891586" y="4095990"/>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4236" y="10309"/>
                </a:moveTo>
                <a:lnTo>
                  <a:pt x="12694" y="10309"/>
                </a:lnTo>
                <a:cubicBezTo>
                  <a:pt x="12516" y="9622"/>
                  <a:pt x="11979" y="9084"/>
                  <a:pt x="11291" y="8906"/>
                </a:cubicBezTo>
                <a:lnTo>
                  <a:pt x="11291" y="5400"/>
                </a:lnTo>
                <a:cubicBezTo>
                  <a:pt x="11291" y="5129"/>
                  <a:pt x="11071" y="4909"/>
                  <a:pt x="10800" y="4909"/>
                </a:cubicBezTo>
                <a:cubicBezTo>
                  <a:pt x="10529" y="4909"/>
                  <a:pt x="10309" y="5129"/>
                  <a:pt x="10309" y="5400"/>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4236" y="11291"/>
                </a:lnTo>
                <a:cubicBezTo>
                  <a:pt x="14507" y="11291"/>
                  <a:pt x="14727" y="11072"/>
                  <a:pt x="14727" y="10800"/>
                </a:cubicBezTo>
                <a:cubicBezTo>
                  <a:pt x="14727" y="10529"/>
                  <a:pt x="14507" y="10309"/>
                  <a:pt x="14236" y="10309"/>
                </a:cubicBezTo>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0800" y="18655"/>
                </a:moveTo>
                <a:cubicBezTo>
                  <a:pt x="6462" y="18655"/>
                  <a:pt x="2945" y="15138"/>
                  <a:pt x="2945" y="10800"/>
                </a:cubicBezTo>
                <a:cubicBezTo>
                  <a:pt x="2945" y="6462"/>
                  <a:pt x="6462" y="2945"/>
                  <a:pt x="10800" y="2945"/>
                </a:cubicBezTo>
                <a:cubicBezTo>
                  <a:pt x="15138" y="2945"/>
                  <a:pt x="18655" y="6462"/>
                  <a:pt x="18655" y="10800"/>
                </a:cubicBezTo>
                <a:cubicBezTo>
                  <a:pt x="18655" y="15138"/>
                  <a:pt x="15138" y="18655"/>
                  <a:pt x="10800" y="18655"/>
                </a:cubicBezTo>
                <a:moveTo>
                  <a:pt x="10800" y="1964"/>
                </a:moveTo>
                <a:cubicBezTo>
                  <a:pt x="5920" y="1964"/>
                  <a:pt x="1964" y="5920"/>
                  <a:pt x="1964" y="10800"/>
                </a:cubicBezTo>
                <a:cubicBezTo>
                  <a:pt x="1964" y="15680"/>
                  <a:pt x="5920" y="19636"/>
                  <a:pt x="10800" y="19636"/>
                </a:cubicBezTo>
                <a:cubicBezTo>
                  <a:pt x="15680" y="19636"/>
                  <a:pt x="19636" y="15680"/>
                  <a:pt x="19636" y="10800"/>
                </a:cubicBezTo>
                <a:cubicBezTo>
                  <a:pt x="19636" y="5920"/>
                  <a:pt x="15680" y="1964"/>
                  <a:pt x="10800" y="1964"/>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28" name="Shape 2528"/>
          <p:cNvSpPr/>
          <p:nvPr/>
        </p:nvSpPr>
        <p:spPr>
          <a:xfrm>
            <a:off x="5034288" y="4121401"/>
            <a:ext cx="406295" cy="558655"/>
          </a:xfrm>
          <a:custGeom>
            <a:avLst/>
            <a:gdLst/>
            <a:ahLst/>
            <a:cxnLst>
              <a:cxn ang="0">
                <a:pos x="wd2" y="hd2"/>
              </a:cxn>
              <a:cxn ang="5400000">
                <a:pos x="wd2" y="hd2"/>
              </a:cxn>
              <a:cxn ang="10800000">
                <a:pos x="wd2" y="hd2"/>
              </a:cxn>
              <a:cxn ang="16200000">
                <a:pos x="wd2" y="hd2"/>
              </a:cxn>
            </a:cxnLst>
            <a:rect l="0" t="0" r="r" b="b"/>
            <a:pathLst>
              <a:path w="21600" h="21600" extrusionOk="0">
                <a:moveTo>
                  <a:pt x="20250" y="19636"/>
                </a:moveTo>
                <a:cubicBezTo>
                  <a:pt x="20250" y="20178"/>
                  <a:pt x="19645" y="20618"/>
                  <a:pt x="18900" y="20618"/>
                </a:cubicBezTo>
                <a:lnTo>
                  <a:pt x="2700" y="20618"/>
                </a:lnTo>
                <a:cubicBezTo>
                  <a:pt x="1955" y="20618"/>
                  <a:pt x="1350" y="20178"/>
                  <a:pt x="1350" y="19636"/>
                </a:cubicBezTo>
                <a:lnTo>
                  <a:pt x="1350" y="10800"/>
                </a:lnTo>
                <a:cubicBezTo>
                  <a:pt x="1350" y="10258"/>
                  <a:pt x="1955" y="9818"/>
                  <a:pt x="2700" y="9818"/>
                </a:cubicBezTo>
                <a:lnTo>
                  <a:pt x="18900" y="9818"/>
                </a:lnTo>
                <a:cubicBezTo>
                  <a:pt x="19645" y="9818"/>
                  <a:pt x="20250" y="10258"/>
                  <a:pt x="20250" y="10800"/>
                </a:cubicBezTo>
                <a:cubicBezTo>
                  <a:pt x="20250" y="10800"/>
                  <a:pt x="20250" y="19636"/>
                  <a:pt x="20250" y="19636"/>
                </a:cubicBezTo>
                <a:close/>
                <a:moveTo>
                  <a:pt x="4050" y="5891"/>
                </a:moveTo>
                <a:cubicBezTo>
                  <a:pt x="4050" y="3180"/>
                  <a:pt x="7072" y="982"/>
                  <a:pt x="10800" y="982"/>
                </a:cubicBezTo>
                <a:cubicBezTo>
                  <a:pt x="14528" y="982"/>
                  <a:pt x="17550" y="3180"/>
                  <a:pt x="17550" y="5891"/>
                </a:cubicBezTo>
                <a:lnTo>
                  <a:pt x="17550" y="8836"/>
                </a:lnTo>
                <a:lnTo>
                  <a:pt x="4050" y="8836"/>
                </a:lnTo>
                <a:cubicBezTo>
                  <a:pt x="4050" y="8836"/>
                  <a:pt x="4050" y="5891"/>
                  <a:pt x="4050" y="5891"/>
                </a:cubicBezTo>
                <a:close/>
                <a:moveTo>
                  <a:pt x="18900" y="8836"/>
                </a:moveTo>
                <a:lnTo>
                  <a:pt x="18900" y="5891"/>
                </a:lnTo>
                <a:cubicBezTo>
                  <a:pt x="18900" y="2638"/>
                  <a:pt x="15273" y="0"/>
                  <a:pt x="10800" y="0"/>
                </a:cubicBezTo>
                <a:cubicBezTo>
                  <a:pt x="6327" y="0"/>
                  <a:pt x="2700" y="2638"/>
                  <a:pt x="2700" y="5891"/>
                </a:cubicBezTo>
                <a:lnTo>
                  <a:pt x="2700" y="8836"/>
                </a:lnTo>
                <a:cubicBezTo>
                  <a:pt x="1209" y="8836"/>
                  <a:pt x="0" y="9716"/>
                  <a:pt x="0" y="10800"/>
                </a:cubicBezTo>
                <a:lnTo>
                  <a:pt x="0" y="19636"/>
                </a:lnTo>
                <a:cubicBezTo>
                  <a:pt x="0" y="20721"/>
                  <a:pt x="1209" y="21600"/>
                  <a:pt x="2700" y="21600"/>
                </a:cubicBezTo>
                <a:lnTo>
                  <a:pt x="18900" y="21600"/>
                </a:lnTo>
                <a:cubicBezTo>
                  <a:pt x="20391" y="21600"/>
                  <a:pt x="21600" y="20721"/>
                  <a:pt x="21600" y="19636"/>
                </a:cubicBezTo>
                <a:lnTo>
                  <a:pt x="21600" y="10800"/>
                </a:lnTo>
                <a:cubicBezTo>
                  <a:pt x="21600" y="9716"/>
                  <a:pt x="20391" y="8836"/>
                  <a:pt x="18900" y="8836"/>
                </a:cubicBezTo>
                <a:moveTo>
                  <a:pt x="11475" y="15573"/>
                </a:moveTo>
                <a:lnTo>
                  <a:pt x="11475" y="16200"/>
                </a:lnTo>
                <a:cubicBezTo>
                  <a:pt x="11475" y="16472"/>
                  <a:pt x="11172" y="16691"/>
                  <a:pt x="10800" y="16691"/>
                </a:cubicBezTo>
                <a:cubicBezTo>
                  <a:pt x="10428" y="16691"/>
                  <a:pt x="10125" y="16472"/>
                  <a:pt x="10125" y="16200"/>
                </a:cubicBezTo>
                <a:lnTo>
                  <a:pt x="10125" y="15573"/>
                </a:lnTo>
                <a:cubicBezTo>
                  <a:pt x="9723" y="15403"/>
                  <a:pt x="9450" y="15090"/>
                  <a:pt x="9450" y="14727"/>
                </a:cubicBezTo>
                <a:cubicBezTo>
                  <a:pt x="9450" y="14186"/>
                  <a:pt x="10055" y="13745"/>
                  <a:pt x="10800" y="13745"/>
                </a:cubicBezTo>
                <a:cubicBezTo>
                  <a:pt x="11545" y="13745"/>
                  <a:pt x="12150" y="14186"/>
                  <a:pt x="12150" y="14727"/>
                </a:cubicBezTo>
                <a:cubicBezTo>
                  <a:pt x="12150" y="15090"/>
                  <a:pt x="11876" y="15403"/>
                  <a:pt x="11475" y="15573"/>
                </a:cubicBezTo>
                <a:moveTo>
                  <a:pt x="10800" y="12764"/>
                </a:moveTo>
                <a:cubicBezTo>
                  <a:pt x="9309" y="12764"/>
                  <a:pt x="8100" y="13643"/>
                  <a:pt x="8100" y="14727"/>
                </a:cubicBezTo>
                <a:cubicBezTo>
                  <a:pt x="8100" y="15232"/>
                  <a:pt x="8369" y="15687"/>
                  <a:pt x="8798" y="16034"/>
                </a:cubicBezTo>
                <a:cubicBezTo>
                  <a:pt x="8789" y="16089"/>
                  <a:pt x="8775" y="16144"/>
                  <a:pt x="8775" y="16200"/>
                </a:cubicBezTo>
                <a:cubicBezTo>
                  <a:pt x="8775" y="17014"/>
                  <a:pt x="9681" y="17673"/>
                  <a:pt x="10800" y="17673"/>
                </a:cubicBezTo>
                <a:cubicBezTo>
                  <a:pt x="11919" y="17673"/>
                  <a:pt x="12825" y="17014"/>
                  <a:pt x="12825" y="16200"/>
                </a:cubicBezTo>
                <a:cubicBezTo>
                  <a:pt x="12825" y="16144"/>
                  <a:pt x="12810" y="16089"/>
                  <a:pt x="12802" y="16034"/>
                </a:cubicBezTo>
                <a:cubicBezTo>
                  <a:pt x="13231" y="15686"/>
                  <a:pt x="13500" y="15232"/>
                  <a:pt x="13500" y="14727"/>
                </a:cubicBezTo>
                <a:cubicBezTo>
                  <a:pt x="13500" y="13643"/>
                  <a:pt x="12291" y="12764"/>
                  <a:pt x="10800" y="12764"/>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29" name="Shape 2529"/>
          <p:cNvSpPr/>
          <p:nvPr/>
        </p:nvSpPr>
        <p:spPr>
          <a:xfrm>
            <a:off x="6100810" y="4095990"/>
            <a:ext cx="406295" cy="558655"/>
          </a:xfrm>
          <a:custGeom>
            <a:avLst/>
            <a:gdLst/>
            <a:ahLst/>
            <a:cxnLst>
              <a:cxn ang="0">
                <a:pos x="wd2" y="hd2"/>
              </a:cxn>
              <a:cxn ang="5400000">
                <a:pos x="wd2" y="hd2"/>
              </a:cxn>
              <a:cxn ang="10800000">
                <a:pos x="wd2" y="hd2"/>
              </a:cxn>
              <a:cxn ang="16200000">
                <a:pos x="wd2" y="hd2"/>
              </a:cxn>
            </a:cxnLst>
            <a:rect l="0" t="0" r="r" b="b"/>
            <a:pathLst>
              <a:path w="21600" h="21600" extrusionOk="0">
                <a:moveTo>
                  <a:pt x="11475" y="15573"/>
                </a:moveTo>
                <a:lnTo>
                  <a:pt x="11475" y="16200"/>
                </a:lnTo>
                <a:cubicBezTo>
                  <a:pt x="11475" y="16471"/>
                  <a:pt x="11172" y="16691"/>
                  <a:pt x="10800" y="16691"/>
                </a:cubicBezTo>
                <a:cubicBezTo>
                  <a:pt x="10428" y="16691"/>
                  <a:pt x="10125" y="16471"/>
                  <a:pt x="10125" y="16200"/>
                </a:cubicBezTo>
                <a:lnTo>
                  <a:pt x="10125" y="15573"/>
                </a:lnTo>
                <a:cubicBezTo>
                  <a:pt x="9723" y="15403"/>
                  <a:pt x="9450" y="15090"/>
                  <a:pt x="9450" y="14727"/>
                </a:cubicBezTo>
                <a:cubicBezTo>
                  <a:pt x="9450" y="14185"/>
                  <a:pt x="10055" y="13745"/>
                  <a:pt x="10800" y="13745"/>
                </a:cubicBezTo>
                <a:cubicBezTo>
                  <a:pt x="11545" y="13745"/>
                  <a:pt x="12150" y="14185"/>
                  <a:pt x="12150" y="14727"/>
                </a:cubicBezTo>
                <a:cubicBezTo>
                  <a:pt x="12150" y="15090"/>
                  <a:pt x="11876" y="15403"/>
                  <a:pt x="11475" y="15573"/>
                </a:cubicBezTo>
                <a:moveTo>
                  <a:pt x="10800" y="12764"/>
                </a:moveTo>
                <a:cubicBezTo>
                  <a:pt x="9309" y="12764"/>
                  <a:pt x="8100" y="13643"/>
                  <a:pt x="8100" y="14727"/>
                </a:cubicBezTo>
                <a:cubicBezTo>
                  <a:pt x="8100" y="15232"/>
                  <a:pt x="8369" y="15686"/>
                  <a:pt x="8798" y="16034"/>
                </a:cubicBezTo>
                <a:cubicBezTo>
                  <a:pt x="8789" y="16089"/>
                  <a:pt x="8775" y="16143"/>
                  <a:pt x="8775" y="16200"/>
                </a:cubicBezTo>
                <a:cubicBezTo>
                  <a:pt x="8775" y="17014"/>
                  <a:pt x="9681" y="17673"/>
                  <a:pt x="10800" y="17673"/>
                </a:cubicBezTo>
                <a:cubicBezTo>
                  <a:pt x="11919" y="17673"/>
                  <a:pt x="12825" y="17014"/>
                  <a:pt x="12825" y="16200"/>
                </a:cubicBezTo>
                <a:cubicBezTo>
                  <a:pt x="12825" y="16143"/>
                  <a:pt x="12810" y="16089"/>
                  <a:pt x="12802" y="16034"/>
                </a:cubicBezTo>
                <a:cubicBezTo>
                  <a:pt x="13231" y="15687"/>
                  <a:pt x="13500" y="15232"/>
                  <a:pt x="13500" y="14727"/>
                </a:cubicBezTo>
                <a:cubicBezTo>
                  <a:pt x="13500" y="13643"/>
                  <a:pt x="12291" y="12764"/>
                  <a:pt x="10800" y="12764"/>
                </a:cubicBezTo>
                <a:moveTo>
                  <a:pt x="20250" y="19636"/>
                </a:moveTo>
                <a:cubicBezTo>
                  <a:pt x="20250" y="20179"/>
                  <a:pt x="19645" y="20618"/>
                  <a:pt x="18900" y="20618"/>
                </a:cubicBezTo>
                <a:lnTo>
                  <a:pt x="2700" y="20618"/>
                </a:lnTo>
                <a:cubicBezTo>
                  <a:pt x="1955" y="20618"/>
                  <a:pt x="1350" y="20179"/>
                  <a:pt x="1350" y="19636"/>
                </a:cubicBezTo>
                <a:lnTo>
                  <a:pt x="1350" y="10800"/>
                </a:lnTo>
                <a:cubicBezTo>
                  <a:pt x="1350" y="10258"/>
                  <a:pt x="1955" y="9818"/>
                  <a:pt x="2700" y="9818"/>
                </a:cubicBezTo>
                <a:lnTo>
                  <a:pt x="18900" y="9818"/>
                </a:lnTo>
                <a:cubicBezTo>
                  <a:pt x="19645" y="9818"/>
                  <a:pt x="20250" y="10258"/>
                  <a:pt x="20250" y="10800"/>
                </a:cubicBezTo>
                <a:cubicBezTo>
                  <a:pt x="20250" y="10800"/>
                  <a:pt x="20250" y="19636"/>
                  <a:pt x="20250" y="19636"/>
                </a:cubicBezTo>
                <a:close/>
                <a:moveTo>
                  <a:pt x="18900" y="8836"/>
                </a:moveTo>
                <a:lnTo>
                  <a:pt x="18900" y="5891"/>
                </a:lnTo>
                <a:cubicBezTo>
                  <a:pt x="18900" y="2638"/>
                  <a:pt x="15273" y="0"/>
                  <a:pt x="10800" y="0"/>
                </a:cubicBezTo>
                <a:cubicBezTo>
                  <a:pt x="6327" y="0"/>
                  <a:pt x="2700" y="2638"/>
                  <a:pt x="2700" y="5891"/>
                </a:cubicBezTo>
                <a:cubicBezTo>
                  <a:pt x="2700" y="6162"/>
                  <a:pt x="3003" y="6382"/>
                  <a:pt x="3375" y="6382"/>
                </a:cubicBezTo>
                <a:cubicBezTo>
                  <a:pt x="3747" y="6382"/>
                  <a:pt x="4050" y="6162"/>
                  <a:pt x="4050" y="5891"/>
                </a:cubicBezTo>
                <a:cubicBezTo>
                  <a:pt x="4050" y="3180"/>
                  <a:pt x="7072" y="982"/>
                  <a:pt x="10800" y="982"/>
                </a:cubicBezTo>
                <a:cubicBezTo>
                  <a:pt x="14528" y="982"/>
                  <a:pt x="17550" y="3180"/>
                  <a:pt x="17550" y="5891"/>
                </a:cubicBezTo>
                <a:lnTo>
                  <a:pt x="17550" y="8836"/>
                </a:lnTo>
                <a:lnTo>
                  <a:pt x="2700" y="8836"/>
                </a:lnTo>
                <a:cubicBezTo>
                  <a:pt x="1209" y="8836"/>
                  <a:pt x="0" y="9716"/>
                  <a:pt x="0" y="10800"/>
                </a:cubicBezTo>
                <a:lnTo>
                  <a:pt x="0" y="19636"/>
                </a:lnTo>
                <a:cubicBezTo>
                  <a:pt x="0" y="20721"/>
                  <a:pt x="1209" y="21600"/>
                  <a:pt x="2700" y="21600"/>
                </a:cubicBezTo>
                <a:lnTo>
                  <a:pt x="18900" y="21600"/>
                </a:lnTo>
                <a:cubicBezTo>
                  <a:pt x="20391" y="21600"/>
                  <a:pt x="21600" y="20721"/>
                  <a:pt x="21600" y="19636"/>
                </a:cubicBezTo>
                <a:lnTo>
                  <a:pt x="21600" y="10800"/>
                </a:lnTo>
                <a:cubicBezTo>
                  <a:pt x="21600" y="9716"/>
                  <a:pt x="20391" y="8836"/>
                  <a:pt x="18900" y="8836"/>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30" name="Shape 2530"/>
          <p:cNvSpPr/>
          <p:nvPr/>
        </p:nvSpPr>
        <p:spPr>
          <a:xfrm>
            <a:off x="7141939" y="4095989"/>
            <a:ext cx="457082" cy="558674"/>
          </a:xfrm>
          <a:custGeom>
            <a:avLst/>
            <a:gdLst/>
            <a:ahLst/>
            <a:cxnLst>
              <a:cxn ang="0">
                <a:pos x="wd2" y="hd2"/>
              </a:cxn>
              <a:cxn ang="5400000">
                <a:pos x="wd2" y="hd2"/>
              </a:cxn>
              <a:cxn ang="10800000">
                <a:pos x="wd2" y="hd2"/>
              </a:cxn>
              <a:cxn ang="16200000">
                <a:pos x="wd2" y="hd2"/>
              </a:cxn>
            </a:cxnLst>
            <a:rect l="0" t="0" r="r" b="b"/>
            <a:pathLst>
              <a:path w="21600" h="21600" extrusionOk="0">
                <a:moveTo>
                  <a:pt x="20400" y="19636"/>
                </a:moveTo>
                <a:cubicBezTo>
                  <a:pt x="20400" y="20178"/>
                  <a:pt x="19862" y="20617"/>
                  <a:pt x="19200" y="20617"/>
                </a:cubicBezTo>
                <a:lnTo>
                  <a:pt x="6000" y="20617"/>
                </a:lnTo>
                <a:lnTo>
                  <a:pt x="6000" y="982"/>
                </a:lnTo>
                <a:lnTo>
                  <a:pt x="13200" y="982"/>
                </a:lnTo>
                <a:lnTo>
                  <a:pt x="13200" y="6872"/>
                </a:lnTo>
                <a:lnTo>
                  <a:pt x="15600" y="4909"/>
                </a:lnTo>
                <a:lnTo>
                  <a:pt x="18000" y="6872"/>
                </a:lnTo>
                <a:lnTo>
                  <a:pt x="18000" y="982"/>
                </a:lnTo>
                <a:lnTo>
                  <a:pt x="19200" y="982"/>
                </a:lnTo>
                <a:cubicBezTo>
                  <a:pt x="19862" y="982"/>
                  <a:pt x="20400" y="1422"/>
                  <a:pt x="20400" y="1964"/>
                </a:cubicBezTo>
                <a:cubicBezTo>
                  <a:pt x="20400" y="1964"/>
                  <a:pt x="20400" y="19636"/>
                  <a:pt x="20400" y="19636"/>
                </a:cubicBezTo>
                <a:close/>
                <a:moveTo>
                  <a:pt x="4800" y="20617"/>
                </a:moveTo>
                <a:lnTo>
                  <a:pt x="2400" y="20617"/>
                </a:lnTo>
                <a:cubicBezTo>
                  <a:pt x="1738" y="20617"/>
                  <a:pt x="1200" y="20178"/>
                  <a:pt x="1200" y="19636"/>
                </a:cubicBezTo>
                <a:lnTo>
                  <a:pt x="1200" y="1964"/>
                </a:lnTo>
                <a:cubicBezTo>
                  <a:pt x="1200" y="1422"/>
                  <a:pt x="1738" y="982"/>
                  <a:pt x="2400" y="982"/>
                </a:cubicBezTo>
                <a:lnTo>
                  <a:pt x="4800" y="982"/>
                </a:lnTo>
                <a:cubicBezTo>
                  <a:pt x="4800" y="982"/>
                  <a:pt x="4800" y="20617"/>
                  <a:pt x="4800" y="20617"/>
                </a:cubicBezTo>
                <a:close/>
                <a:moveTo>
                  <a:pt x="14400" y="982"/>
                </a:moveTo>
                <a:lnTo>
                  <a:pt x="16800" y="982"/>
                </a:lnTo>
                <a:lnTo>
                  <a:pt x="16800" y="4418"/>
                </a:lnTo>
                <a:lnTo>
                  <a:pt x="15600" y="3436"/>
                </a:lnTo>
                <a:lnTo>
                  <a:pt x="14400" y="4418"/>
                </a:lnTo>
                <a:cubicBezTo>
                  <a:pt x="14400" y="4418"/>
                  <a:pt x="14400" y="982"/>
                  <a:pt x="14400" y="982"/>
                </a:cubicBezTo>
                <a:close/>
                <a:moveTo>
                  <a:pt x="19200" y="0"/>
                </a:moveTo>
                <a:lnTo>
                  <a:pt x="2400" y="0"/>
                </a:lnTo>
                <a:cubicBezTo>
                  <a:pt x="1075" y="0"/>
                  <a:pt x="0" y="879"/>
                  <a:pt x="0" y="1964"/>
                </a:cubicBezTo>
                <a:lnTo>
                  <a:pt x="0" y="19636"/>
                </a:lnTo>
                <a:cubicBezTo>
                  <a:pt x="0" y="20720"/>
                  <a:pt x="1075" y="21600"/>
                  <a:pt x="2400" y="21600"/>
                </a:cubicBezTo>
                <a:lnTo>
                  <a:pt x="19200" y="21600"/>
                </a:lnTo>
                <a:cubicBezTo>
                  <a:pt x="20525" y="21600"/>
                  <a:pt x="21600" y="20720"/>
                  <a:pt x="21600" y="19636"/>
                </a:cubicBezTo>
                <a:lnTo>
                  <a:pt x="21600" y="1964"/>
                </a:lnTo>
                <a:cubicBezTo>
                  <a:pt x="21600" y="879"/>
                  <a:pt x="20525" y="0"/>
                  <a:pt x="192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31" name="Shape 2531"/>
          <p:cNvSpPr/>
          <p:nvPr/>
        </p:nvSpPr>
        <p:spPr>
          <a:xfrm>
            <a:off x="8208461" y="4095990"/>
            <a:ext cx="457082" cy="558655"/>
          </a:xfrm>
          <a:custGeom>
            <a:avLst/>
            <a:gdLst/>
            <a:ahLst/>
            <a:cxnLst>
              <a:cxn ang="0">
                <a:pos x="wd2" y="hd2"/>
              </a:cxn>
              <a:cxn ang="5400000">
                <a:pos x="wd2" y="hd2"/>
              </a:cxn>
              <a:cxn ang="10800000">
                <a:pos x="wd2" y="hd2"/>
              </a:cxn>
              <a:cxn ang="16200000">
                <a:pos x="wd2" y="hd2"/>
              </a:cxn>
            </a:cxnLst>
            <a:rect l="0" t="0" r="r" b="b"/>
            <a:pathLst>
              <a:path w="21600" h="21600" extrusionOk="0">
                <a:moveTo>
                  <a:pt x="20400" y="19636"/>
                </a:moveTo>
                <a:cubicBezTo>
                  <a:pt x="20400" y="20179"/>
                  <a:pt x="19862" y="20618"/>
                  <a:pt x="19200" y="20618"/>
                </a:cubicBezTo>
                <a:lnTo>
                  <a:pt x="7200" y="20618"/>
                </a:lnTo>
                <a:lnTo>
                  <a:pt x="7200" y="982"/>
                </a:lnTo>
                <a:lnTo>
                  <a:pt x="19200" y="982"/>
                </a:lnTo>
                <a:cubicBezTo>
                  <a:pt x="19862" y="982"/>
                  <a:pt x="20400" y="1422"/>
                  <a:pt x="20400" y="1964"/>
                </a:cubicBezTo>
                <a:cubicBezTo>
                  <a:pt x="20400" y="1964"/>
                  <a:pt x="20400" y="19636"/>
                  <a:pt x="20400" y="19636"/>
                </a:cubicBezTo>
                <a:close/>
                <a:moveTo>
                  <a:pt x="6000" y="20618"/>
                </a:moveTo>
                <a:lnTo>
                  <a:pt x="3600" y="20618"/>
                </a:lnTo>
                <a:cubicBezTo>
                  <a:pt x="2937" y="20618"/>
                  <a:pt x="2400" y="20179"/>
                  <a:pt x="2400" y="19636"/>
                </a:cubicBezTo>
                <a:lnTo>
                  <a:pt x="2400" y="18655"/>
                </a:lnTo>
                <a:lnTo>
                  <a:pt x="3000" y="18655"/>
                </a:lnTo>
                <a:cubicBezTo>
                  <a:pt x="3332" y="18655"/>
                  <a:pt x="3600" y="18435"/>
                  <a:pt x="3600" y="18164"/>
                </a:cubicBezTo>
                <a:cubicBezTo>
                  <a:pt x="3600" y="17893"/>
                  <a:pt x="3332" y="17673"/>
                  <a:pt x="3000" y="17673"/>
                </a:cubicBezTo>
                <a:lnTo>
                  <a:pt x="2400" y="17673"/>
                </a:lnTo>
                <a:lnTo>
                  <a:pt x="2400" y="15709"/>
                </a:lnTo>
                <a:lnTo>
                  <a:pt x="3000" y="15709"/>
                </a:lnTo>
                <a:cubicBezTo>
                  <a:pt x="3332" y="15709"/>
                  <a:pt x="3600" y="15490"/>
                  <a:pt x="3600" y="15218"/>
                </a:cubicBezTo>
                <a:cubicBezTo>
                  <a:pt x="3600" y="14947"/>
                  <a:pt x="3332" y="14727"/>
                  <a:pt x="3000" y="14727"/>
                </a:cubicBezTo>
                <a:lnTo>
                  <a:pt x="2400" y="14727"/>
                </a:lnTo>
                <a:lnTo>
                  <a:pt x="2400" y="12764"/>
                </a:lnTo>
                <a:lnTo>
                  <a:pt x="3000" y="12764"/>
                </a:lnTo>
                <a:cubicBezTo>
                  <a:pt x="3332" y="12764"/>
                  <a:pt x="3600" y="12544"/>
                  <a:pt x="3600" y="12273"/>
                </a:cubicBezTo>
                <a:cubicBezTo>
                  <a:pt x="3600" y="12002"/>
                  <a:pt x="3332" y="11782"/>
                  <a:pt x="3000" y="11782"/>
                </a:cubicBezTo>
                <a:lnTo>
                  <a:pt x="2400" y="11782"/>
                </a:lnTo>
                <a:lnTo>
                  <a:pt x="2400" y="9818"/>
                </a:lnTo>
                <a:lnTo>
                  <a:pt x="3000" y="9818"/>
                </a:lnTo>
                <a:cubicBezTo>
                  <a:pt x="3332" y="9818"/>
                  <a:pt x="3600" y="9599"/>
                  <a:pt x="3600" y="9327"/>
                </a:cubicBezTo>
                <a:cubicBezTo>
                  <a:pt x="3600" y="9056"/>
                  <a:pt x="3332" y="8836"/>
                  <a:pt x="3000" y="8836"/>
                </a:cubicBezTo>
                <a:lnTo>
                  <a:pt x="2400" y="8836"/>
                </a:lnTo>
                <a:lnTo>
                  <a:pt x="2400" y="6873"/>
                </a:lnTo>
                <a:lnTo>
                  <a:pt x="3000" y="6873"/>
                </a:lnTo>
                <a:cubicBezTo>
                  <a:pt x="3332" y="6873"/>
                  <a:pt x="3600" y="6653"/>
                  <a:pt x="3600" y="6382"/>
                </a:cubicBezTo>
                <a:cubicBezTo>
                  <a:pt x="3600" y="6111"/>
                  <a:pt x="3332" y="5891"/>
                  <a:pt x="3000" y="5891"/>
                </a:cubicBezTo>
                <a:lnTo>
                  <a:pt x="2400" y="5891"/>
                </a:lnTo>
                <a:lnTo>
                  <a:pt x="2400" y="3927"/>
                </a:lnTo>
                <a:lnTo>
                  <a:pt x="3000" y="3927"/>
                </a:lnTo>
                <a:cubicBezTo>
                  <a:pt x="3332" y="3927"/>
                  <a:pt x="3600" y="3708"/>
                  <a:pt x="3600" y="3436"/>
                </a:cubicBezTo>
                <a:cubicBezTo>
                  <a:pt x="3600" y="3166"/>
                  <a:pt x="3332" y="2945"/>
                  <a:pt x="3000" y="2945"/>
                </a:cubicBezTo>
                <a:lnTo>
                  <a:pt x="2400" y="2945"/>
                </a:lnTo>
                <a:lnTo>
                  <a:pt x="2400" y="1964"/>
                </a:lnTo>
                <a:cubicBezTo>
                  <a:pt x="2400" y="1422"/>
                  <a:pt x="2937" y="982"/>
                  <a:pt x="3600" y="982"/>
                </a:cubicBezTo>
                <a:lnTo>
                  <a:pt x="6000" y="982"/>
                </a:lnTo>
                <a:cubicBezTo>
                  <a:pt x="6000" y="982"/>
                  <a:pt x="6000" y="20618"/>
                  <a:pt x="6000" y="20618"/>
                </a:cubicBezTo>
                <a:close/>
                <a:moveTo>
                  <a:pt x="19200" y="0"/>
                </a:moveTo>
                <a:lnTo>
                  <a:pt x="3600" y="0"/>
                </a:lnTo>
                <a:cubicBezTo>
                  <a:pt x="2275" y="0"/>
                  <a:pt x="1200" y="879"/>
                  <a:pt x="1200" y="1964"/>
                </a:cubicBezTo>
                <a:lnTo>
                  <a:pt x="1200" y="2945"/>
                </a:lnTo>
                <a:lnTo>
                  <a:pt x="600" y="2945"/>
                </a:lnTo>
                <a:cubicBezTo>
                  <a:pt x="268" y="2945"/>
                  <a:pt x="0" y="3166"/>
                  <a:pt x="0" y="3436"/>
                </a:cubicBezTo>
                <a:cubicBezTo>
                  <a:pt x="0" y="3708"/>
                  <a:pt x="268" y="3927"/>
                  <a:pt x="600" y="3927"/>
                </a:cubicBezTo>
                <a:lnTo>
                  <a:pt x="1200" y="3927"/>
                </a:lnTo>
                <a:lnTo>
                  <a:pt x="1200" y="5891"/>
                </a:lnTo>
                <a:lnTo>
                  <a:pt x="600" y="5891"/>
                </a:lnTo>
                <a:cubicBezTo>
                  <a:pt x="268" y="5891"/>
                  <a:pt x="0" y="6111"/>
                  <a:pt x="0" y="6382"/>
                </a:cubicBezTo>
                <a:cubicBezTo>
                  <a:pt x="0" y="6653"/>
                  <a:pt x="268" y="6873"/>
                  <a:pt x="600" y="6873"/>
                </a:cubicBezTo>
                <a:lnTo>
                  <a:pt x="1200" y="6873"/>
                </a:lnTo>
                <a:lnTo>
                  <a:pt x="1200" y="8836"/>
                </a:lnTo>
                <a:lnTo>
                  <a:pt x="600" y="8836"/>
                </a:lnTo>
                <a:cubicBezTo>
                  <a:pt x="268" y="8836"/>
                  <a:pt x="0" y="9056"/>
                  <a:pt x="0" y="9327"/>
                </a:cubicBezTo>
                <a:cubicBezTo>
                  <a:pt x="0" y="9599"/>
                  <a:pt x="268" y="9818"/>
                  <a:pt x="600" y="9818"/>
                </a:cubicBezTo>
                <a:lnTo>
                  <a:pt x="1200" y="9818"/>
                </a:lnTo>
                <a:lnTo>
                  <a:pt x="1200" y="11782"/>
                </a:lnTo>
                <a:lnTo>
                  <a:pt x="600" y="11782"/>
                </a:lnTo>
                <a:cubicBezTo>
                  <a:pt x="268" y="11782"/>
                  <a:pt x="0" y="12002"/>
                  <a:pt x="0" y="12273"/>
                </a:cubicBezTo>
                <a:cubicBezTo>
                  <a:pt x="0" y="12544"/>
                  <a:pt x="268" y="12764"/>
                  <a:pt x="600" y="12764"/>
                </a:cubicBezTo>
                <a:lnTo>
                  <a:pt x="1200" y="12764"/>
                </a:lnTo>
                <a:lnTo>
                  <a:pt x="1200" y="14727"/>
                </a:lnTo>
                <a:lnTo>
                  <a:pt x="600" y="14727"/>
                </a:lnTo>
                <a:cubicBezTo>
                  <a:pt x="268" y="14727"/>
                  <a:pt x="0" y="14947"/>
                  <a:pt x="0" y="15218"/>
                </a:cubicBezTo>
                <a:cubicBezTo>
                  <a:pt x="0" y="15490"/>
                  <a:pt x="268" y="15709"/>
                  <a:pt x="600" y="15709"/>
                </a:cubicBezTo>
                <a:lnTo>
                  <a:pt x="1200" y="15709"/>
                </a:lnTo>
                <a:lnTo>
                  <a:pt x="1200" y="17673"/>
                </a:lnTo>
                <a:lnTo>
                  <a:pt x="600" y="17673"/>
                </a:lnTo>
                <a:cubicBezTo>
                  <a:pt x="268" y="17673"/>
                  <a:pt x="0" y="17893"/>
                  <a:pt x="0" y="18164"/>
                </a:cubicBezTo>
                <a:cubicBezTo>
                  <a:pt x="0" y="18435"/>
                  <a:pt x="268" y="18655"/>
                  <a:pt x="600" y="18655"/>
                </a:cubicBezTo>
                <a:lnTo>
                  <a:pt x="1200" y="18655"/>
                </a:lnTo>
                <a:lnTo>
                  <a:pt x="1200" y="19636"/>
                </a:lnTo>
                <a:cubicBezTo>
                  <a:pt x="1200" y="20721"/>
                  <a:pt x="2275" y="21600"/>
                  <a:pt x="3600" y="21600"/>
                </a:cubicBezTo>
                <a:lnTo>
                  <a:pt x="19200" y="21600"/>
                </a:lnTo>
                <a:cubicBezTo>
                  <a:pt x="20525" y="21600"/>
                  <a:pt x="21600" y="20721"/>
                  <a:pt x="21600" y="19636"/>
                </a:cubicBezTo>
                <a:lnTo>
                  <a:pt x="21600" y="1964"/>
                </a:lnTo>
                <a:cubicBezTo>
                  <a:pt x="21600" y="879"/>
                  <a:pt x="20525" y="0"/>
                  <a:pt x="192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32" name="Shape 2532"/>
          <p:cNvSpPr/>
          <p:nvPr/>
        </p:nvSpPr>
        <p:spPr>
          <a:xfrm>
            <a:off x="9274983" y="4095990"/>
            <a:ext cx="457082" cy="558655"/>
          </a:xfrm>
          <a:custGeom>
            <a:avLst/>
            <a:gdLst/>
            <a:ahLst/>
            <a:cxnLst>
              <a:cxn ang="0">
                <a:pos x="wd2" y="hd2"/>
              </a:cxn>
              <a:cxn ang="5400000">
                <a:pos x="wd2" y="hd2"/>
              </a:cxn>
              <a:cxn ang="10800000">
                <a:pos x="wd2" y="hd2"/>
              </a:cxn>
              <a:cxn ang="16200000">
                <a:pos x="wd2" y="hd2"/>
              </a:cxn>
            </a:cxnLst>
            <a:rect l="0" t="0" r="r" b="b"/>
            <a:pathLst>
              <a:path w="21600" h="21600" extrusionOk="0">
                <a:moveTo>
                  <a:pt x="14400" y="5891"/>
                </a:moveTo>
                <a:lnTo>
                  <a:pt x="14400" y="982"/>
                </a:lnTo>
                <a:lnTo>
                  <a:pt x="15000" y="982"/>
                </a:lnTo>
                <a:lnTo>
                  <a:pt x="20400" y="5891"/>
                </a:lnTo>
                <a:cubicBezTo>
                  <a:pt x="20400" y="5891"/>
                  <a:pt x="14400" y="5891"/>
                  <a:pt x="14400" y="5891"/>
                </a:cubicBezTo>
                <a:close/>
                <a:moveTo>
                  <a:pt x="20400" y="19636"/>
                </a:moveTo>
                <a:cubicBezTo>
                  <a:pt x="20400" y="20179"/>
                  <a:pt x="19862" y="20618"/>
                  <a:pt x="19200" y="20618"/>
                </a:cubicBezTo>
                <a:lnTo>
                  <a:pt x="2400" y="20618"/>
                </a:lnTo>
                <a:cubicBezTo>
                  <a:pt x="1737" y="20618"/>
                  <a:pt x="1200" y="20179"/>
                  <a:pt x="1200" y="19636"/>
                </a:cubicBezTo>
                <a:lnTo>
                  <a:pt x="1200" y="1964"/>
                </a:lnTo>
                <a:cubicBezTo>
                  <a:pt x="1200" y="1422"/>
                  <a:pt x="1737" y="982"/>
                  <a:pt x="2400" y="982"/>
                </a:cubicBezTo>
                <a:lnTo>
                  <a:pt x="13200" y="982"/>
                </a:lnTo>
                <a:lnTo>
                  <a:pt x="13200" y="5891"/>
                </a:lnTo>
                <a:cubicBezTo>
                  <a:pt x="13200" y="6433"/>
                  <a:pt x="13738" y="6873"/>
                  <a:pt x="14400" y="6873"/>
                </a:cubicBezTo>
                <a:lnTo>
                  <a:pt x="20400" y="6873"/>
                </a:lnTo>
                <a:cubicBezTo>
                  <a:pt x="20400" y="6873"/>
                  <a:pt x="20400" y="19636"/>
                  <a:pt x="20400" y="19636"/>
                </a:cubicBezTo>
                <a:close/>
                <a:moveTo>
                  <a:pt x="15600" y="0"/>
                </a:moveTo>
                <a:lnTo>
                  <a:pt x="2400" y="0"/>
                </a:lnTo>
                <a:cubicBezTo>
                  <a:pt x="1075" y="0"/>
                  <a:pt x="0" y="879"/>
                  <a:pt x="0" y="1964"/>
                </a:cubicBezTo>
                <a:lnTo>
                  <a:pt x="0" y="19636"/>
                </a:lnTo>
                <a:cubicBezTo>
                  <a:pt x="0" y="20721"/>
                  <a:pt x="1075" y="21600"/>
                  <a:pt x="2400" y="21600"/>
                </a:cubicBezTo>
                <a:lnTo>
                  <a:pt x="19200" y="21600"/>
                </a:lnTo>
                <a:cubicBezTo>
                  <a:pt x="20525" y="21600"/>
                  <a:pt x="21600" y="20721"/>
                  <a:pt x="21600" y="19636"/>
                </a:cubicBezTo>
                <a:lnTo>
                  <a:pt x="21600" y="5400"/>
                </a:lnTo>
                <a:cubicBezTo>
                  <a:pt x="21600" y="5400"/>
                  <a:pt x="15600" y="0"/>
                  <a:pt x="15600" y="0"/>
                </a:cubicBezTo>
                <a:close/>
                <a:moveTo>
                  <a:pt x="4800" y="8836"/>
                </a:moveTo>
                <a:cubicBezTo>
                  <a:pt x="4800" y="9108"/>
                  <a:pt x="5068" y="9327"/>
                  <a:pt x="5400" y="9327"/>
                </a:cubicBezTo>
                <a:lnTo>
                  <a:pt x="16200" y="9327"/>
                </a:lnTo>
                <a:cubicBezTo>
                  <a:pt x="16532" y="9327"/>
                  <a:pt x="16800" y="9108"/>
                  <a:pt x="16800" y="8836"/>
                </a:cubicBezTo>
                <a:cubicBezTo>
                  <a:pt x="16800" y="8566"/>
                  <a:pt x="16532" y="8345"/>
                  <a:pt x="16200" y="8345"/>
                </a:cubicBezTo>
                <a:lnTo>
                  <a:pt x="5400" y="8345"/>
                </a:lnTo>
                <a:cubicBezTo>
                  <a:pt x="5068" y="8345"/>
                  <a:pt x="4800" y="8566"/>
                  <a:pt x="4800" y="8836"/>
                </a:cubicBezTo>
                <a:moveTo>
                  <a:pt x="16200" y="12273"/>
                </a:moveTo>
                <a:lnTo>
                  <a:pt x="5400" y="12273"/>
                </a:lnTo>
                <a:cubicBezTo>
                  <a:pt x="5068" y="12273"/>
                  <a:pt x="4800" y="12493"/>
                  <a:pt x="4800" y="12764"/>
                </a:cubicBezTo>
                <a:cubicBezTo>
                  <a:pt x="4800" y="13035"/>
                  <a:pt x="5068" y="13255"/>
                  <a:pt x="5400" y="13255"/>
                </a:cubicBezTo>
                <a:lnTo>
                  <a:pt x="16200" y="13255"/>
                </a:lnTo>
                <a:cubicBezTo>
                  <a:pt x="16532" y="13255"/>
                  <a:pt x="16800" y="13035"/>
                  <a:pt x="16800" y="12764"/>
                </a:cubicBezTo>
                <a:cubicBezTo>
                  <a:pt x="16800" y="12493"/>
                  <a:pt x="16532" y="12273"/>
                  <a:pt x="16200" y="12273"/>
                </a:cubicBezTo>
                <a:moveTo>
                  <a:pt x="5400" y="5400"/>
                </a:moveTo>
                <a:lnTo>
                  <a:pt x="8400" y="5400"/>
                </a:lnTo>
                <a:cubicBezTo>
                  <a:pt x="8732" y="5400"/>
                  <a:pt x="9000" y="5181"/>
                  <a:pt x="9000" y="4909"/>
                </a:cubicBezTo>
                <a:cubicBezTo>
                  <a:pt x="9000" y="4638"/>
                  <a:pt x="8732" y="4418"/>
                  <a:pt x="8400" y="4418"/>
                </a:cubicBezTo>
                <a:lnTo>
                  <a:pt x="5400" y="4418"/>
                </a:lnTo>
                <a:cubicBezTo>
                  <a:pt x="5068" y="4418"/>
                  <a:pt x="4800" y="4638"/>
                  <a:pt x="4800" y="4909"/>
                </a:cubicBezTo>
                <a:cubicBezTo>
                  <a:pt x="4800" y="5181"/>
                  <a:pt x="5068" y="5400"/>
                  <a:pt x="5400" y="5400"/>
                </a:cubicBezTo>
                <a:moveTo>
                  <a:pt x="12600" y="16200"/>
                </a:moveTo>
                <a:lnTo>
                  <a:pt x="5400" y="16200"/>
                </a:lnTo>
                <a:cubicBezTo>
                  <a:pt x="5068" y="16200"/>
                  <a:pt x="4800" y="16420"/>
                  <a:pt x="4800" y="16691"/>
                </a:cubicBezTo>
                <a:cubicBezTo>
                  <a:pt x="4800" y="16962"/>
                  <a:pt x="5068" y="17182"/>
                  <a:pt x="5400" y="17182"/>
                </a:cubicBezTo>
                <a:lnTo>
                  <a:pt x="12600" y="17182"/>
                </a:lnTo>
                <a:cubicBezTo>
                  <a:pt x="12932" y="17182"/>
                  <a:pt x="13200" y="16962"/>
                  <a:pt x="13200" y="16691"/>
                </a:cubicBezTo>
                <a:cubicBezTo>
                  <a:pt x="13200" y="16420"/>
                  <a:pt x="12932" y="16200"/>
                  <a:pt x="12600" y="162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33" name="Shape 2533"/>
          <p:cNvSpPr/>
          <p:nvPr/>
        </p:nvSpPr>
        <p:spPr>
          <a:xfrm>
            <a:off x="10341506" y="4095990"/>
            <a:ext cx="457082"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8836"/>
                </a:moveTo>
                <a:lnTo>
                  <a:pt x="10800" y="5967"/>
                </a:lnTo>
                <a:lnTo>
                  <a:pt x="13929" y="8836"/>
                </a:lnTo>
                <a:cubicBezTo>
                  <a:pt x="13929" y="8836"/>
                  <a:pt x="10800" y="8836"/>
                  <a:pt x="10800" y="8836"/>
                </a:cubicBezTo>
                <a:close/>
                <a:moveTo>
                  <a:pt x="14400" y="19636"/>
                </a:moveTo>
                <a:cubicBezTo>
                  <a:pt x="14400" y="20179"/>
                  <a:pt x="13862" y="20618"/>
                  <a:pt x="13200" y="20618"/>
                </a:cubicBezTo>
                <a:lnTo>
                  <a:pt x="2400" y="20618"/>
                </a:lnTo>
                <a:cubicBezTo>
                  <a:pt x="1738" y="20618"/>
                  <a:pt x="1200" y="20179"/>
                  <a:pt x="1200" y="19636"/>
                </a:cubicBezTo>
                <a:lnTo>
                  <a:pt x="1200" y="6873"/>
                </a:lnTo>
                <a:cubicBezTo>
                  <a:pt x="1200" y="6331"/>
                  <a:pt x="1738" y="5891"/>
                  <a:pt x="2400" y="5891"/>
                </a:cubicBezTo>
                <a:lnTo>
                  <a:pt x="9600" y="5891"/>
                </a:lnTo>
                <a:lnTo>
                  <a:pt x="9600" y="8836"/>
                </a:lnTo>
                <a:cubicBezTo>
                  <a:pt x="9600" y="9378"/>
                  <a:pt x="10138" y="9818"/>
                  <a:pt x="10800" y="9818"/>
                </a:cubicBezTo>
                <a:lnTo>
                  <a:pt x="14400" y="9818"/>
                </a:lnTo>
                <a:cubicBezTo>
                  <a:pt x="14400" y="9818"/>
                  <a:pt x="14400" y="19636"/>
                  <a:pt x="14400" y="19636"/>
                </a:cubicBezTo>
                <a:close/>
                <a:moveTo>
                  <a:pt x="2400" y="4909"/>
                </a:moveTo>
                <a:cubicBezTo>
                  <a:pt x="1075" y="4909"/>
                  <a:pt x="0" y="5788"/>
                  <a:pt x="0" y="6873"/>
                </a:cubicBezTo>
                <a:lnTo>
                  <a:pt x="0" y="19636"/>
                </a:lnTo>
                <a:cubicBezTo>
                  <a:pt x="0" y="20721"/>
                  <a:pt x="1075" y="21600"/>
                  <a:pt x="2400" y="21600"/>
                </a:cubicBezTo>
                <a:lnTo>
                  <a:pt x="13200" y="21600"/>
                </a:lnTo>
                <a:cubicBezTo>
                  <a:pt x="14525" y="21600"/>
                  <a:pt x="15600" y="20721"/>
                  <a:pt x="15600" y="19636"/>
                </a:cubicBezTo>
                <a:lnTo>
                  <a:pt x="15600" y="8836"/>
                </a:lnTo>
                <a:lnTo>
                  <a:pt x="11400" y="4909"/>
                </a:lnTo>
                <a:cubicBezTo>
                  <a:pt x="11400" y="4909"/>
                  <a:pt x="2400" y="4909"/>
                  <a:pt x="2400" y="4909"/>
                </a:cubicBezTo>
                <a:close/>
                <a:moveTo>
                  <a:pt x="16800" y="3927"/>
                </a:moveTo>
                <a:lnTo>
                  <a:pt x="16800" y="1058"/>
                </a:lnTo>
                <a:lnTo>
                  <a:pt x="19929" y="3927"/>
                </a:lnTo>
                <a:cubicBezTo>
                  <a:pt x="19929" y="3927"/>
                  <a:pt x="16800" y="3927"/>
                  <a:pt x="16800" y="3927"/>
                </a:cubicBezTo>
                <a:close/>
                <a:moveTo>
                  <a:pt x="17400" y="0"/>
                </a:moveTo>
                <a:lnTo>
                  <a:pt x="8400" y="0"/>
                </a:lnTo>
                <a:cubicBezTo>
                  <a:pt x="7075" y="0"/>
                  <a:pt x="6000" y="879"/>
                  <a:pt x="6000" y="1964"/>
                </a:cubicBezTo>
                <a:lnTo>
                  <a:pt x="6000" y="3436"/>
                </a:lnTo>
                <a:cubicBezTo>
                  <a:pt x="6000" y="3708"/>
                  <a:pt x="6268" y="3927"/>
                  <a:pt x="6600" y="3927"/>
                </a:cubicBezTo>
                <a:cubicBezTo>
                  <a:pt x="6932" y="3927"/>
                  <a:pt x="7200" y="3708"/>
                  <a:pt x="7200" y="3436"/>
                </a:cubicBezTo>
                <a:lnTo>
                  <a:pt x="7200" y="1964"/>
                </a:lnTo>
                <a:cubicBezTo>
                  <a:pt x="7200" y="1422"/>
                  <a:pt x="7738" y="982"/>
                  <a:pt x="8400" y="982"/>
                </a:cubicBezTo>
                <a:lnTo>
                  <a:pt x="15600" y="982"/>
                </a:lnTo>
                <a:lnTo>
                  <a:pt x="15600" y="3927"/>
                </a:lnTo>
                <a:cubicBezTo>
                  <a:pt x="15600" y="4469"/>
                  <a:pt x="16138" y="4909"/>
                  <a:pt x="16800" y="4909"/>
                </a:cubicBezTo>
                <a:lnTo>
                  <a:pt x="20400" y="4909"/>
                </a:lnTo>
                <a:lnTo>
                  <a:pt x="20400" y="14727"/>
                </a:lnTo>
                <a:cubicBezTo>
                  <a:pt x="20400" y="15269"/>
                  <a:pt x="19862" y="15709"/>
                  <a:pt x="19200" y="15709"/>
                </a:cubicBezTo>
                <a:lnTo>
                  <a:pt x="17400" y="15709"/>
                </a:lnTo>
                <a:cubicBezTo>
                  <a:pt x="17068" y="15709"/>
                  <a:pt x="16800" y="15929"/>
                  <a:pt x="16800" y="16200"/>
                </a:cubicBezTo>
                <a:cubicBezTo>
                  <a:pt x="16800" y="16472"/>
                  <a:pt x="17068" y="16691"/>
                  <a:pt x="17400" y="16691"/>
                </a:cubicBezTo>
                <a:lnTo>
                  <a:pt x="19200" y="16691"/>
                </a:lnTo>
                <a:cubicBezTo>
                  <a:pt x="20525" y="16691"/>
                  <a:pt x="21600" y="15812"/>
                  <a:pt x="21600" y="14727"/>
                </a:cubicBezTo>
                <a:lnTo>
                  <a:pt x="21600" y="3927"/>
                </a:lnTo>
                <a:cubicBezTo>
                  <a:pt x="21600" y="3927"/>
                  <a:pt x="17400" y="0"/>
                  <a:pt x="17400" y="0"/>
                </a:cubicBezTo>
                <a:close/>
                <a:moveTo>
                  <a:pt x="3600" y="12273"/>
                </a:moveTo>
                <a:cubicBezTo>
                  <a:pt x="3600" y="12544"/>
                  <a:pt x="3868" y="12764"/>
                  <a:pt x="4200" y="12764"/>
                </a:cubicBezTo>
                <a:lnTo>
                  <a:pt x="11400" y="12764"/>
                </a:lnTo>
                <a:cubicBezTo>
                  <a:pt x="11732" y="12764"/>
                  <a:pt x="12000" y="12544"/>
                  <a:pt x="12000" y="12273"/>
                </a:cubicBezTo>
                <a:cubicBezTo>
                  <a:pt x="12000" y="12002"/>
                  <a:pt x="11732" y="11782"/>
                  <a:pt x="11400" y="11782"/>
                </a:cubicBezTo>
                <a:lnTo>
                  <a:pt x="4200" y="11782"/>
                </a:lnTo>
                <a:cubicBezTo>
                  <a:pt x="3868" y="11782"/>
                  <a:pt x="3600" y="12002"/>
                  <a:pt x="3600" y="12273"/>
                </a:cubicBezTo>
                <a:moveTo>
                  <a:pt x="4200" y="9818"/>
                </a:moveTo>
                <a:lnTo>
                  <a:pt x="6600" y="9818"/>
                </a:lnTo>
                <a:cubicBezTo>
                  <a:pt x="6932" y="9818"/>
                  <a:pt x="7200" y="9599"/>
                  <a:pt x="7200" y="9327"/>
                </a:cubicBezTo>
                <a:cubicBezTo>
                  <a:pt x="7200" y="9056"/>
                  <a:pt x="6932" y="8836"/>
                  <a:pt x="6600" y="8836"/>
                </a:cubicBezTo>
                <a:lnTo>
                  <a:pt x="4200" y="8836"/>
                </a:lnTo>
                <a:cubicBezTo>
                  <a:pt x="3868" y="8836"/>
                  <a:pt x="3600" y="9056"/>
                  <a:pt x="3600" y="9327"/>
                </a:cubicBezTo>
                <a:cubicBezTo>
                  <a:pt x="3600" y="9599"/>
                  <a:pt x="3868" y="9818"/>
                  <a:pt x="4200" y="9818"/>
                </a:cubicBezTo>
                <a:moveTo>
                  <a:pt x="9000" y="17673"/>
                </a:moveTo>
                <a:lnTo>
                  <a:pt x="4200" y="17673"/>
                </a:lnTo>
                <a:cubicBezTo>
                  <a:pt x="3868" y="17673"/>
                  <a:pt x="3600" y="17893"/>
                  <a:pt x="3600" y="18164"/>
                </a:cubicBezTo>
                <a:cubicBezTo>
                  <a:pt x="3600" y="18435"/>
                  <a:pt x="3868" y="18655"/>
                  <a:pt x="4200" y="18655"/>
                </a:cubicBezTo>
                <a:lnTo>
                  <a:pt x="9000" y="18655"/>
                </a:lnTo>
                <a:cubicBezTo>
                  <a:pt x="9332" y="18655"/>
                  <a:pt x="9600" y="18435"/>
                  <a:pt x="9600" y="18164"/>
                </a:cubicBezTo>
                <a:cubicBezTo>
                  <a:pt x="9600" y="17893"/>
                  <a:pt x="9332" y="17673"/>
                  <a:pt x="9000" y="17673"/>
                </a:cubicBezTo>
                <a:moveTo>
                  <a:pt x="11400" y="14727"/>
                </a:moveTo>
                <a:lnTo>
                  <a:pt x="4200" y="14727"/>
                </a:lnTo>
                <a:cubicBezTo>
                  <a:pt x="3868" y="14727"/>
                  <a:pt x="3600" y="14947"/>
                  <a:pt x="3600" y="15218"/>
                </a:cubicBezTo>
                <a:cubicBezTo>
                  <a:pt x="3600" y="15490"/>
                  <a:pt x="3868" y="15709"/>
                  <a:pt x="4200" y="15709"/>
                </a:cubicBezTo>
                <a:lnTo>
                  <a:pt x="11400" y="15709"/>
                </a:lnTo>
                <a:cubicBezTo>
                  <a:pt x="11732" y="15709"/>
                  <a:pt x="12000" y="15490"/>
                  <a:pt x="12000" y="15218"/>
                </a:cubicBezTo>
                <a:cubicBezTo>
                  <a:pt x="12000" y="14947"/>
                  <a:pt x="11732" y="14727"/>
                  <a:pt x="11400" y="14727"/>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34" name="Shape 2534"/>
          <p:cNvSpPr/>
          <p:nvPr/>
        </p:nvSpPr>
        <p:spPr>
          <a:xfrm>
            <a:off x="11408028" y="4095989"/>
            <a:ext cx="457082" cy="558674"/>
          </a:xfrm>
          <a:custGeom>
            <a:avLst/>
            <a:gdLst/>
            <a:ahLst/>
            <a:cxnLst>
              <a:cxn ang="0">
                <a:pos x="wd2" y="hd2"/>
              </a:cxn>
              <a:cxn ang="5400000">
                <a:pos x="wd2" y="hd2"/>
              </a:cxn>
              <a:cxn ang="10800000">
                <a:pos x="wd2" y="hd2"/>
              </a:cxn>
              <a:cxn ang="16200000">
                <a:pos x="wd2" y="hd2"/>
              </a:cxn>
            </a:cxnLst>
            <a:rect l="0" t="0" r="r" b="b"/>
            <a:pathLst>
              <a:path w="21600" h="21600" extrusionOk="0">
                <a:moveTo>
                  <a:pt x="14400" y="5891"/>
                </a:moveTo>
                <a:lnTo>
                  <a:pt x="14400" y="982"/>
                </a:lnTo>
                <a:lnTo>
                  <a:pt x="15000" y="982"/>
                </a:lnTo>
                <a:lnTo>
                  <a:pt x="20400" y="5891"/>
                </a:lnTo>
                <a:cubicBezTo>
                  <a:pt x="20400" y="5891"/>
                  <a:pt x="14400" y="5891"/>
                  <a:pt x="14400" y="5891"/>
                </a:cubicBezTo>
                <a:close/>
                <a:moveTo>
                  <a:pt x="20400" y="19636"/>
                </a:moveTo>
                <a:cubicBezTo>
                  <a:pt x="20400" y="20178"/>
                  <a:pt x="19862" y="20617"/>
                  <a:pt x="19200" y="20617"/>
                </a:cubicBezTo>
                <a:lnTo>
                  <a:pt x="2400" y="20617"/>
                </a:lnTo>
                <a:cubicBezTo>
                  <a:pt x="1738" y="20617"/>
                  <a:pt x="1200" y="20178"/>
                  <a:pt x="1200" y="19636"/>
                </a:cubicBezTo>
                <a:lnTo>
                  <a:pt x="1200" y="1964"/>
                </a:lnTo>
                <a:cubicBezTo>
                  <a:pt x="1200" y="1422"/>
                  <a:pt x="1738" y="982"/>
                  <a:pt x="2400" y="982"/>
                </a:cubicBezTo>
                <a:lnTo>
                  <a:pt x="13200" y="982"/>
                </a:lnTo>
                <a:lnTo>
                  <a:pt x="13200" y="5891"/>
                </a:lnTo>
                <a:cubicBezTo>
                  <a:pt x="13200" y="6433"/>
                  <a:pt x="13738" y="6872"/>
                  <a:pt x="14400" y="6872"/>
                </a:cubicBezTo>
                <a:lnTo>
                  <a:pt x="20400" y="6872"/>
                </a:lnTo>
                <a:cubicBezTo>
                  <a:pt x="20400" y="6872"/>
                  <a:pt x="20400" y="19636"/>
                  <a:pt x="20400" y="19636"/>
                </a:cubicBezTo>
                <a:close/>
                <a:moveTo>
                  <a:pt x="15600" y="0"/>
                </a:moveTo>
                <a:lnTo>
                  <a:pt x="2400" y="0"/>
                </a:lnTo>
                <a:cubicBezTo>
                  <a:pt x="1075" y="0"/>
                  <a:pt x="0" y="879"/>
                  <a:pt x="0" y="1964"/>
                </a:cubicBezTo>
                <a:lnTo>
                  <a:pt x="0" y="19636"/>
                </a:lnTo>
                <a:cubicBezTo>
                  <a:pt x="0" y="20720"/>
                  <a:pt x="1075" y="21600"/>
                  <a:pt x="2400" y="21600"/>
                </a:cubicBezTo>
                <a:lnTo>
                  <a:pt x="19200" y="21600"/>
                </a:lnTo>
                <a:cubicBezTo>
                  <a:pt x="20525" y="21600"/>
                  <a:pt x="21600" y="20720"/>
                  <a:pt x="21600" y="19636"/>
                </a:cubicBezTo>
                <a:lnTo>
                  <a:pt x="21600" y="5400"/>
                </a:lnTo>
                <a:cubicBezTo>
                  <a:pt x="21600" y="5400"/>
                  <a:pt x="15600" y="0"/>
                  <a:pt x="15600" y="0"/>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35" name="Shape 2535"/>
          <p:cNvSpPr/>
          <p:nvPr/>
        </p:nvSpPr>
        <p:spPr>
          <a:xfrm>
            <a:off x="1809328" y="5162512"/>
            <a:ext cx="457082" cy="558674"/>
          </a:xfrm>
          <a:custGeom>
            <a:avLst/>
            <a:gdLst/>
            <a:ahLst/>
            <a:cxnLst>
              <a:cxn ang="0">
                <a:pos x="wd2" y="hd2"/>
              </a:cxn>
              <a:cxn ang="5400000">
                <a:pos x="wd2" y="hd2"/>
              </a:cxn>
              <a:cxn ang="10800000">
                <a:pos x="wd2" y="hd2"/>
              </a:cxn>
              <a:cxn ang="16200000">
                <a:pos x="wd2" y="hd2"/>
              </a:cxn>
            </a:cxnLst>
            <a:rect l="0" t="0" r="r" b="b"/>
            <a:pathLst>
              <a:path w="21600" h="21600" extrusionOk="0">
                <a:moveTo>
                  <a:pt x="10800" y="8836"/>
                </a:moveTo>
                <a:lnTo>
                  <a:pt x="10800" y="5966"/>
                </a:lnTo>
                <a:lnTo>
                  <a:pt x="13928" y="8836"/>
                </a:lnTo>
                <a:cubicBezTo>
                  <a:pt x="13928" y="8836"/>
                  <a:pt x="10800" y="8836"/>
                  <a:pt x="10800" y="8836"/>
                </a:cubicBezTo>
                <a:close/>
                <a:moveTo>
                  <a:pt x="14400" y="19636"/>
                </a:moveTo>
                <a:cubicBezTo>
                  <a:pt x="14400" y="20178"/>
                  <a:pt x="13862" y="20617"/>
                  <a:pt x="13200" y="20617"/>
                </a:cubicBezTo>
                <a:lnTo>
                  <a:pt x="2400" y="20617"/>
                </a:lnTo>
                <a:cubicBezTo>
                  <a:pt x="1738" y="20617"/>
                  <a:pt x="1200" y="20178"/>
                  <a:pt x="1200" y="19636"/>
                </a:cubicBezTo>
                <a:lnTo>
                  <a:pt x="1200" y="6872"/>
                </a:lnTo>
                <a:cubicBezTo>
                  <a:pt x="1200" y="6331"/>
                  <a:pt x="1738" y="5891"/>
                  <a:pt x="2400" y="5891"/>
                </a:cubicBezTo>
                <a:lnTo>
                  <a:pt x="9600" y="5891"/>
                </a:lnTo>
                <a:lnTo>
                  <a:pt x="9600" y="8836"/>
                </a:lnTo>
                <a:cubicBezTo>
                  <a:pt x="9600" y="9378"/>
                  <a:pt x="10138" y="9818"/>
                  <a:pt x="10800" y="9818"/>
                </a:cubicBezTo>
                <a:lnTo>
                  <a:pt x="14400" y="9818"/>
                </a:lnTo>
                <a:cubicBezTo>
                  <a:pt x="14400" y="9818"/>
                  <a:pt x="14400" y="19636"/>
                  <a:pt x="14400" y="19636"/>
                </a:cubicBezTo>
                <a:close/>
                <a:moveTo>
                  <a:pt x="2400" y="4909"/>
                </a:moveTo>
                <a:cubicBezTo>
                  <a:pt x="1075" y="4909"/>
                  <a:pt x="0" y="5788"/>
                  <a:pt x="0" y="6872"/>
                </a:cubicBezTo>
                <a:lnTo>
                  <a:pt x="0" y="19636"/>
                </a:lnTo>
                <a:cubicBezTo>
                  <a:pt x="0" y="20720"/>
                  <a:pt x="1075" y="21600"/>
                  <a:pt x="2400" y="21600"/>
                </a:cubicBezTo>
                <a:lnTo>
                  <a:pt x="13200" y="21600"/>
                </a:lnTo>
                <a:cubicBezTo>
                  <a:pt x="14525" y="21600"/>
                  <a:pt x="15600" y="20720"/>
                  <a:pt x="15600" y="19636"/>
                </a:cubicBezTo>
                <a:lnTo>
                  <a:pt x="15600" y="8836"/>
                </a:lnTo>
                <a:lnTo>
                  <a:pt x="11400" y="4909"/>
                </a:lnTo>
                <a:cubicBezTo>
                  <a:pt x="11400" y="4909"/>
                  <a:pt x="2400" y="4909"/>
                  <a:pt x="2400" y="4909"/>
                </a:cubicBezTo>
                <a:close/>
                <a:moveTo>
                  <a:pt x="16800" y="3927"/>
                </a:moveTo>
                <a:lnTo>
                  <a:pt x="16800" y="1058"/>
                </a:lnTo>
                <a:lnTo>
                  <a:pt x="19928" y="3927"/>
                </a:lnTo>
                <a:cubicBezTo>
                  <a:pt x="19928" y="3927"/>
                  <a:pt x="16800" y="3927"/>
                  <a:pt x="16800" y="3927"/>
                </a:cubicBezTo>
                <a:close/>
                <a:moveTo>
                  <a:pt x="17400" y="0"/>
                </a:moveTo>
                <a:lnTo>
                  <a:pt x="8400" y="0"/>
                </a:lnTo>
                <a:cubicBezTo>
                  <a:pt x="7075" y="0"/>
                  <a:pt x="6000" y="879"/>
                  <a:pt x="6000" y="1964"/>
                </a:cubicBezTo>
                <a:lnTo>
                  <a:pt x="6000" y="3436"/>
                </a:lnTo>
                <a:cubicBezTo>
                  <a:pt x="6000" y="3708"/>
                  <a:pt x="6269" y="3927"/>
                  <a:pt x="6600" y="3927"/>
                </a:cubicBezTo>
                <a:cubicBezTo>
                  <a:pt x="6931" y="3927"/>
                  <a:pt x="7200" y="3708"/>
                  <a:pt x="7200" y="3436"/>
                </a:cubicBezTo>
                <a:lnTo>
                  <a:pt x="7200" y="1964"/>
                </a:lnTo>
                <a:cubicBezTo>
                  <a:pt x="7200" y="1422"/>
                  <a:pt x="7738" y="982"/>
                  <a:pt x="8400" y="982"/>
                </a:cubicBezTo>
                <a:lnTo>
                  <a:pt x="15600" y="982"/>
                </a:lnTo>
                <a:lnTo>
                  <a:pt x="15600" y="3927"/>
                </a:lnTo>
                <a:cubicBezTo>
                  <a:pt x="15600" y="4469"/>
                  <a:pt x="16138" y="4909"/>
                  <a:pt x="16800" y="4909"/>
                </a:cubicBezTo>
                <a:lnTo>
                  <a:pt x="20400" y="4909"/>
                </a:lnTo>
                <a:lnTo>
                  <a:pt x="20400" y="14727"/>
                </a:lnTo>
                <a:cubicBezTo>
                  <a:pt x="20400" y="15269"/>
                  <a:pt x="19862" y="15709"/>
                  <a:pt x="19200" y="15709"/>
                </a:cubicBezTo>
                <a:lnTo>
                  <a:pt x="17400" y="15709"/>
                </a:lnTo>
                <a:cubicBezTo>
                  <a:pt x="17069" y="15709"/>
                  <a:pt x="16800" y="15929"/>
                  <a:pt x="16800" y="16199"/>
                </a:cubicBezTo>
                <a:cubicBezTo>
                  <a:pt x="16800" y="16471"/>
                  <a:pt x="17069" y="16690"/>
                  <a:pt x="17400" y="16690"/>
                </a:cubicBezTo>
                <a:lnTo>
                  <a:pt x="19200" y="16690"/>
                </a:lnTo>
                <a:cubicBezTo>
                  <a:pt x="20525" y="16690"/>
                  <a:pt x="21600" y="15811"/>
                  <a:pt x="21600" y="14727"/>
                </a:cubicBezTo>
                <a:lnTo>
                  <a:pt x="21600" y="3927"/>
                </a:lnTo>
                <a:cubicBezTo>
                  <a:pt x="21600" y="3927"/>
                  <a:pt x="17400" y="0"/>
                  <a:pt x="17400" y="0"/>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36" name="Shape 2536"/>
          <p:cNvSpPr/>
          <p:nvPr/>
        </p:nvSpPr>
        <p:spPr>
          <a:xfrm>
            <a:off x="2825064" y="5162512"/>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4418" y="11782"/>
                </a:moveTo>
                <a:lnTo>
                  <a:pt x="14236" y="11782"/>
                </a:lnTo>
                <a:cubicBezTo>
                  <a:pt x="14507" y="11782"/>
                  <a:pt x="14727" y="11562"/>
                  <a:pt x="14727" y="11291"/>
                </a:cubicBezTo>
                <a:cubicBezTo>
                  <a:pt x="14727" y="11020"/>
                  <a:pt x="14507" y="10800"/>
                  <a:pt x="14236" y="10800"/>
                </a:cubicBezTo>
                <a:lnTo>
                  <a:pt x="4418" y="10800"/>
                </a:lnTo>
                <a:cubicBezTo>
                  <a:pt x="4147" y="10800"/>
                  <a:pt x="3927" y="11020"/>
                  <a:pt x="3927" y="11291"/>
                </a:cubicBezTo>
                <a:cubicBezTo>
                  <a:pt x="3927" y="11562"/>
                  <a:pt x="4147" y="11782"/>
                  <a:pt x="4418" y="11782"/>
                </a:cubicBezTo>
                <a:moveTo>
                  <a:pt x="20618" y="20618"/>
                </a:moveTo>
                <a:lnTo>
                  <a:pt x="5891" y="20618"/>
                </a:lnTo>
                <a:lnTo>
                  <a:pt x="5891" y="16200"/>
                </a:lnTo>
                <a:cubicBezTo>
                  <a:pt x="5891" y="15929"/>
                  <a:pt x="5671" y="15709"/>
                  <a:pt x="5400" y="15709"/>
                </a:cubicBezTo>
                <a:lnTo>
                  <a:pt x="982" y="15709"/>
                </a:lnTo>
                <a:lnTo>
                  <a:pt x="982" y="982"/>
                </a:lnTo>
                <a:lnTo>
                  <a:pt x="20618" y="982"/>
                </a:lnTo>
                <a:cubicBezTo>
                  <a:pt x="20618" y="982"/>
                  <a:pt x="20618" y="20618"/>
                  <a:pt x="20618" y="20618"/>
                </a:cubicBezTo>
                <a:close/>
                <a:moveTo>
                  <a:pt x="4909" y="20127"/>
                </a:moveTo>
                <a:lnTo>
                  <a:pt x="1473" y="16691"/>
                </a:lnTo>
                <a:lnTo>
                  <a:pt x="4909" y="16691"/>
                </a:lnTo>
                <a:cubicBezTo>
                  <a:pt x="4909" y="16691"/>
                  <a:pt x="4909" y="20127"/>
                  <a:pt x="4909" y="20127"/>
                </a:cubicBezTo>
                <a:close/>
                <a:moveTo>
                  <a:pt x="20618" y="0"/>
                </a:moveTo>
                <a:lnTo>
                  <a:pt x="982" y="0"/>
                </a:lnTo>
                <a:cubicBezTo>
                  <a:pt x="440" y="0"/>
                  <a:pt x="0" y="440"/>
                  <a:pt x="0" y="982"/>
                </a:cubicBezTo>
                <a:lnTo>
                  <a:pt x="0" y="16691"/>
                </a:lnTo>
                <a:lnTo>
                  <a:pt x="4909" y="21600"/>
                </a:lnTo>
                <a:lnTo>
                  <a:pt x="20618" y="21600"/>
                </a:lnTo>
                <a:cubicBezTo>
                  <a:pt x="21160" y="21600"/>
                  <a:pt x="21600" y="21161"/>
                  <a:pt x="21600" y="20618"/>
                </a:cubicBezTo>
                <a:lnTo>
                  <a:pt x="21600" y="982"/>
                </a:lnTo>
                <a:cubicBezTo>
                  <a:pt x="21600" y="440"/>
                  <a:pt x="21160" y="0"/>
                  <a:pt x="20618" y="0"/>
                </a:cubicBezTo>
                <a:moveTo>
                  <a:pt x="4418" y="8836"/>
                </a:moveTo>
                <a:lnTo>
                  <a:pt x="17182" y="8836"/>
                </a:lnTo>
                <a:cubicBezTo>
                  <a:pt x="17453" y="8836"/>
                  <a:pt x="17673" y="8617"/>
                  <a:pt x="17673" y="8345"/>
                </a:cubicBezTo>
                <a:cubicBezTo>
                  <a:pt x="17673" y="8075"/>
                  <a:pt x="17453" y="7855"/>
                  <a:pt x="17182" y="7855"/>
                </a:cubicBezTo>
                <a:lnTo>
                  <a:pt x="4418" y="7855"/>
                </a:lnTo>
                <a:cubicBezTo>
                  <a:pt x="4147" y="7855"/>
                  <a:pt x="3927" y="8075"/>
                  <a:pt x="3927" y="8345"/>
                </a:cubicBezTo>
                <a:cubicBezTo>
                  <a:pt x="3927" y="8617"/>
                  <a:pt x="4147" y="8836"/>
                  <a:pt x="4418" y="8836"/>
                </a:cubicBezTo>
                <a:moveTo>
                  <a:pt x="4418" y="5891"/>
                </a:moveTo>
                <a:lnTo>
                  <a:pt x="10309" y="5891"/>
                </a:lnTo>
                <a:cubicBezTo>
                  <a:pt x="10580" y="5891"/>
                  <a:pt x="10800" y="5672"/>
                  <a:pt x="10800" y="5400"/>
                </a:cubicBezTo>
                <a:cubicBezTo>
                  <a:pt x="10800" y="5129"/>
                  <a:pt x="10580" y="4909"/>
                  <a:pt x="10309" y="4909"/>
                </a:cubicBezTo>
                <a:lnTo>
                  <a:pt x="4418" y="4909"/>
                </a:lnTo>
                <a:cubicBezTo>
                  <a:pt x="4147" y="4909"/>
                  <a:pt x="3927" y="5129"/>
                  <a:pt x="3927" y="5400"/>
                </a:cubicBezTo>
                <a:cubicBezTo>
                  <a:pt x="3927" y="5672"/>
                  <a:pt x="4147" y="5891"/>
                  <a:pt x="4418" y="5891"/>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37" name="Shape 2537"/>
          <p:cNvSpPr/>
          <p:nvPr/>
        </p:nvSpPr>
        <p:spPr>
          <a:xfrm>
            <a:off x="3942373" y="5162512"/>
            <a:ext cx="457082" cy="558655"/>
          </a:xfrm>
          <a:custGeom>
            <a:avLst/>
            <a:gdLst/>
            <a:ahLst/>
            <a:cxnLst>
              <a:cxn ang="0">
                <a:pos x="wd2" y="hd2"/>
              </a:cxn>
              <a:cxn ang="5400000">
                <a:pos x="wd2" y="hd2"/>
              </a:cxn>
              <a:cxn ang="10800000">
                <a:pos x="wd2" y="hd2"/>
              </a:cxn>
              <a:cxn ang="16200000">
                <a:pos x="wd2" y="hd2"/>
              </a:cxn>
            </a:cxnLst>
            <a:rect l="0" t="0" r="r" b="b"/>
            <a:pathLst>
              <a:path w="21600" h="21600" extrusionOk="0">
                <a:moveTo>
                  <a:pt x="14400" y="13745"/>
                </a:moveTo>
                <a:lnTo>
                  <a:pt x="3600" y="13745"/>
                </a:lnTo>
                <a:cubicBezTo>
                  <a:pt x="3269" y="13745"/>
                  <a:pt x="3000" y="13966"/>
                  <a:pt x="3000" y="14236"/>
                </a:cubicBezTo>
                <a:cubicBezTo>
                  <a:pt x="3000" y="14508"/>
                  <a:pt x="3269" y="14727"/>
                  <a:pt x="3600" y="14727"/>
                </a:cubicBezTo>
                <a:lnTo>
                  <a:pt x="14400" y="14727"/>
                </a:lnTo>
                <a:cubicBezTo>
                  <a:pt x="14731" y="14727"/>
                  <a:pt x="15000" y="14508"/>
                  <a:pt x="15000" y="14236"/>
                </a:cubicBezTo>
                <a:cubicBezTo>
                  <a:pt x="15000" y="13966"/>
                  <a:pt x="14731" y="13745"/>
                  <a:pt x="14400" y="13745"/>
                </a:cubicBezTo>
                <a:moveTo>
                  <a:pt x="3000" y="11291"/>
                </a:moveTo>
                <a:cubicBezTo>
                  <a:pt x="3000" y="11562"/>
                  <a:pt x="3269" y="11782"/>
                  <a:pt x="3600" y="11782"/>
                </a:cubicBezTo>
                <a:lnTo>
                  <a:pt x="18000" y="11782"/>
                </a:lnTo>
                <a:cubicBezTo>
                  <a:pt x="18331" y="11782"/>
                  <a:pt x="18600" y="11562"/>
                  <a:pt x="18600" y="11291"/>
                </a:cubicBezTo>
                <a:cubicBezTo>
                  <a:pt x="18600" y="11020"/>
                  <a:pt x="18331" y="10800"/>
                  <a:pt x="18000" y="10800"/>
                </a:cubicBezTo>
                <a:lnTo>
                  <a:pt x="3600" y="10800"/>
                </a:lnTo>
                <a:cubicBezTo>
                  <a:pt x="3269" y="10800"/>
                  <a:pt x="3000" y="11020"/>
                  <a:pt x="3000" y="11291"/>
                </a:cubicBezTo>
                <a:moveTo>
                  <a:pt x="20400" y="20618"/>
                </a:moveTo>
                <a:lnTo>
                  <a:pt x="6600" y="20618"/>
                </a:lnTo>
                <a:lnTo>
                  <a:pt x="1200" y="16200"/>
                </a:lnTo>
                <a:lnTo>
                  <a:pt x="1200" y="2945"/>
                </a:lnTo>
                <a:lnTo>
                  <a:pt x="4200" y="2945"/>
                </a:lnTo>
                <a:lnTo>
                  <a:pt x="4200" y="4418"/>
                </a:lnTo>
                <a:cubicBezTo>
                  <a:pt x="4200" y="4690"/>
                  <a:pt x="4469" y="4909"/>
                  <a:pt x="4800" y="4909"/>
                </a:cubicBezTo>
                <a:cubicBezTo>
                  <a:pt x="5131" y="4909"/>
                  <a:pt x="5400" y="4690"/>
                  <a:pt x="5400" y="4418"/>
                </a:cubicBezTo>
                <a:lnTo>
                  <a:pt x="5400" y="2945"/>
                </a:lnTo>
                <a:lnTo>
                  <a:pt x="6600" y="2945"/>
                </a:lnTo>
                <a:lnTo>
                  <a:pt x="6600" y="4418"/>
                </a:lnTo>
                <a:cubicBezTo>
                  <a:pt x="6600" y="4690"/>
                  <a:pt x="6869" y="4909"/>
                  <a:pt x="7200" y="4909"/>
                </a:cubicBezTo>
                <a:cubicBezTo>
                  <a:pt x="7531" y="4909"/>
                  <a:pt x="7800" y="4690"/>
                  <a:pt x="7800" y="4418"/>
                </a:cubicBezTo>
                <a:lnTo>
                  <a:pt x="7800" y="2945"/>
                </a:lnTo>
                <a:lnTo>
                  <a:pt x="9000" y="2945"/>
                </a:lnTo>
                <a:lnTo>
                  <a:pt x="9000" y="4418"/>
                </a:lnTo>
                <a:cubicBezTo>
                  <a:pt x="9000" y="4690"/>
                  <a:pt x="9269" y="4909"/>
                  <a:pt x="9600" y="4909"/>
                </a:cubicBezTo>
                <a:cubicBezTo>
                  <a:pt x="9931" y="4909"/>
                  <a:pt x="10200" y="4690"/>
                  <a:pt x="10200" y="4418"/>
                </a:cubicBezTo>
                <a:lnTo>
                  <a:pt x="10200" y="2945"/>
                </a:lnTo>
                <a:lnTo>
                  <a:pt x="11400" y="2945"/>
                </a:lnTo>
                <a:lnTo>
                  <a:pt x="11400" y="4418"/>
                </a:lnTo>
                <a:cubicBezTo>
                  <a:pt x="11400" y="4690"/>
                  <a:pt x="11669" y="4909"/>
                  <a:pt x="12000" y="4909"/>
                </a:cubicBezTo>
                <a:cubicBezTo>
                  <a:pt x="12331" y="4909"/>
                  <a:pt x="12600" y="4690"/>
                  <a:pt x="12600" y="4418"/>
                </a:cubicBezTo>
                <a:lnTo>
                  <a:pt x="12600" y="2945"/>
                </a:lnTo>
                <a:lnTo>
                  <a:pt x="13800" y="2945"/>
                </a:lnTo>
                <a:lnTo>
                  <a:pt x="13800" y="4418"/>
                </a:lnTo>
                <a:cubicBezTo>
                  <a:pt x="13800" y="4690"/>
                  <a:pt x="14069" y="4909"/>
                  <a:pt x="14400" y="4909"/>
                </a:cubicBezTo>
                <a:cubicBezTo>
                  <a:pt x="14731" y="4909"/>
                  <a:pt x="15000" y="4690"/>
                  <a:pt x="15000" y="4418"/>
                </a:cubicBezTo>
                <a:lnTo>
                  <a:pt x="15000" y="2945"/>
                </a:lnTo>
                <a:lnTo>
                  <a:pt x="16200" y="2945"/>
                </a:lnTo>
                <a:lnTo>
                  <a:pt x="16200" y="4418"/>
                </a:lnTo>
                <a:cubicBezTo>
                  <a:pt x="16200" y="4690"/>
                  <a:pt x="16469" y="4909"/>
                  <a:pt x="16800" y="4909"/>
                </a:cubicBezTo>
                <a:cubicBezTo>
                  <a:pt x="17131" y="4909"/>
                  <a:pt x="17400" y="4690"/>
                  <a:pt x="17400" y="4418"/>
                </a:cubicBezTo>
                <a:lnTo>
                  <a:pt x="17400" y="2945"/>
                </a:lnTo>
                <a:lnTo>
                  <a:pt x="20400" y="2945"/>
                </a:lnTo>
                <a:cubicBezTo>
                  <a:pt x="20400" y="2945"/>
                  <a:pt x="20400" y="20618"/>
                  <a:pt x="20400" y="20618"/>
                </a:cubicBezTo>
                <a:close/>
                <a:moveTo>
                  <a:pt x="1200" y="20618"/>
                </a:moveTo>
                <a:lnTo>
                  <a:pt x="1200" y="17673"/>
                </a:lnTo>
                <a:lnTo>
                  <a:pt x="4800" y="20618"/>
                </a:lnTo>
                <a:cubicBezTo>
                  <a:pt x="4800" y="20618"/>
                  <a:pt x="1200" y="20618"/>
                  <a:pt x="1200" y="20618"/>
                </a:cubicBezTo>
                <a:close/>
                <a:moveTo>
                  <a:pt x="20400" y="1964"/>
                </a:moveTo>
                <a:lnTo>
                  <a:pt x="17400" y="1964"/>
                </a:lnTo>
                <a:lnTo>
                  <a:pt x="17400" y="491"/>
                </a:lnTo>
                <a:cubicBezTo>
                  <a:pt x="17400" y="220"/>
                  <a:pt x="17131" y="0"/>
                  <a:pt x="16800" y="0"/>
                </a:cubicBezTo>
                <a:cubicBezTo>
                  <a:pt x="16469" y="0"/>
                  <a:pt x="16200" y="220"/>
                  <a:pt x="16200" y="491"/>
                </a:cubicBezTo>
                <a:lnTo>
                  <a:pt x="16200" y="1964"/>
                </a:lnTo>
                <a:lnTo>
                  <a:pt x="15000" y="1964"/>
                </a:lnTo>
                <a:lnTo>
                  <a:pt x="15000" y="491"/>
                </a:lnTo>
                <a:cubicBezTo>
                  <a:pt x="15000" y="220"/>
                  <a:pt x="14731" y="0"/>
                  <a:pt x="14400" y="0"/>
                </a:cubicBezTo>
                <a:cubicBezTo>
                  <a:pt x="14069" y="0"/>
                  <a:pt x="13800" y="220"/>
                  <a:pt x="13800" y="491"/>
                </a:cubicBezTo>
                <a:lnTo>
                  <a:pt x="13800" y="1964"/>
                </a:lnTo>
                <a:lnTo>
                  <a:pt x="12600" y="1964"/>
                </a:lnTo>
                <a:lnTo>
                  <a:pt x="12600" y="491"/>
                </a:lnTo>
                <a:cubicBezTo>
                  <a:pt x="12600" y="220"/>
                  <a:pt x="12331" y="0"/>
                  <a:pt x="12000" y="0"/>
                </a:cubicBezTo>
                <a:cubicBezTo>
                  <a:pt x="11669" y="0"/>
                  <a:pt x="11400" y="220"/>
                  <a:pt x="11400" y="491"/>
                </a:cubicBezTo>
                <a:lnTo>
                  <a:pt x="11400" y="1964"/>
                </a:lnTo>
                <a:lnTo>
                  <a:pt x="10200" y="1964"/>
                </a:lnTo>
                <a:lnTo>
                  <a:pt x="10200" y="491"/>
                </a:lnTo>
                <a:cubicBezTo>
                  <a:pt x="10200" y="220"/>
                  <a:pt x="9931" y="0"/>
                  <a:pt x="9600" y="0"/>
                </a:cubicBezTo>
                <a:cubicBezTo>
                  <a:pt x="9269" y="0"/>
                  <a:pt x="9000" y="220"/>
                  <a:pt x="9000" y="491"/>
                </a:cubicBezTo>
                <a:lnTo>
                  <a:pt x="9000" y="1964"/>
                </a:lnTo>
                <a:lnTo>
                  <a:pt x="7800" y="1964"/>
                </a:lnTo>
                <a:lnTo>
                  <a:pt x="7800" y="491"/>
                </a:lnTo>
                <a:cubicBezTo>
                  <a:pt x="7800" y="220"/>
                  <a:pt x="7531" y="0"/>
                  <a:pt x="7200" y="0"/>
                </a:cubicBezTo>
                <a:cubicBezTo>
                  <a:pt x="6869" y="0"/>
                  <a:pt x="6600" y="220"/>
                  <a:pt x="6600" y="491"/>
                </a:cubicBezTo>
                <a:lnTo>
                  <a:pt x="6600" y="1964"/>
                </a:lnTo>
                <a:lnTo>
                  <a:pt x="5400" y="1964"/>
                </a:lnTo>
                <a:lnTo>
                  <a:pt x="5400" y="491"/>
                </a:lnTo>
                <a:cubicBezTo>
                  <a:pt x="5400" y="220"/>
                  <a:pt x="5131" y="0"/>
                  <a:pt x="4800" y="0"/>
                </a:cubicBezTo>
                <a:cubicBezTo>
                  <a:pt x="4469" y="0"/>
                  <a:pt x="4200" y="220"/>
                  <a:pt x="4200" y="491"/>
                </a:cubicBezTo>
                <a:lnTo>
                  <a:pt x="4200" y="1964"/>
                </a:lnTo>
                <a:lnTo>
                  <a:pt x="1200" y="1964"/>
                </a:lnTo>
                <a:cubicBezTo>
                  <a:pt x="538" y="1964"/>
                  <a:pt x="0" y="2404"/>
                  <a:pt x="0" y="2945"/>
                </a:cubicBezTo>
                <a:lnTo>
                  <a:pt x="0" y="20618"/>
                </a:lnTo>
                <a:cubicBezTo>
                  <a:pt x="0" y="21161"/>
                  <a:pt x="538" y="21600"/>
                  <a:pt x="1200" y="21600"/>
                </a:cubicBezTo>
                <a:lnTo>
                  <a:pt x="20400" y="21600"/>
                </a:lnTo>
                <a:cubicBezTo>
                  <a:pt x="21062" y="21600"/>
                  <a:pt x="21600" y="21161"/>
                  <a:pt x="21600" y="20618"/>
                </a:cubicBezTo>
                <a:lnTo>
                  <a:pt x="21600" y="2945"/>
                </a:lnTo>
                <a:cubicBezTo>
                  <a:pt x="21600" y="2404"/>
                  <a:pt x="21062" y="1964"/>
                  <a:pt x="20400" y="1964"/>
                </a:cubicBezTo>
                <a:moveTo>
                  <a:pt x="3600" y="8836"/>
                </a:moveTo>
                <a:lnTo>
                  <a:pt x="10800" y="8836"/>
                </a:lnTo>
                <a:cubicBezTo>
                  <a:pt x="11131" y="8836"/>
                  <a:pt x="11400" y="8617"/>
                  <a:pt x="11400" y="8345"/>
                </a:cubicBezTo>
                <a:cubicBezTo>
                  <a:pt x="11400" y="8075"/>
                  <a:pt x="11131" y="7855"/>
                  <a:pt x="10800" y="7855"/>
                </a:cubicBezTo>
                <a:lnTo>
                  <a:pt x="3600" y="7855"/>
                </a:lnTo>
                <a:cubicBezTo>
                  <a:pt x="3269" y="7855"/>
                  <a:pt x="3000" y="8075"/>
                  <a:pt x="3000" y="8345"/>
                </a:cubicBezTo>
                <a:cubicBezTo>
                  <a:pt x="3000" y="8617"/>
                  <a:pt x="3269" y="8836"/>
                  <a:pt x="3600" y="8836"/>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38" name="Shape 2538"/>
          <p:cNvSpPr/>
          <p:nvPr/>
        </p:nvSpPr>
        <p:spPr>
          <a:xfrm>
            <a:off x="5008895" y="5162512"/>
            <a:ext cx="457082" cy="558655"/>
          </a:xfrm>
          <a:custGeom>
            <a:avLst/>
            <a:gdLst/>
            <a:ahLst/>
            <a:cxnLst>
              <a:cxn ang="0">
                <a:pos x="wd2" y="hd2"/>
              </a:cxn>
              <a:cxn ang="5400000">
                <a:pos x="wd2" y="hd2"/>
              </a:cxn>
              <a:cxn ang="10800000">
                <a:pos x="wd2" y="hd2"/>
              </a:cxn>
              <a:cxn ang="16200000">
                <a:pos x="wd2" y="hd2"/>
              </a:cxn>
            </a:cxnLst>
            <a:rect l="0" t="0" r="r" b="b"/>
            <a:pathLst>
              <a:path w="21600" h="21600" extrusionOk="0">
                <a:moveTo>
                  <a:pt x="20400" y="5891"/>
                </a:moveTo>
                <a:lnTo>
                  <a:pt x="1200" y="5891"/>
                </a:lnTo>
                <a:lnTo>
                  <a:pt x="1200" y="3927"/>
                </a:lnTo>
                <a:lnTo>
                  <a:pt x="6000" y="3927"/>
                </a:lnTo>
                <a:cubicBezTo>
                  <a:pt x="6000" y="4469"/>
                  <a:pt x="6538" y="4909"/>
                  <a:pt x="7200" y="4909"/>
                </a:cubicBezTo>
                <a:lnTo>
                  <a:pt x="14400" y="4909"/>
                </a:lnTo>
                <a:cubicBezTo>
                  <a:pt x="15062" y="4909"/>
                  <a:pt x="15600" y="4469"/>
                  <a:pt x="15600" y="3927"/>
                </a:cubicBezTo>
                <a:lnTo>
                  <a:pt x="20400" y="3927"/>
                </a:lnTo>
                <a:cubicBezTo>
                  <a:pt x="20400" y="3927"/>
                  <a:pt x="20400" y="5891"/>
                  <a:pt x="20400" y="5891"/>
                </a:cubicBezTo>
                <a:close/>
                <a:moveTo>
                  <a:pt x="20400" y="20618"/>
                </a:moveTo>
                <a:lnTo>
                  <a:pt x="1200" y="20618"/>
                </a:lnTo>
                <a:lnTo>
                  <a:pt x="1200" y="6873"/>
                </a:lnTo>
                <a:lnTo>
                  <a:pt x="20400" y="6873"/>
                </a:lnTo>
                <a:cubicBezTo>
                  <a:pt x="20400" y="6873"/>
                  <a:pt x="20400" y="20618"/>
                  <a:pt x="20400" y="20618"/>
                </a:cubicBezTo>
                <a:close/>
                <a:moveTo>
                  <a:pt x="7200" y="1964"/>
                </a:moveTo>
                <a:lnTo>
                  <a:pt x="14400" y="1964"/>
                </a:lnTo>
                <a:lnTo>
                  <a:pt x="14400" y="3927"/>
                </a:lnTo>
                <a:lnTo>
                  <a:pt x="7200" y="3927"/>
                </a:lnTo>
                <a:cubicBezTo>
                  <a:pt x="7200" y="3927"/>
                  <a:pt x="7200" y="1964"/>
                  <a:pt x="7200" y="1964"/>
                </a:cubicBezTo>
                <a:close/>
                <a:moveTo>
                  <a:pt x="20400" y="2945"/>
                </a:moveTo>
                <a:lnTo>
                  <a:pt x="15600" y="2945"/>
                </a:lnTo>
                <a:lnTo>
                  <a:pt x="15600" y="1964"/>
                </a:lnTo>
                <a:cubicBezTo>
                  <a:pt x="15600" y="1422"/>
                  <a:pt x="15062" y="982"/>
                  <a:pt x="14400" y="982"/>
                </a:cubicBezTo>
                <a:lnTo>
                  <a:pt x="12000" y="982"/>
                </a:lnTo>
                <a:cubicBezTo>
                  <a:pt x="12000" y="440"/>
                  <a:pt x="11462" y="0"/>
                  <a:pt x="10800" y="0"/>
                </a:cubicBezTo>
                <a:cubicBezTo>
                  <a:pt x="10138" y="0"/>
                  <a:pt x="9600" y="440"/>
                  <a:pt x="9600" y="982"/>
                </a:cubicBezTo>
                <a:lnTo>
                  <a:pt x="7200" y="982"/>
                </a:lnTo>
                <a:cubicBezTo>
                  <a:pt x="6538" y="982"/>
                  <a:pt x="6000" y="1422"/>
                  <a:pt x="6000" y="1964"/>
                </a:cubicBezTo>
                <a:lnTo>
                  <a:pt x="6000" y="2945"/>
                </a:lnTo>
                <a:lnTo>
                  <a:pt x="1200" y="2945"/>
                </a:lnTo>
                <a:cubicBezTo>
                  <a:pt x="538" y="2945"/>
                  <a:pt x="0" y="3386"/>
                  <a:pt x="0" y="3927"/>
                </a:cubicBezTo>
                <a:lnTo>
                  <a:pt x="0" y="20618"/>
                </a:lnTo>
                <a:cubicBezTo>
                  <a:pt x="0" y="21160"/>
                  <a:pt x="538" y="21600"/>
                  <a:pt x="1200" y="21600"/>
                </a:cubicBezTo>
                <a:lnTo>
                  <a:pt x="20400" y="21600"/>
                </a:lnTo>
                <a:cubicBezTo>
                  <a:pt x="21062" y="21600"/>
                  <a:pt x="21600" y="21160"/>
                  <a:pt x="21600" y="20618"/>
                </a:cubicBezTo>
                <a:lnTo>
                  <a:pt x="21600" y="3927"/>
                </a:lnTo>
                <a:cubicBezTo>
                  <a:pt x="21600" y="3386"/>
                  <a:pt x="21062" y="2945"/>
                  <a:pt x="20400" y="2945"/>
                </a:cubicBezTo>
                <a:moveTo>
                  <a:pt x="4200" y="16691"/>
                </a:moveTo>
                <a:lnTo>
                  <a:pt x="15000" y="16691"/>
                </a:lnTo>
                <a:cubicBezTo>
                  <a:pt x="15331" y="16691"/>
                  <a:pt x="15600" y="16472"/>
                  <a:pt x="15600" y="16200"/>
                </a:cubicBezTo>
                <a:cubicBezTo>
                  <a:pt x="15600" y="15929"/>
                  <a:pt x="15331" y="15709"/>
                  <a:pt x="15000" y="15709"/>
                </a:cubicBezTo>
                <a:lnTo>
                  <a:pt x="4200" y="15709"/>
                </a:lnTo>
                <a:cubicBezTo>
                  <a:pt x="3869" y="15709"/>
                  <a:pt x="3600" y="15929"/>
                  <a:pt x="3600" y="16200"/>
                </a:cubicBezTo>
                <a:cubicBezTo>
                  <a:pt x="3600" y="16472"/>
                  <a:pt x="3869" y="16691"/>
                  <a:pt x="4200" y="16691"/>
                </a:cubicBezTo>
                <a:moveTo>
                  <a:pt x="4200" y="13745"/>
                </a:moveTo>
                <a:lnTo>
                  <a:pt x="17400" y="13745"/>
                </a:lnTo>
                <a:cubicBezTo>
                  <a:pt x="17731" y="13745"/>
                  <a:pt x="18000" y="13526"/>
                  <a:pt x="18000" y="13255"/>
                </a:cubicBezTo>
                <a:cubicBezTo>
                  <a:pt x="18000" y="12984"/>
                  <a:pt x="17731" y="12764"/>
                  <a:pt x="17400" y="12764"/>
                </a:cubicBezTo>
                <a:lnTo>
                  <a:pt x="4200" y="12764"/>
                </a:lnTo>
                <a:cubicBezTo>
                  <a:pt x="3869" y="12764"/>
                  <a:pt x="3600" y="12984"/>
                  <a:pt x="3600" y="13255"/>
                </a:cubicBezTo>
                <a:cubicBezTo>
                  <a:pt x="3600" y="13526"/>
                  <a:pt x="3869" y="13745"/>
                  <a:pt x="4200" y="13745"/>
                </a:cubicBezTo>
                <a:moveTo>
                  <a:pt x="4200" y="10800"/>
                </a:moveTo>
                <a:lnTo>
                  <a:pt x="11400" y="10800"/>
                </a:lnTo>
                <a:cubicBezTo>
                  <a:pt x="11731" y="10800"/>
                  <a:pt x="12000" y="10581"/>
                  <a:pt x="12000" y="10309"/>
                </a:cubicBezTo>
                <a:cubicBezTo>
                  <a:pt x="12000" y="10038"/>
                  <a:pt x="11731" y="9818"/>
                  <a:pt x="11400" y="9818"/>
                </a:cubicBezTo>
                <a:lnTo>
                  <a:pt x="4200" y="9818"/>
                </a:lnTo>
                <a:cubicBezTo>
                  <a:pt x="3869" y="9818"/>
                  <a:pt x="3600" y="10038"/>
                  <a:pt x="3600" y="10309"/>
                </a:cubicBezTo>
                <a:cubicBezTo>
                  <a:pt x="3600" y="10581"/>
                  <a:pt x="3869" y="10800"/>
                  <a:pt x="4200" y="108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39" name="Shape 2539"/>
          <p:cNvSpPr/>
          <p:nvPr/>
        </p:nvSpPr>
        <p:spPr>
          <a:xfrm>
            <a:off x="6024630" y="5251389"/>
            <a:ext cx="558655" cy="38090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40" name="Shape 2540"/>
          <p:cNvSpPr/>
          <p:nvPr/>
        </p:nvSpPr>
        <p:spPr>
          <a:xfrm>
            <a:off x="7091153" y="5162512"/>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41" name="Shape 2541"/>
          <p:cNvSpPr/>
          <p:nvPr/>
        </p:nvSpPr>
        <p:spPr>
          <a:xfrm>
            <a:off x="8208461" y="5213299"/>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42" name="Shape 2542"/>
          <p:cNvSpPr/>
          <p:nvPr/>
        </p:nvSpPr>
        <p:spPr>
          <a:xfrm>
            <a:off x="9224197" y="5162512"/>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8655" y="4909"/>
                </a:moveTo>
                <a:lnTo>
                  <a:pt x="19636" y="4909"/>
                </a:lnTo>
                <a:lnTo>
                  <a:pt x="19636" y="3927"/>
                </a:lnTo>
                <a:lnTo>
                  <a:pt x="18655" y="3927"/>
                </a:lnTo>
                <a:cubicBezTo>
                  <a:pt x="18655" y="3927"/>
                  <a:pt x="18655" y="4909"/>
                  <a:pt x="18655" y="4909"/>
                </a:cubicBezTo>
                <a:close/>
                <a:moveTo>
                  <a:pt x="19636" y="12764"/>
                </a:moveTo>
                <a:lnTo>
                  <a:pt x="18655" y="12764"/>
                </a:lnTo>
                <a:lnTo>
                  <a:pt x="18655" y="13745"/>
                </a:lnTo>
                <a:lnTo>
                  <a:pt x="19636" y="13745"/>
                </a:lnTo>
                <a:cubicBezTo>
                  <a:pt x="19636" y="13745"/>
                  <a:pt x="19636" y="12764"/>
                  <a:pt x="19636" y="12764"/>
                </a:cubicBezTo>
                <a:close/>
                <a:moveTo>
                  <a:pt x="18655" y="2945"/>
                </a:moveTo>
                <a:lnTo>
                  <a:pt x="19636" y="2945"/>
                </a:lnTo>
                <a:lnTo>
                  <a:pt x="19636" y="1964"/>
                </a:lnTo>
                <a:lnTo>
                  <a:pt x="18655" y="1964"/>
                </a:lnTo>
                <a:cubicBezTo>
                  <a:pt x="18655" y="1964"/>
                  <a:pt x="18655" y="2945"/>
                  <a:pt x="18655" y="2945"/>
                </a:cubicBezTo>
                <a:close/>
                <a:moveTo>
                  <a:pt x="20618" y="10309"/>
                </a:moveTo>
                <a:lnTo>
                  <a:pt x="17673" y="10309"/>
                </a:lnTo>
                <a:lnTo>
                  <a:pt x="17673" y="982"/>
                </a:lnTo>
                <a:lnTo>
                  <a:pt x="19636" y="982"/>
                </a:lnTo>
                <a:cubicBezTo>
                  <a:pt x="20178" y="982"/>
                  <a:pt x="20618" y="1422"/>
                  <a:pt x="20618" y="1964"/>
                </a:cubicBezTo>
                <a:cubicBezTo>
                  <a:pt x="20618" y="1964"/>
                  <a:pt x="20618" y="10309"/>
                  <a:pt x="20618" y="10309"/>
                </a:cubicBezTo>
                <a:close/>
                <a:moveTo>
                  <a:pt x="20618" y="19636"/>
                </a:moveTo>
                <a:cubicBezTo>
                  <a:pt x="20618" y="20178"/>
                  <a:pt x="20178" y="20618"/>
                  <a:pt x="19636" y="20618"/>
                </a:cubicBezTo>
                <a:lnTo>
                  <a:pt x="17673" y="20618"/>
                </a:lnTo>
                <a:lnTo>
                  <a:pt x="17673" y="11291"/>
                </a:lnTo>
                <a:lnTo>
                  <a:pt x="20618" y="11291"/>
                </a:lnTo>
                <a:cubicBezTo>
                  <a:pt x="20618" y="11291"/>
                  <a:pt x="20618" y="19636"/>
                  <a:pt x="20618" y="19636"/>
                </a:cubicBezTo>
                <a:close/>
                <a:moveTo>
                  <a:pt x="16691" y="10309"/>
                </a:moveTo>
                <a:lnTo>
                  <a:pt x="4909" y="10309"/>
                </a:lnTo>
                <a:lnTo>
                  <a:pt x="4909" y="982"/>
                </a:lnTo>
                <a:lnTo>
                  <a:pt x="16691" y="982"/>
                </a:lnTo>
                <a:cubicBezTo>
                  <a:pt x="16691" y="982"/>
                  <a:pt x="16691" y="10309"/>
                  <a:pt x="16691" y="10309"/>
                </a:cubicBezTo>
                <a:close/>
                <a:moveTo>
                  <a:pt x="16691" y="20618"/>
                </a:moveTo>
                <a:lnTo>
                  <a:pt x="4909" y="20618"/>
                </a:lnTo>
                <a:lnTo>
                  <a:pt x="4909" y="11291"/>
                </a:lnTo>
                <a:lnTo>
                  <a:pt x="16691" y="11291"/>
                </a:lnTo>
                <a:cubicBezTo>
                  <a:pt x="16691" y="11291"/>
                  <a:pt x="16691" y="20618"/>
                  <a:pt x="16691" y="20618"/>
                </a:cubicBezTo>
                <a:close/>
                <a:moveTo>
                  <a:pt x="3927" y="10309"/>
                </a:moveTo>
                <a:lnTo>
                  <a:pt x="982" y="10309"/>
                </a:lnTo>
                <a:lnTo>
                  <a:pt x="982" y="1964"/>
                </a:lnTo>
                <a:cubicBezTo>
                  <a:pt x="982" y="1422"/>
                  <a:pt x="1421" y="982"/>
                  <a:pt x="1964" y="982"/>
                </a:cubicBezTo>
                <a:lnTo>
                  <a:pt x="3927" y="982"/>
                </a:lnTo>
                <a:cubicBezTo>
                  <a:pt x="3927" y="982"/>
                  <a:pt x="3927" y="10309"/>
                  <a:pt x="3927" y="10309"/>
                </a:cubicBezTo>
                <a:close/>
                <a:moveTo>
                  <a:pt x="3927" y="20618"/>
                </a:moveTo>
                <a:lnTo>
                  <a:pt x="1964" y="20618"/>
                </a:lnTo>
                <a:cubicBezTo>
                  <a:pt x="1421" y="20618"/>
                  <a:pt x="982" y="20178"/>
                  <a:pt x="982" y="19636"/>
                </a:cubicBezTo>
                <a:lnTo>
                  <a:pt x="982" y="11291"/>
                </a:lnTo>
                <a:lnTo>
                  <a:pt x="3927" y="11291"/>
                </a:lnTo>
                <a:cubicBezTo>
                  <a:pt x="3927" y="11291"/>
                  <a:pt x="3927" y="20618"/>
                  <a:pt x="3927" y="20618"/>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9636" y="14727"/>
                </a:moveTo>
                <a:lnTo>
                  <a:pt x="18655" y="14727"/>
                </a:lnTo>
                <a:lnTo>
                  <a:pt x="18655" y="15709"/>
                </a:lnTo>
                <a:lnTo>
                  <a:pt x="19636" y="15709"/>
                </a:lnTo>
                <a:cubicBezTo>
                  <a:pt x="19636" y="15709"/>
                  <a:pt x="19636" y="14727"/>
                  <a:pt x="19636" y="14727"/>
                </a:cubicBezTo>
                <a:close/>
                <a:moveTo>
                  <a:pt x="18655" y="6873"/>
                </a:moveTo>
                <a:lnTo>
                  <a:pt x="19636" y="6873"/>
                </a:lnTo>
                <a:lnTo>
                  <a:pt x="19636" y="5891"/>
                </a:lnTo>
                <a:lnTo>
                  <a:pt x="18655" y="5891"/>
                </a:lnTo>
                <a:cubicBezTo>
                  <a:pt x="18655" y="5891"/>
                  <a:pt x="18655" y="6873"/>
                  <a:pt x="18655" y="6873"/>
                </a:cubicBezTo>
                <a:close/>
                <a:moveTo>
                  <a:pt x="18655" y="8836"/>
                </a:moveTo>
                <a:lnTo>
                  <a:pt x="19636" y="8836"/>
                </a:lnTo>
                <a:lnTo>
                  <a:pt x="19636" y="7855"/>
                </a:lnTo>
                <a:lnTo>
                  <a:pt x="18655" y="7855"/>
                </a:lnTo>
                <a:cubicBezTo>
                  <a:pt x="18655" y="7855"/>
                  <a:pt x="18655" y="8836"/>
                  <a:pt x="18655" y="8836"/>
                </a:cubicBezTo>
                <a:close/>
                <a:moveTo>
                  <a:pt x="19636" y="16691"/>
                </a:moveTo>
                <a:lnTo>
                  <a:pt x="18655" y="16691"/>
                </a:lnTo>
                <a:lnTo>
                  <a:pt x="18655" y="17673"/>
                </a:lnTo>
                <a:lnTo>
                  <a:pt x="19636" y="17673"/>
                </a:lnTo>
                <a:cubicBezTo>
                  <a:pt x="19636" y="17673"/>
                  <a:pt x="19636" y="16691"/>
                  <a:pt x="19636" y="16691"/>
                </a:cubicBezTo>
                <a:close/>
                <a:moveTo>
                  <a:pt x="19636" y="18655"/>
                </a:moveTo>
                <a:lnTo>
                  <a:pt x="18655" y="18655"/>
                </a:lnTo>
                <a:lnTo>
                  <a:pt x="18655" y="19636"/>
                </a:lnTo>
                <a:lnTo>
                  <a:pt x="19636" y="19636"/>
                </a:lnTo>
                <a:cubicBezTo>
                  <a:pt x="19636" y="19636"/>
                  <a:pt x="19636" y="18655"/>
                  <a:pt x="19636" y="18655"/>
                </a:cubicBezTo>
                <a:close/>
                <a:moveTo>
                  <a:pt x="2945" y="18655"/>
                </a:moveTo>
                <a:lnTo>
                  <a:pt x="1964" y="18655"/>
                </a:lnTo>
                <a:lnTo>
                  <a:pt x="1964" y="19636"/>
                </a:lnTo>
                <a:lnTo>
                  <a:pt x="2945" y="19636"/>
                </a:lnTo>
                <a:cubicBezTo>
                  <a:pt x="2945" y="19636"/>
                  <a:pt x="2945" y="18655"/>
                  <a:pt x="2945" y="18655"/>
                </a:cubicBezTo>
                <a:close/>
                <a:moveTo>
                  <a:pt x="2945" y="16691"/>
                </a:moveTo>
                <a:lnTo>
                  <a:pt x="1964" y="16691"/>
                </a:lnTo>
                <a:lnTo>
                  <a:pt x="1964" y="17673"/>
                </a:lnTo>
                <a:lnTo>
                  <a:pt x="2945" y="17673"/>
                </a:lnTo>
                <a:cubicBezTo>
                  <a:pt x="2945" y="17673"/>
                  <a:pt x="2945" y="16691"/>
                  <a:pt x="2945" y="16691"/>
                </a:cubicBezTo>
                <a:close/>
                <a:moveTo>
                  <a:pt x="1964" y="2945"/>
                </a:moveTo>
                <a:lnTo>
                  <a:pt x="2945" y="2945"/>
                </a:lnTo>
                <a:lnTo>
                  <a:pt x="2945" y="1964"/>
                </a:lnTo>
                <a:lnTo>
                  <a:pt x="1964" y="1964"/>
                </a:lnTo>
                <a:cubicBezTo>
                  <a:pt x="1964" y="1964"/>
                  <a:pt x="1964" y="2945"/>
                  <a:pt x="1964" y="2945"/>
                </a:cubicBezTo>
                <a:close/>
                <a:moveTo>
                  <a:pt x="2945" y="14727"/>
                </a:moveTo>
                <a:lnTo>
                  <a:pt x="1964" y="14727"/>
                </a:lnTo>
                <a:lnTo>
                  <a:pt x="1964" y="15709"/>
                </a:lnTo>
                <a:lnTo>
                  <a:pt x="2945" y="15709"/>
                </a:lnTo>
                <a:cubicBezTo>
                  <a:pt x="2945" y="15709"/>
                  <a:pt x="2945" y="14727"/>
                  <a:pt x="2945" y="14727"/>
                </a:cubicBezTo>
                <a:close/>
                <a:moveTo>
                  <a:pt x="2945" y="12764"/>
                </a:moveTo>
                <a:lnTo>
                  <a:pt x="1964" y="12764"/>
                </a:lnTo>
                <a:lnTo>
                  <a:pt x="1964" y="13745"/>
                </a:lnTo>
                <a:lnTo>
                  <a:pt x="2945" y="13745"/>
                </a:lnTo>
                <a:cubicBezTo>
                  <a:pt x="2945" y="13745"/>
                  <a:pt x="2945" y="12764"/>
                  <a:pt x="2945" y="12764"/>
                </a:cubicBezTo>
                <a:close/>
                <a:moveTo>
                  <a:pt x="1964" y="6873"/>
                </a:moveTo>
                <a:lnTo>
                  <a:pt x="2945" y="6873"/>
                </a:lnTo>
                <a:lnTo>
                  <a:pt x="2945" y="5891"/>
                </a:lnTo>
                <a:lnTo>
                  <a:pt x="1964" y="5891"/>
                </a:lnTo>
                <a:cubicBezTo>
                  <a:pt x="1964" y="5891"/>
                  <a:pt x="1964" y="6873"/>
                  <a:pt x="1964" y="6873"/>
                </a:cubicBezTo>
                <a:close/>
                <a:moveTo>
                  <a:pt x="1964" y="4909"/>
                </a:moveTo>
                <a:lnTo>
                  <a:pt x="2945" y="4909"/>
                </a:lnTo>
                <a:lnTo>
                  <a:pt x="2945" y="3927"/>
                </a:lnTo>
                <a:lnTo>
                  <a:pt x="1964" y="3927"/>
                </a:lnTo>
                <a:cubicBezTo>
                  <a:pt x="1964" y="3927"/>
                  <a:pt x="1964" y="4909"/>
                  <a:pt x="1964" y="4909"/>
                </a:cubicBezTo>
                <a:close/>
                <a:moveTo>
                  <a:pt x="1964" y="8836"/>
                </a:moveTo>
                <a:lnTo>
                  <a:pt x="2945" y="8836"/>
                </a:lnTo>
                <a:lnTo>
                  <a:pt x="2945" y="7855"/>
                </a:lnTo>
                <a:lnTo>
                  <a:pt x="1964" y="7855"/>
                </a:lnTo>
                <a:cubicBezTo>
                  <a:pt x="1964" y="7855"/>
                  <a:pt x="1964" y="8836"/>
                  <a:pt x="1964" y="8836"/>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43" name="Shape 2543"/>
          <p:cNvSpPr/>
          <p:nvPr/>
        </p:nvSpPr>
        <p:spPr>
          <a:xfrm>
            <a:off x="10290719" y="5162512"/>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5709" y="18655"/>
                </a:moveTo>
                <a:lnTo>
                  <a:pt x="14727" y="18655"/>
                </a:lnTo>
                <a:lnTo>
                  <a:pt x="14727" y="19636"/>
                </a:lnTo>
                <a:lnTo>
                  <a:pt x="15709" y="19636"/>
                </a:lnTo>
                <a:cubicBezTo>
                  <a:pt x="15709" y="19636"/>
                  <a:pt x="15709" y="18655"/>
                  <a:pt x="15709" y="18655"/>
                </a:cubicBezTo>
                <a:close/>
                <a:moveTo>
                  <a:pt x="15709" y="14727"/>
                </a:moveTo>
                <a:lnTo>
                  <a:pt x="14727" y="14727"/>
                </a:lnTo>
                <a:lnTo>
                  <a:pt x="14727" y="15709"/>
                </a:lnTo>
                <a:lnTo>
                  <a:pt x="15709" y="15709"/>
                </a:lnTo>
                <a:cubicBezTo>
                  <a:pt x="15709" y="15709"/>
                  <a:pt x="15709" y="14727"/>
                  <a:pt x="15709" y="14727"/>
                </a:cubicBezTo>
                <a:close/>
                <a:moveTo>
                  <a:pt x="14727" y="10800"/>
                </a:moveTo>
                <a:lnTo>
                  <a:pt x="15709" y="10800"/>
                </a:lnTo>
                <a:lnTo>
                  <a:pt x="15709" y="9818"/>
                </a:lnTo>
                <a:lnTo>
                  <a:pt x="14727" y="9818"/>
                </a:lnTo>
                <a:cubicBezTo>
                  <a:pt x="14727" y="9818"/>
                  <a:pt x="14727" y="10800"/>
                  <a:pt x="14727" y="10800"/>
                </a:cubicBezTo>
                <a:close/>
                <a:moveTo>
                  <a:pt x="15709" y="16691"/>
                </a:moveTo>
                <a:lnTo>
                  <a:pt x="14727" y="16691"/>
                </a:lnTo>
                <a:lnTo>
                  <a:pt x="14727" y="17673"/>
                </a:lnTo>
                <a:lnTo>
                  <a:pt x="15709" y="17673"/>
                </a:lnTo>
                <a:cubicBezTo>
                  <a:pt x="15709" y="17673"/>
                  <a:pt x="15709" y="16691"/>
                  <a:pt x="15709" y="16691"/>
                </a:cubicBezTo>
                <a:close/>
                <a:moveTo>
                  <a:pt x="14727" y="8836"/>
                </a:moveTo>
                <a:lnTo>
                  <a:pt x="15709" y="8836"/>
                </a:lnTo>
                <a:lnTo>
                  <a:pt x="15709" y="7855"/>
                </a:lnTo>
                <a:lnTo>
                  <a:pt x="14727" y="7855"/>
                </a:lnTo>
                <a:cubicBezTo>
                  <a:pt x="14727" y="7855"/>
                  <a:pt x="14727" y="8836"/>
                  <a:pt x="14727" y="8836"/>
                </a:cubicBezTo>
                <a:close/>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1"/>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14727" y="6873"/>
                </a:moveTo>
                <a:lnTo>
                  <a:pt x="15709" y="6873"/>
                </a:lnTo>
                <a:lnTo>
                  <a:pt x="15709" y="5891"/>
                </a:lnTo>
                <a:lnTo>
                  <a:pt x="14727" y="5891"/>
                </a:lnTo>
                <a:cubicBezTo>
                  <a:pt x="14727" y="5891"/>
                  <a:pt x="14727" y="6873"/>
                  <a:pt x="14727" y="6873"/>
                </a:cubicBezTo>
                <a:close/>
                <a:moveTo>
                  <a:pt x="16691" y="12273"/>
                </a:moveTo>
                <a:lnTo>
                  <a:pt x="13745" y="12273"/>
                </a:lnTo>
                <a:lnTo>
                  <a:pt x="13745" y="4909"/>
                </a:lnTo>
                <a:lnTo>
                  <a:pt x="15709" y="4909"/>
                </a:lnTo>
                <a:cubicBezTo>
                  <a:pt x="16251" y="4909"/>
                  <a:pt x="16691" y="5349"/>
                  <a:pt x="16691" y="5891"/>
                </a:cubicBezTo>
                <a:cubicBezTo>
                  <a:pt x="16691" y="5891"/>
                  <a:pt x="16691" y="12273"/>
                  <a:pt x="16691" y="12273"/>
                </a:cubicBezTo>
                <a:close/>
                <a:moveTo>
                  <a:pt x="16691" y="19636"/>
                </a:moveTo>
                <a:cubicBezTo>
                  <a:pt x="16691" y="20178"/>
                  <a:pt x="16251" y="20618"/>
                  <a:pt x="15709" y="20618"/>
                </a:cubicBezTo>
                <a:lnTo>
                  <a:pt x="13745" y="20618"/>
                </a:lnTo>
                <a:lnTo>
                  <a:pt x="13745" y="13255"/>
                </a:lnTo>
                <a:lnTo>
                  <a:pt x="16691" y="13255"/>
                </a:lnTo>
                <a:cubicBezTo>
                  <a:pt x="16691" y="13255"/>
                  <a:pt x="16691" y="19636"/>
                  <a:pt x="16691" y="19636"/>
                </a:cubicBezTo>
                <a:close/>
                <a:moveTo>
                  <a:pt x="12764" y="12273"/>
                </a:moveTo>
                <a:lnTo>
                  <a:pt x="4909" y="12273"/>
                </a:lnTo>
                <a:lnTo>
                  <a:pt x="4909" y="4909"/>
                </a:lnTo>
                <a:lnTo>
                  <a:pt x="12764" y="4909"/>
                </a:lnTo>
                <a:cubicBezTo>
                  <a:pt x="12764" y="4909"/>
                  <a:pt x="12764" y="12273"/>
                  <a:pt x="12764" y="12273"/>
                </a:cubicBezTo>
                <a:close/>
                <a:moveTo>
                  <a:pt x="12764" y="20618"/>
                </a:moveTo>
                <a:lnTo>
                  <a:pt x="4909" y="20618"/>
                </a:lnTo>
                <a:lnTo>
                  <a:pt x="4909" y="13255"/>
                </a:lnTo>
                <a:lnTo>
                  <a:pt x="12764" y="13255"/>
                </a:lnTo>
                <a:cubicBezTo>
                  <a:pt x="12764" y="13255"/>
                  <a:pt x="12764" y="20618"/>
                  <a:pt x="12764" y="20618"/>
                </a:cubicBezTo>
                <a:close/>
                <a:moveTo>
                  <a:pt x="3927" y="12273"/>
                </a:moveTo>
                <a:lnTo>
                  <a:pt x="982" y="12273"/>
                </a:lnTo>
                <a:lnTo>
                  <a:pt x="982" y="5891"/>
                </a:lnTo>
                <a:cubicBezTo>
                  <a:pt x="982" y="5349"/>
                  <a:pt x="1422" y="4909"/>
                  <a:pt x="1964" y="4909"/>
                </a:cubicBezTo>
                <a:lnTo>
                  <a:pt x="3927" y="4909"/>
                </a:lnTo>
                <a:cubicBezTo>
                  <a:pt x="3927" y="4909"/>
                  <a:pt x="3927" y="12273"/>
                  <a:pt x="3927" y="12273"/>
                </a:cubicBezTo>
                <a:close/>
                <a:moveTo>
                  <a:pt x="3927" y="20618"/>
                </a:moveTo>
                <a:lnTo>
                  <a:pt x="1964" y="20618"/>
                </a:lnTo>
                <a:cubicBezTo>
                  <a:pt x="1422" y="20618"/>
                  <a:pt x="982" y="20178"/>
                  <a:pt x="982" y="19636"/>
                </a:cubicBezTo>
                <a:lnTo>
                  <a:pt x="982" y="13255"/>
                </a:lnTo>
                <a:lnTo>
                  <a:pt x="3927" y="13255"/>
                </a:lnTo>
                <a:cubicBezTo>
                  <a:pt x="3927" y="13255"/>
                  <a:pt x="3927" y="20618"/>
                  <a:pt x="3927" y="20618"/>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moveTo>
                  <a:pt x="1964" y="8836"/>
                </a:moveTo>
                <a:lnTo>
                  <a:pt x="2945" y="8836"/>
                </a:lnTo>
                <a:lnTo>
                  <a:pt x="2945" y="7855"/>
                </a:lnTo>
                <a:lnTo>
                  <a:pt x="1964" y="7855"/>
                </a:lnTo>
                <a:cubicBezTo>
                  <a:pt x="1964" y="7855"/>
                  <a:pt x="1964" y="8836"/>
                  <a:pt x="1964" y="8836"/>
                </a:cubicBezTo>
                <a:close/>
                <a:moveTo>
                  <a:pt x="1964" y="10800"/>
                </a:moveTo>
                <a:lnTo>
                  <a:pt x="2945" y="10800"/>
                </a:lnTo>
                <a:lnTo>
                  <a:pt x="2945" y="9818"/>
                </a:lnTo>
                <a:lnTo>
                  <a:pt x="1964" y="9818"/>
                </a:lnTo>
                <a:cubicBezTo>
                  <a:pt x="1964" y="9818"/>
                  <a:pt x="1964" y="10800"/>
                  <a:pt x="1964" y="10800"/>
                </a:cubicBezTo>
                <a:close/>
                <a:moveTo>
                  <a:pt x="2945" y="16691"/>
                </a:moveTo>
                <a:lnTo>
                  <a:pt x="1964" y="16691"/>
                </a:lnTo>
                <a:lnTo>
                  <a:pt x="1964" y="17673"/>
                </a:lnTo>
                <a:lnTo>
                  <a:pt x="2945" y="17673"/>
                </a:lnTo>
                <a:cubicBezTo>
                  <a:pt x="2945" y="17673"/>
                  <a:pt x="2945" y="16691"/>
                  <a:pt x="2945" y="16691"/>
                </a:cubicBezTo>
                <a:close/>
                <a:moveTo>
                  <a:pt x="1964" y="6873"/>
                </a:moveTo>
                <a:lnTo>
                  <a:pt x="2945" y="6873"/>
                </a:lnTo>
                <a:lnTo>
                  <a:pt x="2945" y="5891"/>
                </a:lnTo>
                <a:lnTo>
                  <a:pt x="1964" y="5891"/>
                </a:lnTo>
                <a:cubicBezTo>
                  <a:pt x="1964" y="5891"/>
                  <a:pt x="1964" y="6873"/>
                  <a:pt x="1964" y="6873"/>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44" name="Shape 2544"/>
          <p:cNvSpPr/>
          <p:nvPr/>
        </p:nvSpPr>
        <p:spPr>
          <a:xfrm>
            <a:off x="11357241" y="5162512"/>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8836" y="8255"/>
                </a:moveTo>
                <a:lnTo>
                  <a:pt x="12837" y="10800"/>
                </a:lnTo>
                <a:lnTo>
                  <a:pt x="8836" y="13345"/>
                </a:lnTo>
                <a:cubicBezTo>
                  <a:pt x="8836" y="13345"/>
                  <a:pt x="8836" y="8255"/>
                  <a:pt x="8836" y="8255"/>
                </a:cubicBezTo>
                <a:close/>
                <a:moveTo>
                  <a:pt x="8345" y="14727"/>
                </a:moveTo>
                <a:cubicBezTo>
                  <a:pt x="8461" y="14727"/>
                  <a:pt x="8564" y="14681"/>
                  <a:pt x="8647" y="14614"/>
                </a:cubicBezTo>
                <a:lnTo>
                  <a:pt x="8652" y="14620"/>
                </a:lnTo>
                <a:lnTo>
                  <a:pt x="14052" y="11184"/>
                </a:lnTo>
                <a:lnTo>
                  <a:pt x="14047" y="11178"/>
                </a:lnTo>
                <a:cubicBezTo>
                  <a:pt x="14160" y="11088"/>
                  <a:pt x="14236" y="10955"/>
                  <a:pt x="14236" y="10800"/>
                </a:cubicBezTo>
                <a:cubicBezTo>
                  <a:pt x="14236" y="10645"/>
                  <a:pt x="14160" y="10512"/>
                  <a:pt x="14047" y="10422"/>
                </a:cubicBezTo>
                <a:lnTo>
                  <a:pt x="14052" y="10417"/>
                </a:lnTo>
                <a:lnTo>
                  <a:pt x="8652" y="6980"/>
                </a:lnTo>
                <a:lnTo>
                  <a:pt x="8647" y="6986"/>
                </a:lnTo>
                <a:cubicBezTo>
                  <a:pt x="8564" y="6919"/>
                  <a:pt x="8461" y="6873"/>
                  <a:pt x="8345" y="6873"/>
                </a:cubicBezTo>
                <a:cubicBezTo>
                  <a:pt x="8074" y="6873"/>
                  <a:pt x="7855" y="7093"/>
                  <a:pt x="7855" y="7364"/>
                </a:cubicBezTo>
                <a:lnTo>
                  <a:pt x="7855" y="14236"/>
                </a:lnTo>
                <a:cubicBezTo>
                  <a:pt x="7855" y="14507"/>
                  <a:pt x="8074" y="14727"/>
                  <a:pt x="8345" y="14727"/>
                </a:cubicBezTo>
                <a:moveTo>
                  <a:pt x="19636" y="18655"/>
                </a:moveTo>
                <a:lnTo>
                  <a:pt x="18655" y="18655"/>
                </a:lnTo>
                <a:lnTo>
                  <a:pt x="18655" y="19636"/>
                </a:lnTo>
                <a:lnTo>
                  <a:pt x="19636" y="19636"/>
                </a:lnTo>
                <a:cubicBezTo>
                  <a:pt x="19636" y="19636"/>
                  <a:pt x="19636" y="18655"/>
                  <a:pt x="19636" y="18655"/>
                </a:cubicBezTo>
                <a:close/>
                <a:moveTo>
                  <a:pt x="19636" y="14727"/>
                </a:moveTo>
                <a:lnTo>
                  <a:pt x="18655" y="14727"/>
                </a:lnTo>
                <a:lnTo>
                  <a:pt x="18655" y="15709"/>
                </a:lnTo>
                <a:lnTo>
                  <a:pt x="19636" y="15709"/>
                </a:lnTo>
                <a:cubicBezTo>
                  <a:pt x="19636" y="15709"/>
                  <a:pt x="19636" y="14727"/>
                  <a:pt x="19636" y="14727"/>
                </a:cubicBezTo>
                <a:close/>
                <a:moveTo>
                  <a:pt x="19636" y="12764"/>
                </a:moveTo>
                <a:lnTo>
                  <a:pt x="18655" y="12764"/>
                </a:lnTo>
                <a:lnTo>
                  <a:pt x="18655" y="13745"/>
                </a:lnTo>
                <a:lnTo>
                  <a:pt x="19636" y="13745"/>
                </a:lnTo>
                <a:cubicBezTo>
                  <a:pt x="19636" y="13745"/>
                  <a:pt x="19636" y="12764"/>
                  <a:pt x="19636" y="12764"/>
                </a:cubicBezTo>
                <a:close/>
                <a:moveTo>
                  <a:pt x="19636" y="16691"/>
                </a:moveTo>
                <a:lnTo>
                  <a:pt x="18655" y="16691"/>
                </a:lnTo>
                <a:lnTo>
                  <a:pt x="18655" y="17673"/>
                </a:lnTo>
                <a:lnTo>
                  <a:pt x="19636" y="17673"/>
                </a:lnTo>
                <a:cubicBezTo>
                  <a:pt x="19636" y="17673"/>
                  <a:pt x="19636" y="16691"/>
                  <a:pt x="19636" y="16691"/>
                </a:cubicBezTo>
                <a:close/>
                <a:moveTo>
                  <a:pt x="18655" y="2945"/>
                </a:moveTo>
                <a:lnTo>
                  <a:pt x="19636" y="2945"/>
                </a:lnTo>
                <a:lnTo>
                  <a:pt x="19636" y="1964"/>
                </a:lnTo>
                <a:lnTo>
                  <a:pt x="18655" y="1964"/>
                </a:lnTo>
                <a:cubicBezTo>
                  <a:pt x="18655" y="1964"/>
                  <a:pt x="18655" y="2945"/>
                  <a:pt x="18655" y="2945"/>
                </a:cubicBezTo>
                <a:close/>
                <a:moveTo>
                  <a:pt x="20618" y="10309"/>
                </a:moveTo>
                <a:lnTo>
                  <a:pt x="17673" y="10309"/>
                </a:lnTo>
                <a:lnTo>
                  <a:pt x="17673" y="982"/>
                </a:lnTo>
                <a:lnTo>
                  <a:pt x="19636" y="982"/>
                </a:lnTo>
                <a:cubicBezTo>
                  <a:pt x="20178" y="982"/>
                  <a:pt x="20618" y="1421"/>
                  <a:pt x="20618" y="1964"/>
                </a:cubicBezTo>
                <a:cubicBezTo>
                  <a:pt x="20618" y="1964"/>
                  <a:pt x="20618" y="10309"/>
                  <a:pt x="20618" y="10309"/>
                </a:cubicBezTo>
                <a:close/>
                <a:moveTo>
                  <a:pt x="20618" y="19636"/>
                </a:moveTo>
                <a:cubicBezTo>
                  <a:pt x="20618" y="20178"/>
                  <a:pt x="20178" y="20618"/>
                  <a:pt x="19636" y="20618"/>
                </a:cubicBezTo>
                <a:lnTo>
                  <a:pt x="17673" y="20618"/>
                </a:lnTo>
                <a:lnTo>
                  <a:pt x="17673" y="11291"/>
                </a:lnTo>
                <a:lnTo>
                  <a:pt x="20618" y="11291"/>
                </a:lnTo>
                <a:cubicBezTo>
                  <a:pt x="20618" y="11291"/>
                  <a:pt x="20618" y="19636"/>
                  <a:pt x="20618" y="19636"/>
                </a:cubicBezTo>
                <a:close/>
                <a:moveTo>
                  <a:pt x="16691" y="20618"/>
                </a:moveTo>
                <a:lnTo>
                  <a:pt x="4909" y="20618"/>
                </a:lnTo>
                <a:lnTo>
                  <a:pt x="4909" y="982"/>
                </a:lnTo>
                <a:lnTo>
                  <a:pt x="16691" y="982"/>
                </a:lnTo>
                <a:cubicBezTo>
                  <a:pt x="16691" y="982"/>
                  <a:pt x="16691" y="20618"/>
                  <a:pt x="16691" y="20618"/>
                </a:cubicBezTo>
                <a:close/>
                <a:moveTo>
                  <a:pt x="3927" y="10309"/>
                </a:moveTo>
                <a:lnTo>
                  <a:pt x="982" y="10309"/>
                </a:lnTo>
                <a:lnTo>
                  <a:pt x="982" y="1964"/>
                </a:lnTo>
                <a:cubicBezTo>
                  <a:pt x="982" y="1421"/>
                  <a:pt x="1422" y="982"/>
                  <a:pt x="1964" y="982"/>
                </a:cubicBezTo>
                <a:lnTo>
                  <a:pt x="3927" y="982"/>
                </a:lnTo>
                <a:cubicBezTo>
                  <a:pt x="3927" y="982"/>
                  <a:pt x="3927" y="10309"/>
                  <a:pt x="3927" y="10309"/>
                </a:cubicBezTo>
                <a:close/>
                <a:moveTo>
                  <a:pt x="3927" y="20618"/>
                </a:moveTo>
                <a:lnTo>
                  <a:pt x="1964" y="20618"/>
                </a:lnTo>
                <a:cubicBezTo>
                  <a:pt x="1422" y="20618"/>
                  <a:pt x="982" y="20178"/>
                  <a:pt x="982" y="19636"/>
                </a:cubicBezTo>
                <a:lnTo>
                  <a:pt x="982" y="11291"/>
                </a:lnTo>
                <a:lnTo>
                  <a:pt x="3927" y="11291"/>
                </a:lnTo>
                <a:cubicBezTo>
                  <a:pt x="3927" y="11291"/>
                  <a:pt x="3927" y="20618"/>
                  <a:pt x="3927" y="20618"/>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8655" y="8836"/>
                </a:moveTo>
                <a:lnTo>
                  <a:pt x="19636" y="8836"/>
                </a:lnTo>
                <a:lnTo>
                  <a:pt x="19636" y="7855"/>
                </a:lnTo>
                <a:lnTo>
                  <a:pt x="18655" y="7855"/>
                </a:lnTo>
                <a:cubicBezTo>
                  <a:pt x="18655" y="7855"/>
                  <a:pt x="18655" y="8836"/>
                  <a:pt x="18655" y="8836"/>
                </a:cubicBezTo>
                <a:close/>
                <a:moveTo>
                  <a:pt x="18655" y="6873"/>
                </a:moveTo>
                <a:lnTo>
                  <a:pt x="19636" y="6873"/>
                </a:lnTo>
                <a:lnTo>
                  <a:pt x="19636" y="5891"/>
                </a:lnTo>
                <a:lnTo>
                  <a:pt x="18655" y="5891"/>
                </a:lnTo>
                <a:cubicBezTo>
                  <a:pt x="18655" y="5891"/>
                  <a:pt x="18655" y="6873"/>
                  <a:pt x="18655" y="6873"/>
                </a:cubicBezTo>
                <a:close/>
                <a:moveTo>
                  <a:pt x="18655" y="4909"/>
                </a:moveTo>
                <a:lnTo>
                  <a:pt x="19636" y="4909"/>
                </a:lnTo>
                <a:lnTo>
                  <a:pt x="19636" y="3927"/>
                </a:lnTo>
                <a:lnTo>
                  <a:pt x="18655" y="3927"/>
                </a:lnTo>
                <a:cubicBezTo>
                  <a:pt x="18655" y="3927"/>
                  <a:pt x="18655" y="4909"/>
                  <a:pt x="18655" y="4909"/>
                </a:cubicBezTo>
                <a:close/>
                <a:moveTo>
                  <a:pt x="1964" y="2945"/>
                </a:moveTo>
                <a:lnTo>
                  <a:pt x="2945" y="2945"/>
                </a:lnTo>
                <a:lnTo>
                  <a:pt x="2945" y="1964"/>
                </a:lnTo>
                <a:lnTo>
                  <a:pt x="1964" y="1964"/>
                </a:lnTo>
                <a:cubicBezTo>
                  <a:pt x="1964" y="1964"/>
                  <a:pt x="1964" y="2945"/>
                  <a:pt x="1964" y="2945"/>
                </a:cubicBezTo>
                <a:close/>
                <a:moveTo>
                  <a:pt x="1964" y="8836"/>
                </a:moveTo>
                <a:lnTo>
                  <a:pt x="2945" y="8836"/>
                </a:lnTo>
                <a:lnTo>
                  <a:pt x="2945" y="7855"/>
                </a:lnTo>
                <a:lnTo>
                  <a:pt x="1964" y="7855"/>
                </a:lnTo>
                <a:cubicBezTo>
                  <a:pt x="1964" y="7855"/>
                  <a:pt x="1964" y="8836"/>
                  <a:pt x="1964" y="8836"/>
                </a:cubicBezTo>
                <a:close/>
                <a:moveTo>
                  <a:pt x="2945" y="16691"/>
                </a:moveTo>
                <a:lnTo>
                  <a:pt x="1964" y="16691"/>
                </a:lnTo>
                <a:lnTo>
                  <a:pt x="1964" y="17673"/>
                </a:lnTo>
                <a:lnTo>
                  <a:pt x="2945" y="17673"/>
                </a:lnTo>
                <a:cubicBezTo>
                  <a:pt x="2945" y="17673"/>
                  <a:pt x="2945" y="16691"/>
                  <a:pt x="2945" y="16691"/>
                </a:cubicBezTo>
                <a:close/>
                <a:moveTo>
                  <a:pt x="2945" y="12764"/>
                </a:moveTo>
                <a:lnTo>
                  <a:pt x="1964" y="12764"/>
                </a:lnTo>
                <a:lnTo>
                  <a:pt x="1964" y="13745"/>
                </a:lnTo>
                <a:lnTo>
                  <a:pt x="2945" y="13745"/>
                </a:lnTo>
                <a:cubicBezTo>
                  <a:pt x="2945" y="13745"/>
                  <a:pt x="2945" y="12764"/>
                  <a:pt x="2945" y="12764"/>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moveTo>
                  <a:pt x="1964" y="6873"/>
                </a:moveTo>
                <a:lnTo>
                  <a:pt x="2945" y="6873"/>
                </a:lnTo>
                <a:lnTo>
                  <a:pt x="2945" y="5891"/>
                </a:lnTo>
                <a:lnTo>
                  <a:pt x="1964" y="5891"/>
                </a:lnTo>
                <a:cubicBezTo>
                  <a:pt x="1964" y="5891"/>
                  <a:pt x="1964" y="6873"/>
                  <a:pt x="1964" y="6873"/>
                </a:cubicBezTo>
                <a:close/>
                <a:moveTo>
                  <a:pt x="1964" y="4909"/>
                </a:moveTo>
                <a:lnTo>
                  <a:pt x="2945" y="4909"/>
                </a:lnTo>
                <a:lnTo>
                  <a:pt x="2945" y="3927"/>
                </a:lnTo>
                <a:lnTo>
                  <a:pt x="1964" y="3927"/>
                </a:lnTo>
                <a:cubicBezTo>
                  <a:pt x="1964" y="3927"/>
                  <a:pt x="1964" y="4909"/>
                  <a:pt x="1964" y="4909"/>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45" name="Shape 2545"/>
          <p:cNvSpPr/>
          <p:nvPr/>
        </p:nvSpPr>
        <p:spPr>
          <a:xfrm>
            <a:off x="1758542" y="6229034"/>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20619"/>
                </a:moveTo>
                <a:cubicBezTo>
                  <a:pt x="5377" y="20619"/>
                  <a:pt x="982" y="16223"/>
                  <a:pt x="982" y="10800"/>
                </a:cubicBezTo>
                <a:cubicBezTo>
                  <a:pt x="982" y="5378"/>
                  <a:pt x="5377" y="982"/>
                  <a:pt x="10800" y="982"/>
                </a:cubicBezTo>
                <a:cubicBezTo>
                  <a:pt x="13336" y="982"/>
                  <a:pt x="15638" y="1950"/>
                  <a:pt x="17377" y="3529"/>
                </a:cubicBezTo>
                <a:lnTo>
                  <a:pt x="10453" y="10453"/>
                </a:lnTo>
                <a:cubicBezTo>
                  <a:pt x="10364" y="10542"/>
                  <a:pt x="10309" y="10665"/>
                  <a:pt x="10309" y="10800"/>
                </a:cubicBezTo>
                <a:cubicBezTo>
                  <a:pt x="10309" y="11072"/>
                  <a:pt x="10529" y="11291"/>
                  <a:pt x="10800" y="11291"/>
                </a:cubicBezTo>
                <a:lnTo>
                  <a:pt x="20594" y="11291"/>
                </a:lnTo>
                <a:cubicBezTo>
                  <a:pt x="20336" y="16484"/>
                  <a:pt x="16057" y="20619"/>
                  <a:pt x="10800" y="20619"/>
                </a:cubicBezTo>
                <a:moveTo>
                  <a:pt x="20594" y="10309"/>
                </a:moveTo>
                <a:lnTo>
                  <a:pt x="11985" y="10309"/>
                </a:lnTo>
                <a:lnTo>
                  <a:pt x="18071" y="4223"/>
                </a:lnTo>
                <a:cubicBezTo>
                  <a:pt x="19541" y="5852"/>
                  <a:pt x="20477" y="7971"/>
                  <a:pt x="20594" y="10309"/>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46" name="Shape 2546"/>
          <p:cNvSpPr/>
          <p:nvPr/>
        </p:nvSpPr>
        <p:spPr>
          <a:xfrm>
            <a:off x="2825064" y="6279821"/>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18655" y="20400"/>
                </a:lnTo>
                <a:lnTo>
                  <a:pt x="18655" y="1200"/>
                </a:lnTo>
                <a:lnTo>
                  <a:pt x="20618" y="1200"/>
                </a:lnTo>
                <a:cubicBezTo>
                  <a:pt x="20618" y="1200"/>
                  <a:pt x="20618" y="20400"/>
                  <a:pt x="20618" y="20400"/>
                </a:cubicBezTo>
                <a:close/>
                <a:moveTo>
                  <a:pt x="21109" y="0"/>
                </a:moveTo>
                <a:lnTo>
                  <a:pt x="18164" y="0"/>
                </a:lnTo>
                <a:cubicBezTo>
                  <a:pt x="17893" y="0"/>
                  <a:pt x="17673" y="269"/>
                  <a:pt x="17673" y="600"/>
                </a:cubicBezTo>
                <a:lnTo>
                  <a:pt x="17673" y="21000"/>
                </a:lnTo>
                <a:cubicBezTo>
                  <a:pt x="17673" y="21332"/>
                  <a:pt x="17893" y="21600"/>
                  <a:pt x="18164" y="21600"/>
                </a:cubicBezTo>
                <a:lnTo>
                  <a:pt x="21109" y="21600"/>
                </a:lnTo>
                <a:cubicBezTo>
                  <a:pt x="21380" y="21600"/>
                  <a:pt x="21600" y="21332"/>
                  <a:pt x="21600" y="21000"/>
                </a:cubicBezTo>
                <a:lnTo>
                  <a:pt x="21600" y="600"/>
                </a:lnTo>
                <a:cubicBezTo>
                  <a:pt x="21600" y="269"/>
                  <a:pt x="21380" y="0"/>
                  <a:pt x="21109" y="0"/>
                </a:cubicBezTo>
                <a:moveTo>
                  <a:pt x="8836" y="20400"/>
                </a:moveTo>
                <a:lnTo>
                  <a:pt x="6873" y="20400"/>
                </a:lnTo>
                <a:lnTo>
                  <a:pt x="6873" y="3600"/>
                </a:lnTo>
                <a:lnTo>
                  <a:pt x="8836" y="3600"/>
                </a:lnTo>
                <a:cubicBezTo>
                  <a:pt x="8836" y="3600"/>
                  <a:pt x="8836" y="20400"/>
                  <a:pt x="8836" y="20400"/>
                </a:cubicBezTo>
                <a:close/>
                <a:moveTo>
                  <a:pt x="9327" y="2400"/>
                </a:moveTo>
                <a:lnTo>
                  <a:pt x="6382" y="2400"/>
                </a:lnTo>
                <a:cubicBezTo>
                  <a:pt x="6111" y="2400"/>
                  <a:pt x="5891" y="2669"/>
                  <a:pt x="5891" y="3000"/>
                </a:cubicBezTo>
                <a:lnTo>
                  <a:pt x="5891" y="21000"/>
                </a:lnTo>
                <a:cubicBezTo>
                  <a:pt x="5891" y="21332"/>
                  <a:pt x="6111" y="21600"/>
                  <a:pt x="6382" y="21600"/>
                </a:cubicBezTo>
                <a:lnTo>
                  <a:pt x="9327" y="21600"/>
                </a:lnTo>
                <a:cubicBezTo>
                  <a:pt x="9598" y="21600"/>
                  <a:pt x="9818" y="21332"/>
                  <a:pt x="9818" y="21000"/>
                </a:cubicBezTo>
                <a:lnTo>
                  <a:pt x="9818" y="3000"/>
                </a:lnTo>
                <a:cubicBezTo>
                  <a:pt x="9818" y="2669"/>
                  <a:pt x="9598" y="2400"/>
                  <a:pt x="9327" y="2400"/>
                </a:cubicBezTo>
                <a:moveTo>
                  <a:pt x="14727" y="20400"/>
                </a:moveTo>
                <a:lnTo>
                  <a:pt x="12764" y="20400"/>
                </a:lnTo>
                <a:lnTo>
                  <a:pt x="12764" y="10800"/>
                </a:lnTo>
                <a:lnTo>
                  <a:pt x="14727" y="10800"/>
                </a:lnTo>
                <a:cubicBezTo>
                  <a:pt x="14727" y="10800"/>
                  <a:pt x="14727" y="20400"/>
                  <a:pt x="14727" y="20400"/>
                </a:cubicBezTo>
                <a:close/>
                <a:moveTo>
                  <a:pt x="15218" y="9600"/>
                </a:moveTo>
                <a:lnTo>
                  <a:pt x="12273" y="9600"/>
                </a:lnTo>
                <a:cubicBezTo>
                  <a:pt x="12002" y="9600"/>
                  <a:pt x="11782" y="9869"/>
                  <a:pt x="11782" y="10200"/>
                </a:cubicBezTo>
                <a:lnTo>
                  <a:pt x="11782" y="21000"/>
                </a:lnTo>
                <a:cubicBezTo>
                  <a:pt x="11782" y="21332"/>
                  <a:pt x="12002" y="21600"/>
                  <a:pt x="12273" y="21600"/>
                </a:cubicBezTo>
                <a:lnTo>
                  <a:pt x="15218" y="21600"/>
                </a:lnTo>
                <a:cubicBezTo>
                  <a:pt x="15489" y="21600"/>
                  <a:pt x="15709" y="21332"/>
                  <a:pt x="15709" y="21000"/>
                </a:cubicBezTo>
                <a:lnTo>
                  <a:pt x="15709" y="10200"/>
                </a:lnTo>
                <a:cubicBezTo>
                  <a:pt x="15709" y="9869"/>
                  <a:pt x="15489" y="9600"/>
                  <a:pt x="15218" y="9600"/>
                </a:cubicBezTo>
                <a:moveTo>
                  <a:pt x="2945" y="20400"/>
                </a:moveTo>
                <a:lnTo>
                  <a:pt x="982" y="20400"/>
                </a:lnTo>
                <a:lnTo>
                  <a:pt x="982" y="14400"/>
                </a:lnTo>
                <a:lnTo>
                  <a:pt x="2945" y="14400"/>
                </a:lnTo>
                <a:cubicBezTo>
                  <a:pt x="2945" y="14400"/>
                  <a:pt x="2945" y="20400"/>
                  <a:pt x="2945" y="20400"/>
                </a:cubicBezTo>
                <a:close/>
                <a:moveTo>
                  <a:pt x="3436" y="13200"/>
                </a:moveTo>
                <a:lnTo>
                  <a:pt x="491" y="13200"/>
                </a:lnTo>
                <a:cubicBezTo>
                  <a:pt x="220" y="13200"/>
                  <a:pt x="0" y="13469"/>
                  <a:pt x="0" y="13800"/>
                </a:cubicBezTo>
                <a:lnTo>
                  <a:pt x="0" y="21000"/>
                </a:lnTo>
                <a:cubicBezTo>
                  <a:pt x="0" y="21332"/>
                  <a:pt x="220" y="21600"/>
                  <a:pt x="491" y="21600"/>
                </a:cubicBezTo>
                <a:lnTo>
                  <a:pt x="3436" y="21600"/>
                </a:lnTo>
                <a:cubicBezTo>
                  <a:pt x="3707" y="21600"/>
                  <a:pt x="3927" y="21332"/>
                  <a:pt x="3927" y="21000"/>
                </a:cubicBezTo>
                <a:lnTo>
                  <a:pt x="3927" y="13800"/>
                </a:lnTo>
                <a:cubicBezTo>
                  <a:pt x="3927" y="13469"/>
                  <a:pt x="3707" y="13200"/>
                  <a:pt x="3436" y="132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47" name="Shape 2547"/>
          <p:cNvSpPr/>
          <p:nvPr/>
        </p:nvSpPr>
        <p:spPr>
          <a:xfrm>
            <a:off x="3891586" y="6229034"/>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48" name="Shape 2548"/>
          <p:cNvSpPr/>
          <p:nvPr/>
        </p:nvSpPr>
        <p:spPr>
          <a:xfrm>
            <a:off x="4958108" y="6444878"/>
            <a:ext cx="558655" cy="126968"/>
          </a:xfrm>
          <a:custGeom>
            <a:avLst/>
            <a:gdLst/>
            <a:ahLst/>
            <a:cxnLst>
              <a:cxn ang="0">
                <a:pos x="wd2" y="hd2"/>
              </a:cxn>
              <a:cxn ang="5400000">
                <a:pos x="wd2" y="hd2"/>
              </a:cxn>
              <a:cxn ang="10800000">
                <a:pos x="wd2" y="hd2"/>
              </a:cxn>
              <a:cxn ang="16200000">
                <a:pos x="wd2" y="hd2"/>
              </a:cxn>
            </a:cxnLst>
            <a:rect l="0" t="0" r="r" b="b"/>
            <a:pathLst>
              <a:path w="21600" h="21600" extrusionOk="0">
                <a:moveTo>
                  <a:pt x="19145" y="17280"/>
                </a:moveTo>
                <a:cubicBezTo>
                  <a:pt x="18332" y="17280"/>
                  <a:pt x="17673" y="14380"/>
                  <a:pt x="17673" y="10800"/>
                </a:cubicBezTo>
                <a:cubicBezTo>
                  <a:pt x="17673" y="7224"/>
                  <a:pt x="18332" y="4320"/>
                  <a:pt x="19145" y="4320"/>
                </a:cubicBezTo>
                <a:cubicBezTo>
                  <a:pt x="19959" y="4320"/>
                  <a:pt x="20618" y="7224"/>
                  <a:pt x="20618" y="10800"/>
                </a:cubicBezTo>
                <a:cubicBezTo>
                  <a:pt x="20618" y="14380"/>
                  <a:pt x="19959" y="17280"/>
                  <a:pt x="19145" y="17280"/>
                </a:cubicBezTo>
                <a:moveTo>
                  <a:pt x="19145" y="0"/>
                </a:moveTo>
                <a:cubicBezTo>
                  <a:pt x="17790" y="0"/>
                  <a:pt x="16691" y="4837"/>
                  <a:pt x="16691" y="10800"/>
                </a:cubicBezTo>
                <a:cubicBezTo>
                  <a:pt x="16691" y="16766"/>
                  <a:pt x="17790" y="21600"/>
                  <a:pt x="19145" y="21600"/>
                </a:cubicBezTo>
                <a:cubicBezTo>
                  <a:pt x="20501" y="21600"/>
                  <a:pt x="21600" y="16766"/>
                  <a:pt x="21600" y="10800"/>
                </a:cubicBezTo>
                <a:cubicBezTo>
                  <a:pt x="21600" y="4837"/>
                  <a:pt x="20501" y="0"/>
                  <a:pt x="19145" y="0"/>
                </a:cubicBezTo>
                <a:moveTo>
                  <a:pt x="10800" y="17280"/>
                </a:moveTo>
                <a:cubicBezTo>
                  <a:pt x="9986" y="17280"/>
                  <a:pt x="9327" y="14380"/>
                  <a:pt x="9327" y="10800"/>
                </a:cubicBezTo>
                <a:cubicBezTo>
                  <a:pt x="9327" y="7224"/>
                  <a:pt x="9986" y="4320"/>
                  <a:pt x="10800" y="4320"/>
                </a:cubicBezTo>
                <a:cubicBezTo>
                  <a:pt x="11614" y="4320"/>
                  <a:pt x="12273" y="7224"/>
                  <a:pt x="12273" y="10800"/>
                </a:cubicBezTo>
                <a:cubicBezTo>
                  <a:pt x="12273" y="14380"/>
                  <a:pt x="11614" y="17280"/>
                  <a:pt x="10800" y="17280"/>
                </a:cubicBezTo>
                <a:moveTo>
                  <a:pt x="10800" y="0"/>
                </a:moveTo>
                <a:cubicBezTo>
                  <a:pt x="9444" y="0"/>
                  <a:pt x="8345" y="4837"/>
                  <a:pt x="8345" y="10800"/>
                </a:cubicBezTo>
                <a:cubicBezTo>
                  <a:pt x="8345" y="16766"/>
                  <a:pt x="9444" y="21600"/>
                  <a:pt x="10800" y="21600"/>
                </a:cubicBezTo>
                <a:cubicBezTo>
                  <a:pt x="12156" y="21600"/>
                  <a:pt x="13255" y="16766"/>
                  <a:pt x="13255" y="10800"/>
                </a:cubicBezTo>
                <a:cubicBezTo>
                  <a:pt x="13255" y="4837"/>
                  <a:pt x="12156" y="0"/>
                  <a:pt x="10800" y="0"/>
                </a:cubicBezTo>
                <a:moveTo>
                  <a:pt x="2455" y="17280"/>
                </a:moveTo>
                <a:cubicBezTo>
                  <a:pt x="1641" y="17280"/>
                  <a:pt x="982" y="14380"/>
                  <a:pt x="982" y="10800"/>
                </a:cubicBezTo>
                <a:cubicBezTo>
                  <a:pt x="982" y="7224"/>
                  <a:pt x="1641" y="4320"/>
                  <a:pt x="2455" y="4320"/>
                </a:cubicBezTo>
                <a:cubicBezTo>
                  <a:pt x="3268" y="4320"/>
                  <a:pt x="3927" y="7224"/>
                  <a:pt x="3927" y="10800"/>
                </a:cubicBezTo>
                <a:cubicBezTo>
                  <a:pt x="3927" y="14380"/>
                  <a:pt x="3268" y="17280"/>
                  <a:pt x="2455" y="17280"/>
                </a:cubicBezTo>
                <a:moveTo>
                  <a:pt x="2455" y="0"/>
                </a:moveTo>
                <a:cubicBezTo>
                  <a:pt x="1099" y="0"/>
                  <a:pt x="0" y="4837"/>
                  <a:pt x="0" y="10800"/>
                </a:cubicBezTo>
                <a:cubicBezTo>
                  <a:pt x="0" y="16766"/>
                  <a:pt x="1099" y="21600"/>
                  <a:pt x="2455" y="21600"/>
                </a:cubicBezTo>
                <a:cubicBezTo>
                  <a:pt x="3811" y="21600"/>
                  <a:pt x="4909" y="16766"/>
                  <a:pt x="4909" y="10800"/>
                </a:cubicBezTo>
                <a:cubicBezTo>
                  <a:pt x="4909" y="4837"/>
                  <a:pt x="3811" y="0"/>
                  <a:pt x="2455"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49" name="Shape 2549"/>
          <p:cNvSpPr/>
          <p:nvPr/>
        </p:nvSpPr>
        <p:spPr>
          <a:xfrm>
            <a:off x="6024630" y="6229034"/>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0800" y="11291"/>
                </a:moveTo>
                <a:cubicBezTo>
                  <a:pt x="10529" y="11291"/>
                  <a:pt x="10309" y="11072"/>
                  <a:pt x="10309" y="10800"/>
                </a:cubicBezTo>
                <a:cubicBezTo>
                  <a:pt x="10309" y="10529"/>
                  <a:pt x="10529" y="10309"/>
                  <a:pt x="10800" y="10309"/>
                </a:cubicBezTo>
                <a:cubicBezTo>
                  <a:pt x="11071" y="10309"/>
                  <a:pt x="11291" y="10529"/>
                  <a:pt x="11291" y="10800"/>
                </a:cubicBezTo>
                <a:cubicBezTo>
                  <a:pt x="11291" y="11072"/>
                  <a:pt x="11071" y="11291"/>
                  <a:pt x="10800" y="11291"/>
                </a:cubicBezTo>
                <a:moveTo>
                  <a:pt x="10800" y="9327"/>
                </a:moveTo>
                <a:cubicBezTo>
                  <a:pt x="9986" y="9327"/>
                  <a:pt x="9327" y="9987"/>
                  <a:pt x="9327" y="10800"/>
                </a:cubicBezTo>
                <a:cubicBezTo>
                  <a:pt x="9327" y="11614"/>
                  <a:pt x="9986" y="12273"/>
                  <a:pt x="10800" y="12273"/>
                </a:cubicBezTo>
                <a:cubicBezTo>
                  <a:pt x="11614" y="12273"/>
                  <a:pt x="12273" y="11614"/>
                  <a:pt x="12273" y="10800"/>
                </a:cubicBezTo>
                <a:cubicBezTo>
                  <a:pt x="12273" y="9987"/>
                  <a:pt x="11614" y="9327"/>
                  <a:pt x="10800" y="9327"/>
                </a:cubicBezTo>
                <a:moveTo>
                  <a:pt x="5400" y="11291"/>
                </a:moveTo>
                <a:cubicBezTo>
                  <a:pt x="5129" y="11291"/>
                  <a:pt x="4909" y="11072"/>
                  <a:pt x="4909" y="10800"/>
                </a:cubicBezTo>
                <a:cubicBezTo>
                  <a:pt x="4909" y="10529"/>
                  <a:pt x="5129" y="10309"/>
                  <a:pt x="5400" y="10309"/>
                </a:cubicBezTo>
                <a:cubicBezTo>
                  <a:pt x="5671" y="10309"/>
                  <a:pt x="5891" y="10529"/>
                  <a:pt x="5891" y="10800"/>
                </a:cubicBezTo>
                <a:cubicBezTo>
                  <a:pt x="5891" y="11072"/>
                  <a:pt x="5671" y="11291"/>
                  <a:pt x="5400" y="11291"/>
                </a:cubicBezTo>
                <a:moveTo>
                  <a:pt x="5400" y="9327"/>
                </a:moveTo>
                <a:cubicBezTo>
                  <a:pt x="4586" y="9327"/>
                  <a:pt x="3927" y="9987"/>
                  <a:pt x="3927" y="10800"/>
                </a:cubicBezTo>
                <a:cubicBezTo>
                  <a:pt x="3927" y="11614"/>
                  <a:pt x="4586" y="12273"/>
                  <a:pt x="5400" y="12273"/>
                </a:cubicBezTo>
                <a:cubicBezTo>
                  <a:pt x="6214" y="12273"/>
                  <a:pt x="6873" y="11614"/>
                  <a:pt x="6873" y="10800"/>
                </a:cubicBezTo>
                <a:cubicBezTo>
                  <a:pt x="6873" y="9987"/>
                  <a:pt x="6214" y="9327"/>
                  <a:pt x="5400" y="9327"/>
                </a:cubicBezTo>
                <a:moveTo>
                  <a:pt x="16200" y="11291"/>
                </a:moveTo>
                <a:cubicBezTo>
                  <a:pt x="15929" y="11291"/>
                  <a:pt x="15709" y="11072"/>
                  <a:pt x="15709" y="10800"/>
                </a:cubicBezTo>
                <a:cubicBezTo>
                  <a:pt x="15709" y="10529"/>
                  <a:pt x="15929" y="10309"/>
                  <a:pt x="16200" y="10309"/>
                </a:cubicBezTo>
                <a:cubicBezTo>
                  <a:pt x="16471" y="10309"/>
                  <a:pt x="16691" y="10529"/>
                  <a:pt x="16691" y="10800"/>
                </a:cubicBezTo>
                <a:cubicBezTo>
                  <a:pt x="16691" y="11072"/>
                  <a:pt x="16471" y="11291"/>
                  <a:pt x="16200" y="11291"/>
                </a:cubicBezTo>
                <a:moveTo>
                  <a:pt x="16200" y="9327"/>
                </a:moveTo>
                <a:cubicBezTo>
                  <a:pt x="15386" y="9327"/>
                  <a:pt x="14727" y="9987"/>
                  <a:pt x="14727" y="10800"/>
                </a:cubicBezTo>
                <a:cubicBezTo>
                  <a:pt x="14727" y="11614"/>
                  <a:pt x="15386" y="12273"/>
                  <a:pt x="16200" y="12273"/>
                </a:cubicBezTo>
                <a:cubicBezTo>
                  <a:pt x="17014" y="12273"/>
                  <a:pt x="17673" y="11614"/>
                  <a:pt x="17673" y="10800"/>
                </a:cubicBezTo>
                <a:cubicBezTo>
                  <a:pt x="17673" y="9987"/>
                  <a:pt x="17014" y="9327"/>
                  <a:pt x="16200" y="9327"/>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50" name="Shape 2550"/>
          <p:cNvSpPr/>
          <p:nvPr/>
        </p:nvSpPr>
        <p:spPr>
          <a:xfrm>
            <a:off x="7091153" y="6229034"/>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1109" y="7364"/>
                </a:moveTo>
                <a:cubicBezTo>
                  <a:pt x="20838" y="7364"/>
                  <a:pt x="20618" y="7584"/>
                  <a:pt x="20618" y="7855"/>
                </a:cubicBezTo>
                <a:lnTo>
                  <a:pt x="20618" y="18655"/>
                </a:lnTo>
                <a:cubicBezTo>
                  <a:pt x="20618" y="19739"/>
                  <a:pt x="19739" y="20618"/>
                  <a:pt x="18655" y="20618"/>
                </a:cubicBezTo>
                <a:lnTo>
                  <a:pt x="2945" y="20618"/>
                </a:lnTo>
                <a:cubicBezTo>
                  <a:pt x="1861" y="20618"/>
                  <a:pt x="982" y="19739"/>
                  <a:pt x="982" y="18655"/>
                </a:cubicBezTo>
                <a:lnTo>
                  <a:pt x="982" y="2945"/>
                </a:lnTo>
                <a:cubicBezTo>
                  <a:pt x="982" y="1861"/>
                  <a:pt x="1861" y="982"/>
                  <a:pt x="2945" y="982"/>
                </a:cubicBezTo>
                <a:lnTo>
                  <a:pt x="13745" y="982"/>
                </a:lnTo>
                <a:cubicBezTo>
                  <a:pt x="14017" y="982"/>
                  <a:pt x="14236" y="762"/>
                  <a:pt x="14236" y="491"/>
                </a:cubicBezTo>
                <a:cubicBezTo>
                  <a:pt x="14236" y="220"/>
                  <a:pt x="14017" y="0"/>
                  <a:pt x="13745" y="0"/>
                </a:cubicBezTo>
                <a:lnTo>
                  <a:pt x="2945" y="0"/>
                </a:lnTo>
                <a:cubicBezTo>
                  <a:pt x="1318" y="0"/>
                  <a:pt x="0" y="1319"/>
                  <a:pt x="0" y="2945"/>
                </a:cubicBezTo>
                <a:lnTo>
                  <a:pt x="0" y="18655"/>
                </a:lnTo>
                <a:cubicBezTo>
                  <a:pt x="0" y="20282"/>
                  <a:pt x="1318" y="21600"/>
                  <a:pt x="2945" y="21600"/>
                </a:cubicBezTo>
                <a:lnTo>
                  <a:pt x="18655" y="21600"/>
                </a:lnTo>
                <a:cubicBezTo>
                  <a:pt x="20282" y="21600"/>
                  <a:pt x="21600" y="20282"/>
                  <a:pt x="21600" y="18655"/>
                </a:cubicBezTo>
                <a:lnTo>
                  <a:pt x="21600" y="7855"/>
                </a:lnTo>
                <a:cubicBezTo>
                  <a:pt x="21600" y="7584"/>
                  <a:pt x="21380" y="7364"/>
                  <a:pt x="21109" y="7364"/>
                </a:cubicBezTo>
                <a:moveTo>
                  <a:pt x="7006" y="12764"/>
                </a:moveTo>
                <a:lnTo>
                  <a:pt x="8836" y="12764"/>
                </a:lnTo>
                <a:lnTo>
                  <a:pt x="8836" y="14594"/>
                </a:lnTo>
                <a:lnTo>
                  <a:pt x="6627" y="14973"/>
                </a:lnTo>
                <a:cubicBezTo>
                  <a:pt x="6627" y="14973"/>
                  <a:pt x="7006" y="12764"/>
                  <a:pt x="7006" y="12764"/>
                </a:cubicBezTo>
                <a:close/>
                <a:moveTo>
                  <a:pt x="16775" y="2742"/>
                </a:moveTo>
                <a:lnTo>
                  <a:pt x="18858" y="4825"/>
                </a:lnTo>
                <a:lnTo>
                  <a:pt x="9818" y="13865"/>
                </a:lnTo>
                <a:lnTo>
                  <a:pt x="9818" y="11782"/>
                </a:lnTo>
                <a:lnTo>
                  <a:pt x="7736" y="11782"/>
                </a:lnTo>
                <a:cubicBezTo>
                  <a:pt x="7736" y="11782"/>
                  <a:pt x="16775" y="2742"/>
                  <a:pt x="16775" y="2742"/>
                </a:cubicBezTo>
                <a:close/>
                <a:moveTo>
                  <a:pt x="18104" y="1414"/>
                </a:moveTo>
                <a:cubicBezTo>
                  <a:pt x="18371" y="1147"/>
                  <a:pt x="18739" y="982"/>
                  <a:pt x="19145" y="982"/>
                </a:cubicBezTo>
                <a:cubicBezTo>
                  <a:pt x="19959" y="982"/>
                  <a:pt x="20618" y="1642"/>
                  <a:pt x="20618" y="2455"/>
                </a:cubicBezTo>
                <a:cubicBezTo>
                  <a:pt x="20618" y="2861"/>
                  <a:pt x="20453" y="3230"/>
                  <a:pt x="20187" y="3496"/>
                </a:cubicBezTo>
                <a:lnTo>
                  <a:pt x="19552" y="4131"/>
                </a:lnTo>
                <a:lnTo>
                  <a:pt x="17469" y="2048"/>
                </a:lnTo>
                <a:cubicBezTo>
                  <a:pt x="17469" y="2048"/>
                  <a:pt x="18104" y="1414"/>
                  <a:pt x="18104" y="1414"/>
                </a:cubicBezTo>
                <a:close/>
                <a:moveTo>
                  <a:pt x="5400" y="16200"/>
                </a:moveTo>
                <a:lnTo>
                  <a:pt x="9590" y="15481"/>
                </a:lnTo>
                <a:lnTo>
                  <a:pt x="20881" y="4190"/>
                </a:lnTo>
                <a:cubicBezTo>
                  <a:pt x="21325" y="3746"/>
                  <a:pt x="21600" y="3133"/>
                  <a:pt x="21600" y="2455"/>
                </a:cubicBezTo>
                <a:cubicBezTo>
                  <a:pt x="21600" y="1099"/>
                  <a:pt x="20501" y="0"/>
                  <a:pt x="19145" y="0"/>
                </a:cubicBezTo>
                <a:cubicBezTo>
                  <a:pt x="18468" y="0"/>
                  <a:pt x="17854" y="275"/>
                  <a:pt x="17410" y="719"/>
                </a:cubicBezTo>
                <a:lnTo>
                  <a:pt x="6119" y="12010"/>
                </a:lnTo>
                <a:cubicBezTo>
                  <a:pt x="6119" y="12010"/>
                  <a:pt x="5400" y="16200"/>
                  <a:pt x="5400" y="16200"/>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51" name="Shape 2551"/>
          <p:cNvSpPr/>
          <p:nvPr/>
        </p:nvSpPr>
        <p:spPr>
          <a:xfrm>
            <a:off x="8157675" y="6229034"/>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9755" y="6010"/>
                </a:moveTo>
                <a:lnTo>
                  <a:pt x="18630" y="7136"/>
                </a:lnTo>
                <a:lnTo>
                  <a:pt x="14465" y="2970"/>
                </a:lnTo>
                <a:lnTo>
                  <a:pt x="15590" y="1845"/>
                </a:lnTo>
                <a:cubicBezTo>
                  <a:pt x="15590" y="1845"/>
                  <a:pt x="16391" y="982"/>
                  <a:pt x="17673" y="982"/>
                </a:cubicBezTo>
                <a:cubicBezTo>
                  <a:pt x="19300" y="982"/>
                  <a:pt x="20618" y="2300"/>
                  <a:pt x="20618" y="3927"/>
                </a:cubicBezTo>
                <a:cubicBezTo>
                  <a:pt x="20618" y="4741"/>
                  <a:pt x="20288" y="5477"/>
                  <a:pt x="19755" y="6010"/>
                </a:cubicBezTo>
                <a:moveTo>
                  <a:pt x="7364" y="18402"/>
                </a:moveTo>
                <a:lnTo>
                  <a:pt x="7364" y="14727"/>
                </a:lnTo>
                <a:cubicBezTo>
                  <a:pt x="7364" y="14456"/>
                  <a:pt x="7144" y="14236"/>
                  <a:pt x="6873" y="14236"/>
                </a:cubicBezTo>
                <a:lnTo>
                  <a:pt x="3198" y="14236"/>
                </a:lnTo>
                <a:lnTo>
                  <a:pt x="13770" y="3665"/>
                </a:lnTo>
                <a:lnTo>
                  <a:pt x="17935" y="7830"/>
                </a:lnTo>
                <a:cubicBezTo>
                  <a:pt x="17935" y="7830"/>
                  <a:pt x="7364" y="18402"/>
                  <a:pt x="7364" y="18402"/>
                </a:cubicBezTo>
                <a:close/>
                <a:moveTo>
                  <a:pt x="6382" y="19042"/>
                </a:moveTo>
                <a:lnTo>
                  <a:pt x="2945" y="19845"/>
                </a:lnTo>
                <a:lnTo>
                  <a:pt x="2945" y="18655"/>
                </a:lnTo>
                <a:lnTo>
                  <a:pt x="1755" y="18655"/>
                </a:lnTo>
                <a:lnTo>
                  <a:pt x="2558" y="15218"/>
                </a:lnTo>
                <a:lnTo>
                  <a:pt x="6382" y="15218"/>
                </a:lnTo>
                <a:cubicBezTo>
                  <a:pt x="6382" y="15218"/>
                  <a:pt x="6382" y="19042"/>
                  <a:pt x="6382" y="19042"/>
                </a:cubicBezTo>
                <a:close/>
                <a:moveTo>
                  <a:pt x="17673" y="0"/>
                </a:moveTo>
                <a:cubicBezTo>
                  <a:pt x="16588" y="0"/>
                  <a:pt x="15606" y="439"/>
                  <a:pt x="14896" y="1151"/>
                </a:cubicBezTo>
                <a:lnTo>
                  <a:pt x="1641" y="14405"/>
                </a:lnTo>
                <a:lnTo>
                  <a:pt x="0" y="21600"/>
                </a:lnTo>
                <a:lnTo>
                  <a:pt x="7195" y="19959"/>
                </a:lnTo>
                <a:lnTo>
                  <a:pt x="20449" y="6704"/>
                </a:lnTo>
                <a:cubicBezTo>
                  <a:pt x="21160" y="5994"/>
                  <a:pt x="21600" y="5012"/>
                  <a:pt x="21600" y="3927"/>
                </a:cubicBezTo>
                <a:cubicBezTo>
                  <a:pt x="21600" y="1758"/>
                  <a:pt x="19842" y="0"/>
                  <a:pt x="17673"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52" name="Shape 2552"/>
          <p:cNvSpPr/>
          <p:nvPr/>
        </p:nvSpPr>
        <p:spPr>
          <a:xfrm>
            <a:off x="9224197" y="6254427"/>
            <a:ext cx="558655" cy="507869"/>
          </a:xfrm>
          <a:custGeom>
            <a:avLst/>
            <a:gdLst/>
            <a:ahLst/>
            <a:cxnLst>
              <a:cxn ang="0">
                <a:pos x="wd2" y="hd2"/>
              </a:cxn>
              <a:cxn ang="5400000">
                <a:pos x="wd2" y="hd2"/>
              </a:cxn>
              <a:cxn ang="10800000">
                <a:pos x="wd2" y="hd2"/>
              </a:cxn>
              <a:cxn ang="16200000">
                <a:pos x="wd2" y="hd2"/>
              </a:cxn>
            </a:cxnLst>
            <a:rect l="0" t="0" r="r" b="b"/>
            <a:pathLst>
              <a:path w="21600" h="21600" extrusionOk="0">
                <a:moveTo>
                  <a:pt x="10800" y="18360"/>
                </a:moveTo>
                <a:cubicBezTo>
                  <a:pt x="9864" y="18360"/>
                  <a:pt x="8922" y="18237"/>
                  <a:pt x="7998" y="17995"/>
                </a:cubicBezTo>
                <a:cubicBezTo>
                  <a:pt x="7923" y="17975"/>
                  <a:pt x="7846" y="17965"/>
                  <a:pt x="7770" y="17965"/>
                </a:cubicBezTo>
                <a:cubicBezTo>
                  <a:pt x="7646" y="17965"/>
                  <a:pt x="7522" y="17991"/>
                  <a:pt x="7406" y="18043"/>
                </a:cubicBezTo>
                <a:lnTo>
                  <a:pt x="3352" y="19826"/>
                </a:lnTo>
                <a:lnTo>
                  <a:pt x="4013" y="16735"/>
                </a:lnTo>
                <a:cubicBezTo>
                  <a:pt x="4098" y="16339"/>
                  <a:pt x="3972" y="15924"/>
                  <a:pt x="3689" y="15662"/>
                </a:cubicBezTo>
                <a:cubicBezTo>
                  <a:pt x="1944" y="14045"/>
                  <a:pt x="982" y="11934"/>
                  <a:pt x="982" y="9720"/>
                </a:cubicBezTo>
                <a:cubicBezTo>
                  <a:pt x="982" y="4956"/>
                  <a:pt x="5387" y="1080"/>
                  <a:pt x="10800" y="1080"/>
                </a:cubicBezTo>
                <a:cubicBezTo>
                  <a:pt x="16214" y="1080"/>
                  <a:pt x="20618" y="4956"/>
                  <a:pt x="20618" y="9720"/>
                </a:cubicBezTo>
                <a:cubicBezTo>
                  <a:pt x="20618" y="14484"/>
                  <a:pt x="16214" y="18360"/>
                  <a:pt x="10800" y="18360"/>
                </a:cubicBezTo>
                <a:moveTo>
                  <a:pt x="10800" y="0"/>
                </a:moveTo>
                <a:cubicBezTo>
                  <a:pt x="4835" y="0"/>
                  <a:pt x="0" y="4352"/>
                  <a:pt x="0" y="9720"/>
                </a:cubicBezTo>
                <a:cubicBezTo>
                  <a:pt x="0" y="12353"/>
                  <a:pt x="1168" y="14738"/>
                  <a:pt x="3057" y="16488"/>
                </a:cubicBezTo>
                <a:lnTo>
                  <a:pt x="1964" y="21600"/>
                </a:lnTo>
                <a:lnTo>
                  <a:pt x="7770" y="19046"/>
                </a:lnTo>
                <a:cubicBezTo>
                  <a:pt x="8732" y="19298"/>
                  <a:pt x="9747" y="19440"/>
                  <a:pt x="10800" y="19440"/>
                </a:cubicBezTo>
                <a:cubicBezTo>
                  <a:pt x="16765" y="19440"/>
                  <a:pt x="21600" y="15089"/>
                  <a:pt x="21600" y="9720"/>
                </a:cubicBezTo>
                <a:cubicBezTo>
                  <a:pt x="21600" y="4352"/>
                  <a:pt x="16765" y="0"/>
                  <a:pt x="108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53" name="Shape 2553"/>
          <p:cNvSpPr/>
          <p:nvPr/>
        </p:nvSpPr>
        <p:spPr>
          <a:xfrm>
            <a:off x="10290719" y="6254427"/>
            <a:ext cx="558655" cy="507869"/>
          </a:xfrm>
          <a:custGeom>
            <a:avLst/>
            <a:gdLst/>
            <a:ahLst/>
            <a:cxnLst>
              <a:cxn ang="0">
                <a:pos x="wd2" y="hd2"/>
              </a:cxn>
              <a:cxn ang="5400000">
                <a:pos x="wd2" y="hd2"/>
              </a:cxn>
              <a:cxn ang="10800000">
                <a:pos x="wd2" y="hd2"/>
              </a:cxn>
              <a:cxn ang="16200000">
                <a:pos x="wd2" y="hd2"/>
              </a:cxn>
            </a:cxnLst>
            <a:rect l="0" t="0" r="r" b="b"/>
            <a:pathLst>
              <a:path w="21600" h="21600" extrusionOk="0">
                <a:moveTo>
                  <a:pt x="15709" y="8100"/>
                </a:moveTo>
                <a:cubicBezTo>
                  <a:pt x="14896" y="8100"/>
                  <a:pt x="14236" y="8826"/>
                  <a:pt x="14236" y="9720"/>
                </a:cubicBezTo>
                <a:cubicBezTo>
                  <a:pt x="14236" y="10615"/>
                  <a:pt x="14896" y="11340"/>
                  <a:pt x="15709" y="11340"/>
                </a:cubicBezTo>
                <a:cubicBezTo>
                  <a:pt x="16522" y="11340"/>
                  <a:pt x="17182" y="10615"/>
                  <a:pt x="17182" y="9720"/>
                </a:cubicBezTo>
                <a:cubicBezTo>
                  <a:pt x="17182" y="8826"/>
                  <a:pt x="16522" y="8100"/>
                  <a:pt x="15709" y="8100"/>
                </a:cubicBezTo>
                <a:moveTo>
                  <a:pt x="10800" y="18360"/>
                </a:moveTo>
                <a:cubicBezTo>
                  <a:pt x="9864" y="18360"/>
                  <a:pt x="8922" y="18237"/>
                  <a:pt x="7998" y="17995"/>
                </a:cubicBezTo>
                <a:cubicBezTo>
                  <a:pt x="7923" y="17975"/>
                  <a:pt x="7846" y="17965"/>
                  <a:pt x="7770" y="17965"/>
                </a:cubicBezTo>
                <a:cubicBezTo>
                  <a:pt x="7646" y="17965"/>
                  <a:pt x="7522" y="17991"/>
                  <a:pt x="7406" y="18043"/>
                </a:cubicBezTo>
                <a:lnTo>
                  <a:pt x="3352" y="19826"/>
                </a:lnTo>
                <a:lnTo>
                  <a:pt x="4013" y="16735"/>
                </a:lnTo>
                <a:cubicBezTo>
                  <a:pt x="4098" y="16339"/>
                  <a:pt x="3972" y="15924"/>
                  <a:pt x="3689" y="15662"/>
                </a:cubicBezTo>
                <a:cubicBezTo>
                  <a:pt x="1944" y="14045"/>
                  <a:pt x="982" y="11934"/>
                  <a:pt x="982" y="9720"/>
                </a:cubicBezTo>
                <a:cubicBezTo>
                  <a:pt x="982" y="4956"/>
                  <a:pt x="5387" y="1080"/>
                  <a:pt x="10800" y="1080"/>
                </a:cubicBezTo>
                <a:cubicBezTo>
                  <a:pt x="16214" y="1080"/>
                  <a:pt x="20618" y="4956"/>
                  <a:pt x="20618" y="9720"/>
                </a:cubicBezTo>
                <a:cubicBezTo>
                  <a:pt x="20618" y="14484"/>
                  <a:pt x="16214" y="18360"/>
                  <a:pt x="10800" y="18360"/>
                </a:cubicBezTo>
                <a:moveTo>
                  <a:pt x="10800" y="0"/>
                </a:moveTo>
                <a:cubicBezTo>
                  <a:pt x="4835" y="0"/>
                  <a:pt x="0" y="4352"/>
                  <a:pt x="0" y="9720"/>
                </a:cubicBezTo>
                <a:cubicBezTo>
                  <a:pt x="0" y="12353"/>
                  <a:pt x="1168" y="14738"/>
                  <a:pt x="3057" y="16488"/>
                </a:cubicBezTo>
                <a:lnTo>
                  <a:pt x="1964" y="21600"/>
                </a:lnTo>
                <a:lnTo>
                  <a:pt x="7770" y="19046"/>
                </a:lnTo>
                <a:cubicBezTo>
                  <a:pt x="8732" y="19298"/>
                  <a:pt x="9747" y="19440"/>
                  <a:pt x="10800" y="19440"/>
                </a:cubicBezTo>
                <a:cubicBezTo>
                  <a:pt x="16765" y="19440"/>
                  <a:pt x="21600" y="15089"/>
                  <a:pt x="21600" y="9720"/>
                </a:cubicBezTo>
                <a:cubicBezTo>
                  <a:pt x="21600" y="4352"/>
                  <a:pt x="16765" y="0"/>
                  <a:pt x="10800" y="0"/>
                </a:cubicBezTo>
                <a:moveTo>
                  <a:pt x="10800" y="8100"/>
                </a:moveTo>
                <a:cubicBezTo>
                  <a:pt x="9987" y="8100"/>
                  <a:pt x="9327" y="8826"/>
                  <a:pt x="9327" y="9720"/>
                </a:cubicBezTo>
                <a:cubicBezTo>
                  <a:pt x="9327" y="10615"/>
                  <a:pt x="9987" y="11340"/>
                  <a:pt x="10800" y="11340"/>
                </a:cubicBezTo>
                <a:cubicBezTo>
                  <a:pt x="11613" y="11340"/>
                  <a:pt x="12273" y="10615"/>
                  <a:pt x="12273" y="9720"/>
                </a:cubicBezTo>
                <a:cubicBezTo>
                  <a:pt x="12273" y="8826"/>
                  <a:pt x="11613" y="8100"/>
                  <a:pt x="10800" y="8100"/>
                </a:cubicBezTo>
                <a:moveTo>
                  <a:pt x="5891" y="8100"/>
                </a:moveTo>
                <a:cubicBezTo>
                  <a:pt x="5078" y="8100"/>
                  <a:pt x="4418" y="8826"/>
                  <a:pt x="4418" y="9720"/>
                </a:cubicBezTo>
                <a:cubicBezTo>
                  <a:pt x="4418" y="10615"/>
                  <a:pt x="5078" y="11340"/>
                  <a:pt x="5891" y="11340"/>
                </a:cubicBezTo>
                <a:cubicBezTo>
                  <a:pt x="6704" y="11340"/>
                  <a:pt x="7364" y="10615"/>
                  <a:pt x="7364" y="9720"/>
                </a:cubicBezTo>
                <a:cubicBezTo>
                  <a:pt x="7364" y="8826"/>
                  <a:pt x="6704" y="8100"/>
                  <a:pt x="5891" y="81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54" name="Shape 2554"/>
          <p:cNvSpPr/>
          <p:nvPr/>
        </p:nvSpPr>
        <p:spPr>
          <a:xfrm>
            <a:off x="11357241" y="6254427"/>
            <a:ext cx="558655" cy="507869"/>
          </a:xfrm>
          <a:custGeom>
            <a:avLst/>
            <a:gdLst/>
            <a:ahLst/>
            <a:cxnLst>
              <a:cxn ang="0">
                <a:pos x="wd2" y="hd2"/>
              </a:cxn>
              <a:cxn ang="5400000">
                <a:pos x="wd2" y="hd2"/>
              </a:cxn>
              <a:cxn ang="10800000">
                <a:pos x="wd2" y="hd2"/>
              </a:cxn>
              <a:cxn ang="16200000">
                <a:pos x="wd2" y="hd2"/>
              </a:cxn>
            </a:cxnLst>
            <a:rect l="0" t="0" r="r" b="b"/>
            <a:pathLst>
              <a:path w="21600" h="21600" extrusionOk="0">
                <a:moveTo>
                  <a:pt x="7855" y="18900"/>
                </a:moveTo>
                <a:cubicBezTo>
                  <a:pt x="7279" y="18900"/>
                  <a:pt x="6684" y="18827"/>
                  <a:pt x="6086" y="18683"/>
                </a:cubicBezTo>
                <a:cubicBezTo>
                  <a:pt x="6017" y="18666"/>
                  <a:pt x="5946" y="18658"/>
                  <a:pt x="5876" y="18658"/>
                </a:cubicBezTo>
                <a:cubicBezTo>
                  <a:pt x="5756" y="18658"/>
                  <a:pt x="5636" y="18682"/>
                  <a:pt x="5523" y="18729"/>
                </a:cubicBezTo>
                <a:lnTo>
                  <a:pt x="2957" y="19815"/>
                </a:lnTo>
                <a:lnTo>
                  <a:pt x="3365" y="18243"/>
                </a:lnTo>
                <a:cubicBezTo>
                  <a:pt x="3474" y="17827"/>
                  <a:pt x="3345" y="17380"/>
                  <a:pt x="3039" y="17108"/>
                </a:cubicBezTo>
                <a:cubicBezTo>
                  <a:pt x="1712" y="15926"/>
                  <a:pt x="982" y="14358"/>
                  <a:pt x="982" y="12690"/>
                </a:cubicBezTo>
                <a:cubicBezTo>
                  <a:pt x="982" y="9266"/>
                  <a:pt x="4065" y="6480"/>
                  <a:pt x="7855" y="6480"/>
                </a:cubicBezTo>
                <a:cubicBezTo>
                  <a:pt x="11644" y="6480"/>
                  <a:pt x="14727" y="9266"/>
                  <a:pt x="14727" y="12690"/>
                </a:cubicBezTo>
                <a:cubicBezTo>
                  <a:pt x="14727" y="16114"/>
                  <a:pt x="11644" y="18900"/>
                  <a:pt x="7855" y="18900"/>
                </a:cubicBezTo>
                <a:moveTo>
                  <a:pt x="7855" y="5400"/>
                </a:moveTo>
                <a:cubicBezTo>
                  <a:pt x="3517" y="5400"/>
                  <a:pt x="0" y="8664"/>
                  <a:pt x="0" y="12690"/>
                </a:cubicBezTo>
                <a:cubicBezTo>
                  <a:pt x="0" y="14758"/>
                  <a:pt x="932" y="16620"/>
                  <a:pt x="2422" y="17947"/>
                </a:cubicBezTo>
                <a:lnTo>
                  <a:pt x="1473" y="21600"/>
                </a:lnTo>
                <a:lnTo>
                  <a:pt x="5876" y="19738"/>
                </a:lnTo>
                <a:cubicBezTo>
                  <a:pt x="6509" y="19891"/>
                  <a:pt x="7169" y="19980"/>
                  <a:pt x="7855" y="19980"/>
                </a:cubicBezTo>
                <a:cubicBezTo>
                  <a:pt x="12192" y="19980"/>
                  <a:pt x="15709" y="16716"/>
                  <a:pt x="15709" y="12690"/>
                </a:cubicBezTo>
                <a:cubicBezTo>
                  <a:pt x="15709" y="8664"/>
                  <a:pt x="12192" y="5400"/>
                  <a:pt x="7855" y="5400"/>
                </a:cubicBezTo>
                <a:moveTo>
                  <a:pt x="21600" y="7290"/>
                </a:moveTo>
                <a:cubicBezTo>
                  <a:pt x="21600" y="3264"/>
                  <a:pt x="18084" y="0"/>
                  <a:pt x="13745" y="0"/>
                </a:cubicBezTo>
                <a:cubicBezTo>
                  <a:pt x="10506" y="0"/>
                  <a:pt x="7725" y="1821"/>
                  <a:pt x="6525" y="4422"/>
                </a:cubicBezTo>
                <a:cubicBezTo>
                  <a:pt x="6912" y="4367"/>
                  <a:pt x="7306" y="4332"/>
                  <a:pt x="7708" y="4326"/>
                </a:cubicBezTo>
                <a:cubicBezTo>
                  <a:pt x="8875" y="2394"/>
                  <a:pt x="11143" y="1080"/>
                  <a:pt x="13745" y="1080"/>
                </a:cubicBezTo>
                <a:cubicBezTo>
                  <a:pt x="17535" y="1080"/>
                  <a:pt x="20618" y="3866"/>
                  <a:pt x="20618" y="7290"/>
                </a:cubicBezTo>
                <a:cubicBezTo>
                  <a:pt x="20618" y="8958"/>
                  <a:pt x="19888" y="10526"/>
                  <a:pt x="18561" y="11707"/>
                </a:cubicBezTo>
                <a:cubicBezTo>
                  <a:pt x="18255" y="11980"/>
                  <a:pt x="18126" y="12428"/>
                  <a:pt x="18234" y="12843"/>
                </a:cubicBezTo>
                <a:lnTo>
                  <a:pt x="18643" y="14415"/>
                </a:lnTo>
                <a:lnTo>
                  <a:pt x="16613" y="13556"/>
                </a:lnTo>
                <a:cubicBezTo>
                  <a:pt x="16573" y="13922"/>
                  <a:pt x="16500" y="14278"/>
                  <a:pt x="16411" y="14628"/>
                </a:cubicBezTo>
                <a:lnTo>
                  <a:pt x="20127" y="16200"/>
                </a:lnTo>
                <a:lnTo>
                  <a:pt x="19178" y="12547"/>
                </a:lnTo>
                <a:cubicBezTo>
                  <a:pt x="20669" y="11220"/>
                  <a:pt x="21600" y="9358"/>
                  <a:pt x="21600" y="729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55" name="Shape 2555"/>
          <p:cNvSpPr/>
          <p:nvPr/>
        </p:nvSpPr>
        <p:spPr>
          <a:xfrm>
            <a:off x="1758542" y="7295557"/>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4221" y="3527"/>
                </a:lnTo>
                <a:cubicBezTo>
                  <a:pt x="5963" y="1950"/>
                  <a:pt x="8265" y="982"/>
                  <a:pt x="10800" y="982"/>
                </a:cubicBezTo>
                <a:cubicBezTo>
                  <a:pt x="16223" y="982"/>
                  <a:pt x="20618" y="5377"/>
                  <a:pt x="20618" y="10800"/>
                </a:cubicBezTo>
                <a:cubicBezTo>
                  <a:pt x="20618" y="13335"/>
                  <a:pt x="19650" y="15637"/>
                  <a:pt x="18073" y="17379"/>
                </a:cubicBezTo>
                <a:moveTo>
                  <a:pt x="10800" y="20618"/>
                </a:moveTo>
                <a:cubicBezTo>
                  <a:pt x="5377" y="20618"/>
                  <a:pt x="982" y="16223"/>
                  <a:pt x="982" y="10800"/>
                </a:cubicBezTo>
                <a:cubicBezTo>
                  <a:pt x="982" y="8266"/>
                  <a:pt x="1950" y="5963"/>
                  <a:pt x="3527" y="4221"/>
                </a:cubicBezTo>
                <a:lnTo>
                  <a:pt x="17379" y="18073"/>
                </a:lnTo>
                <a:cubicBezTo>
                  <a:pt x="15637" y="19650"/>
                  <a:pt x="13334" y="20618"/>
                  <a:pt x="10800" y="20618"/>
                </a:cubicBezTo>
                <a:moveTo>
                  <a:pt x="10800" y="0"/>
                </a:moveTo>
                <a:cubicBezTo>
                  <a:pt x="4835" y="0"/>
                  <a:pt x="0" y="4836"/>
                  <a:pt x="0" y="10800"/>
                </a:cubicBezTo>
                <a:cubicBezTo>
                  <a:pt x="0" y="16764"/>
                  <a:pt x="4835" y="21600"/>
                  <a:pt x="10800" y="21600"/>
                </a:cubicBezTo>
                <a:cubicBezTo>
                  <a:pt x="16764" y="21600"/>
                  <a:pt x="21600" y="16764"/>
                  <a:pt x="21600" y="10800"/>
                </a:cubicBezTo>
                <a:cubicBezTo>
                  <a:pt x="21600" y="4836"/>
                  <a:pt x="16764" y="0"/>
                  <a:pt x="108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56" name="Shape 2556"/>
          <p:cNvSpPr/>
          <p:nvPr/>
        </p:nvSpPr>
        <p:spPr>
          <a:xfrm>
            <a:off x="2825064" y="7295557"/>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1874" y="5396"/>
                </a:moveTo>
                <a:cubicBezTo>
                  <a:pt x="11493" y="5396"/>
                  <a:pt x="11166" y="5519"/>
                  <a:pt x="10894" y="5766"/>
                </a:cubicBezTo>
                <a:cubicBezTo>
                  <a:pt x="10621" y="6013"/>
                  <a:pt x="10484" y="6310"/>
                  <a:pt x="10484" y="6658"/>
                </a:cubicBezTo>
                <a:cubicBezTo>
                  <a:pt x="10484" y="7005"/>
                  <a:pt x="10621" y="7301"/>
                  <a:pt x="10894" y="7545"/>
                </a:cubicBezTo>
                <a:cubicBezTo>
                  <a:pt x="11166" y="7790"/>
                  <a:pt x="11493" y="7912"/>
                  <a:pt x="11874" y="7912"/>
                </a:cubicBezTo>
                <a:cubicBezTo>
                  <a:pt x="12255" y="7912"/>
                  <a:pt x="12581" y="7790"/>
                  <a:pt x="12852" y="7545"/>
                </a:cubicBezTo>
                <a:cubicBezTo>
                  <a:pt x="13122" y="7301"/>
                  <a:pt x="13257" y="7005"/>
                  <a:pt x="13257" y="6658"/>
                </a:cubicBezTo>
                <a:cubicBezTo>
                  <a:pt x="13257" y="6310"/>
                  <a:pt x="13122" y="6013"/>
                  <a:pt x="12852" y="5766"/>
                </a:cubicBezTo>
                <a:cubicBezTo>
                  <a:pt x="12581" y="5519"/>
                  <a:pt x="12255" y="5396"/>
                  <a:pt x="11874" y="5396"/>
                </a:cubicBezTo>
                <a:moveTo>
                  <a:pt x="12242" y="15228"/>
                </a:moveTo>
                <a:cubicBezTo>
                  <a:pt x="11942" y="15228"/>
                  <a:pt x="11730" y="15180"/>
                  <a:pt x="11608" y="15083"/>
                </a:cubicBezTo>
                <a:cubicBezTo>
                  <a:pt x="11486" y="14987"/>
                  <a:pt x="11425" y="14807"/>
                  <a:pt x="11425" y="14542"/>
                </a:cubicBezTo>
                <a:cubicBezTo>
                  <a:pt x="11425" y="14436"/>
                  <a:pt x="11444" y="14281"/>
                  <a:pt x="11482" y="14076"/>
                </a:cubicBezTo>
                <a:cubicBezTo>
                  <a:pt x="11519" y="13870"/>
                  <a:pt x="11562" y="13687"/>
                  <a:pt x="11609" y="13527"/>
                </a:cubicBezTo>
                <a:lnTo>
                  <a:pt x="12189" y="11532"/>
                </a:lnTo>
                <a:cubicBezTo>
                  <a:pt x="12246" y="11349"/>
                  <a:pt x="12284" y="11148"/>
                  <a:pt x="12306" y="10929"/>
                </a:cubicBezTo>
                <a:cubicBezTo>
                  <a:pt x="12327" y="10709"/>
                  <a:pt x="12337" y="10557"/>
                  <a:pt x="12337" y="10469"/>
                </a:cubicBezTo>
                <a:cubicBezTo>
                  <a:pt x="12337" y="10049"/>
                  <a:pt x="12185" y="9707"/>
                  <a:pt x="11882" y="9444"/>
                </a:cubicBezTo>
                <a:cubicBezTo>
                  <a:pt x="11578" y="9182"/>
                  <a:pt x="11146" y="9050"/>
                  <a:pt x="10586" y="9050"/>
                </a:cubicBezTo>
                <a:cubicBezTo>
                  <a:pt x="10275" y="9050"/>
                  <a:pt x="9945" y="9104"/>
                  <a:pt x="9597" y="9211"/>
                </a:cubicBezTo>
                <a:cubicBezTo>
                  <a:pt x="9248" y="9319"/>
                  <a:pt x="8884" y="9448"/>
                  <a:pt x="8502" y="9599"/>
                </a:cubicBezTo>
                <a:lnTo>
                  <a:pt x="8347" y="10216"/>
                </a:lnTo>
                <a:cubicBezTo>
                  <a:pt x="8460" y="10175"/>
                  <a:pt x="8595" y="10131"/>
                  <a:pt x="8753" y="10085"/>
                </a:cubicBezTo>
                <a:cubicBezTo>
                  <a:pt x="8911" y="10040"/>
                  <a:pt x="9066" y="10017"/>
                  <a:pt x="9217" y="10017"/>
                </a:cubicBezTo>
                <a:cubicBezTo>
                  <a:pt x="9524" y="10017"/>
                  <a:pt x="9731" y="10068"/>
                  <a:pt x="9839" y="10168"/>
                </a:cubicBezTo>
                <a:cubicBezTo>
                  <a:pt x="9948" y="10269"/>
                  <a:pt x="10002" y="10447"/>
                  <a:pt x="10002" y="10703"/>
                </a:cubicBezTo>
                <a:cubicBezTo>
                  <a:pt x="10002" y="10844"/>
                  <a:pt x="9985" y="11001"/>
                  <a:pt x="9949" y="11172"/>
                </a:cubicBezTo>
                <a:cubicBezTo>
                  <a:pt x="9914" y="11343"/>
                  <a:pt x="9870" y="11526"/>
                  <a:pt x="9818" y="11717"/>
                </a:cubicBezTo>
                <a:lnTo>
                  <a:pt x="9235" y="13719"/>
                </a:lnTo>
                <a:cubicBezTo>
                  <a:pt x="9184" y="13929"/>
                  <a:pt x="9146" y="14118"/>
                  <a:pt x="9123" y="14285"/>
                </a:cubicBezTo>
                <a:cubicBezTo>
                  <a:pt x="9100" y="14451"/>
                  <a:pt x="9088" y="14615"/>
                  <a:pt x="9088" y="14775"/>
                </a:cubicBezTo>
                <a:cubicBezTo>
                  <a:pt x="9088" y="15186"/>
                  <a:pt x="9244" y="15526"/>
                  <a:pt x="9556" y="15793"/>
                </a:cubicBezTo>
                <a:cubicBezTo>
                  <a:pt x="9869" y="16060"/>
                  <a:pt x="10308" y="16194"/>
                  <a:pt x="10872" y="16194"/>
                </a:cubicBezTo>
                <a:cubicBezTo>
                  <a:pt x="11239" y="16194"/>
                  <a:pt x="11561" y="16147"/>
                  <a:pt x="11839" y="16053"/>
                </a:cubicBezTo>
                <a:cubicBezTo>
                  <a:pt x="12117" y="15960"/>
                  <a:pt x="12488" y="15824"/>
                  <a:pt x="12954" y="15645"/>
                </a:cubicBezTo>
                <a:lnTo>
                  <a:pt x="13109" y="15028"/>
                </a:lnTo>
                <a:cubicBezTo>
                  <a:pt x="13029" y="15065"/>
                  <a:pt x="12900" y="15107"/>
                  <a:pt x="12721" y="15155"/>
                </a:cubicBezTo>
                <a:cubicBezTo>
                  <a:pt x="12543" y="15204"/>
                  <a:pt x="12383" y="15228"/>
                  <a:pt x="12242" y="15228"/>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57" name="Shape 2557"/>
          <p:cNvSpPr/>
          <p:nvPr/>
        </p:nvSpPr>
        <p:spPr>
          <a:xfrm>
            <a:off x="3891586" y="7295557"/>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2991" y="6559"/>
                </a:moveTo>
                <a:cubicBezTo>
                  <a:pt x="12727" y="6341"/>
                  <a:pt x="12420" y="6172"/>
                  <a:pt x="12078" y="6058"/>
                </a:cubicBezTo>
                <a:cubicBezTo>
                  <a:pt x="11737" y="5946"/>
                  <a:pt x="11367" y="5889"/>
                  <a:pt x="10978" y="5889"/>
                </a:cubicBezTo>
                <a:cubicBezTo>
                  <a:pt x="10477" y="5889"/>
                  <a:pt x="10025" y="5967"/>
                  <a:pt x="9633" y="6120"/>
                </a:cubicBezTo>
                <a:cubicBezTo>
                  <a:pt x="9239" y="6275"/>
                  <a:pt x="8900" y="6494"/>
                  <a:pt x="8623" y="6771"/>
                </a:cubicBezTo>
                <a:cubicBezTo>
                  <a:pt x="8346" y="7049"/>
                  <a:pt x="8133" y="7392"/>
                  <a:pt x="7992" y="7788"/>
                </a:cubicBezTo>
                <a:cubicBezTo>
                  <a:pt x="7853" y="8180"/>
                  <a:pt x="7782" y="8620"/>
                  <a:pt x="7782" y="9096"/>
                </a:cubicBezTo>
                <a:lnTo>
                  <a:pt x="7782" y="9217"/>
                </a:lnTo>
                <a:lnTo>
                  <a:pt x="8880" y="9217"/>
                </a:lnTo>
                <a:lnTo>
                  <a:pt x="8877" y="9093"/>
                </a:lnTo>
                <a:cubicBezTo>
                  <a:pt x="8868" y="8767"/>
                  <a:pt x="8908" y="8461"/>
                  <a:pt x="8993" y="8187"/>
                </a:cubicBezTo>
                <a:cubicBezTo>
                  <a:pt x="9079" y="7914"/>
                  <a:pt x="9207" y="7675"/>
                  <a:pt x="9377" y="7473"/>
                </a:cubicBezTo>
                <a:cubicBezTo>
                  <a:pt x="9545" y="7274"/>
                  <a:pt x="9762" y="7115"/>
                  <a:pt x="10024" y="7000"/>
                </a:cubicBezTo>
                <a:cubicBezTo>
                  <a:pt x="10287" y="6884"/>
                  <a:pt x="10594" y="6827"/>
                  <a:pt x="10937" y="6827"/>
                </a:cubicBezTo>
                <a:cubicBezTo>
                  <a:pt x="11182" y="6827"/>
                  <a:pt x="11418" y="6868"/>
                  <a:pt x="11639" y="6950"/>
                </a:cubicBezTo>
                <a:cubicBezTo>
                  <a:pt x="11858" y="7032"/>
                  <a:pt x="12053" y="7146"/>
                  <a:pt x="12218" y="7289"/>
                </a:cubicBezTo>
                <a:cubicBezTo>
                  <a:pt x="12381" y="7431"/>
                  <a:pt x="12512" y="7605"/>
                  <a:pt x="12609" y="7808"/>
                </a:cubicBezTo>
                <a:cubicBezTo>
                  <a:pt x="12704" y="8011"/>
                  <a:pt x="12752" y="8236"/>
                  <a:pt x="12752" y="8478"/>
                </a:cubicBezTo>
                <a:cubicBezTo>
                  <a:pt x="12752" y="8797"/>
                  <a:pt x="12674" y="9089"/>
                  <a:pt x="12519" y="9350"/>
                </a:cubicBezTo>
                <a:cubicBezTo>
                  <a:pt x="12359" y="9618"/>
                  <a:pt x="12154" y="9865"/>
                  <a:pt x="11913" y="10082"/>
                </a:cubicBezTo>
                <a:cubicBezTo>
                  <a:pt x="11624" y="10337"/>
                  <a:pt x="11374" y="10568"/>
                  <a:pt x="11170" y="10771"/>
                </a:cubicBezTo>
                <a:cubicBezTo>
                  <a:pt x="10959" y="10979"/>
                  <a:pt x="10789" y="11200"/>
                  <a:pt x="10662" y="11428"/>
                </a:cubicBezTo>
                <a:cubicBezTo>
                  <a:pt x="10534" y="11657"/>
                  <a:pt x="10441" y="11916"/>
                  <a:pt x="10385" y="12199"/>
                </a:cubicBezTo>
                <a:cubicBezTo>
                  <a:pt x="10329" y="12478"/>
                  <a:pt x="10305" y="12827"/>
                  <a:pt x="10315" y="13237"/>
                </a:cubicBezTo>
                <a:lnTo>
                  <a:pt x="10318" y="13355"/>
                </a:lnTo>
                <a:lnTo>
                  <a:pt x="11407" y="13355"/>
                </a:lnTo>
                <a:lnTo>
                  <a:pt x="11410" y="13237"/>
                </a:lnTo>
                <a:cubicBezTo>
                  <a:pt x="11418" y="12838"/>
                  <a:pt x="11436" y="12531"/>
                  <a:pt x="11463" y="12322"/>
                </a:cubicBezTo>
                <a:cubicBezTo>
                  <a:pt x="11488" y="12125"/>
                  <a:pt x="11538" y="11956"/>
                  <a:pt x="11611" y="11821"/>
                </a:cubicBezTo>
                <a:cubicBezTo>
                  <a:pt x="11687" y="11684"/>
                  <a:pt x="11803" y="11541"/>
                  <a:pt x="11959" y="11399"/>
                </a:cubicBezTo>
                <a:cubicBezTo>
                  <a:pt x="12127" y="11245"/>
                  <a:pt x="12351" y="11031"/>
                  <a:pt x="12630" y="10762"/>
                </a:cubicBezTo>
                <a:cubicBezTo>
                  <a:pt x="12979" y="10441"/>
                  <a:pt x="13270" y="10102"/>
                  <a:pt x="13495" y="9753"/>
                </a:cubicBezTo>
                <a:cubicBezTo>
                  <a:pt x="13729" y="9393"/>
                  <a:pt x="13847" y="8952"/>
                  <a:pt x="13847" y="8439"/>
                </a:cubicBezTo>
                <a:cubicBezTo>
                  <a:pt x="13847" y="8038"/>
                  <a:pt x="13770" y="7675"/>
                  <a:pt x="13618" y="7362"/>
                </a:cubicBezTo>
                <a:cubicBezTo>
                  <a:pt x="13467" y="7050"/>
                  <a:pt x="13256" y="6780"/>
                  <a:pt x="12991" y="6559"/>
                </a:cubicBezTo>
                <a:moveTo>
                  <a:pt x="10179" y="15706"/>
                </a:moveTo>
                <a:lnTo>
                  <a:pt x="11558" y="15706"/>
                </a:lnTo>
                <a:lnTo>
                  <a:pt x="11558" y="14072"/>
                </a:lnTo>
                <a:lnTo>
                  <a:pt x="10179" y="14072"/>
                </a:lnTo>
                <a:cubicBezTo>
                  <a:pt x="10179" y="14072"/>
                  <a:pt x="10179" y="15706"/>
                  <a:pt x="10179" y="15706"/>
                </a:cubicBezTo>
                <a:close/>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5" y="0"/>
                  <a:pt x="0" y="4836"/>
                  <a:pt x="0" y="10800"/>
                </a:cubicBezTo>
                <a:cubicBezTo>
                  <a:pt x="0" y="16764"/>
                  <a:pt x="4835" y="21600"/>
                  <a:pt x="10800" y="21600"/>
                </a:cubicBezTo>
                <a:cubicBezTo>
                  <a:pt x="16764" y="21600"/>
                  <a:pt x="21600" y="16764"/>
                  <a:pt x="21600" y="10800"/>
                </a:cubicBezTo>
                <a:cubicBezTo>
                  <a:pt x="21600" y="4836"/>
                  <a:pt x="16764" y="0"/>
                  <a:pt x="108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58" name="Shape 2558"/>
          <p:cNvSpPr/>
          <p:nvPr/>
        </p:nvSpPr>
        <p:spPr>
          <a:xfrm>
            <a:off x="4958108" y="7295557"/>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1782" y="5891"/>
                </a:moveTo>
                <a:lnTo>
                  <a:pt x="9818" y="5891"/>
                </a:lnTo>
                <a:cubicBezTo>
                  <a:pt x="9547" y="5891"/>
                  <a:pt x="9327" y="6111"/>
                  <a:pt x="9327" y="6382"/>
                </a:cubicBezTo>
                <a:cubicBezTo>
                  <a:pt x="9327" y="6394"/>
                  <a:pt x="9334" y="6405"/>
                  <a:pt x="9334" y="6417"/>
                </a:cubicBezTo>
                <a:lnTo>
                  <a:pt x="9328" y="6417"/>
                </a:lnTo>
                <a:lnTo>
                  <a:pt x="9819" y="12308"/>
                </a:lnTo>
                <a:lnTo>
                  <a:pt x="9825" y="12307"/>
                </a:lnTo>
                <a:cubicBezTo>
                  <a:pt x="9844" y="12562"/>
                  <a:pt x="10050" y="12764"/>
                  <a:pt x="10309" y="12764"/>
                </a:cubicBezTo>
                <a:lnTo>
                  <a:pt x="11291" y="12764"/>
                </a:lnTo>
                <a:cubicBezTo>
                  <a:pt x="11550" y="12764"/>
                  <a:pt x="11756" y="12562"/>
                  <a:pt x="11775" y="12307"/>
                </a:cubicBezTo>
                <a:lnTo>
                  <a:pt x="11781" y="12308"/>
                </a:lnTo>
                <a:lnTo>
                  <a:pt x="12272" y="6417"/>
                </a:lnTo>
                <a:lnTo>
                  <a:pt x="12266" y="6417"/>
                </a:lnTo>
                <a:cubicBezTo>
                  <a:pt x="12267" y="6405"/>
                  <a:pt x="12273" y="6394"/>
                  <a:pt x="12273" y="6382"/>
                </a:cubicBezTo>
                <a:cubicBezTo>
                  <a:pt x="12273" y="6111"/>
                  <a:pt x="12053" y="5891"/>
                  <a:pt x="11782" y="5891"/>
                </a:cubicBezTo>
                <a:moveTo>
                  <a:pt x="10800" y="13745"/>
                </a:moveTo>
                <a:cubicBezTo>
                  <a:pt x="10258" y="13745"/>
                  <a:pt x="9818" y="14186"/>
                  <a:pt x="9818" y="14727"/>
                </a:cubicBezTo>
                <a:cubicBezTo>
                  <a:pt x="9818" y="15269"/>
                  <a:pt x="10258" y="15709"/>
                  <a:pt x="10800" y="15709"/>
                </a:cubicBezTo>
                <a:cubicBezTo>
                  <a:pt x="11342" y="15709"/>
                  <a:pt x="11782" y="15269"/>
                  <a:pt x="11782" y="14727"/>
                </a:cubicBezTo>
                <a:cubicBezTo>
                  <a:pt x="11782" y="14186"/>
                  <a:pt x="11342" y="13745"/>
                  <a:pt x="10800" y="13745"/>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59" name="Shape 2559"/>
          <p:cNvSpPr/>
          <p:nvPr/>
        </p:nvSpPr>
        <p:spPr>
          <a:xfrm>
            <a:off x="6024630" y="7346343"/>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2455" y="15600"/>
                </a:moveTo>
                <a:lnTo>
                  <a:pt x="982" y="15600"/>
                </a:lnTo>
                <a:lnTo>
                  <a:pt x="982" y="1200"/>
                </a:lnTo>
                <a:lnTo>
                  <a:pt x="16691" y="1200"/>
                </a:lnTo>
                <a:lnTo>
                  <a:pt x="16691" y="3000"/>
                </a:lnTo>
                <a:cubicBezTo>
                  <a:pt x="16691" y="3332"/>
                  <a:pt x="16911" y="3600"/>
                  <a:pt x="17182" y="3600"/>
                </a:cubicBezTo>
                <a:cubicBezTo>
                  <a:pt x="17453" y="3600"/>
                  <a:pt x="17673" y="3332"/>
                  <a:pt x="17673" y="3000"/>
                </a:cubicBezTo>
                <a:lnTo>
                  <a:pt x="17673" y="1200"/>
                </a:lnTo>
                <a:cubicBezTo>
                  <a:pt x="17673" y="538"/>
                  <a:pt x="17233" y="0"/>
                  <a:pt x="16691" y="0"/>
                </a:cubicBezTo>
                <a:lnTo>
                  <a:pt x="982" y="0"/>
                </a:lnTo>
                <a:cubicBezTo>
                  <a:pt x="440" y="0"/>
                  <a:pt x="0" y="538"/>
                  <a:pt x="0" y="1200"/>
                </a:cubicBezTo>
                <a:lnTo>
                  <a:pt x="0" y="15600"/>
                </a:lnTo>
                <a:cubicBezTo>
                  <a:pt x="0" y="16262"/>
                  <a:pt x="440" y="16800"/>
                  <a:pt x="982" y="16800"/>
                </a:cubicBezTo>
                <a:lnTo>
                  <a:pt x="2455" y="16800"/>
                </a:lnTo>
                <a:cubicBezTo>
                  <a:pt x="2725" y="16800"/>
                  <a:pt x="2945" y="16532"/>
                  <a:pt x="2945" y="16200"/>
                </a:cubicBezTo>
                <a:cubicBezTo>
                  <a:pt x="2945" y="15869"/>
                  <a:pt x="2725" y="15600"/>
                  <a:pt x="2455" y="15600"/>
                </a:cubicBezTo>
                <a:moveTo>
                  <a:pt x="20618" y="20400"/>
                </a:moveTo>
                <a:lnTo>
                  <a:pt x="4909" y="20400"/>
                </a:lnTo>
                <a:lnTo>
                  <a:pt x="4909" y="6000"/>
                </a:lnTo>
                <a:lnTo>
                  <a:pt x="20618" y="6000"/>
                </a:lnTo>
                <a:cubicBezTo>
                  <a:pt x="20618" y="6000"/>
                  <a:pt x="20618" y="20400"/>
                  <a:pt x="20618" y="20400"/>
                </a:cubicBezTo>
                <a:close/>
                <a:moveTo>
                  <a:pt x="20618" y="4800"/>
                </a:moveTo>
                <a:lnTo>
                  <a:pt x="4909" y="4800"/>
                </a:lnTo>
                <a:cubicBezTo>
                  <a:pt x="4367" y="4800"/>
                  <a:pt x="3927" y="5338"/>
                  <a:pt x="3927" y="6000"/>
                </a:cubicBezTo>
                <a:lnTo>
                  <a:pt x="3927" y="20400"/>
                </a:lnTo>
                <a:cubicBezTo>
                  <a:pt x="3927" y="21062"/>
                  <a:pt x="4367" y="21600"/>
                  <a:pt x="4909" y="21600"/>
                </a:cubicBezTo>
                <a:lnTo>
                  <a:pt x="20618" y="21600"/>
                </a:lnTo>
                <a:cubicBezTo>
                  <a:pt x="21160" y="21600"/>
                  <a:pt x="21600" y="21062"/>
                  <a:pt x="21600" y="20400"/>
                </a:cubicBezTo>
                <a:lnTo>
                  <a:pt x="21600" y="6000"/>
                </a:lnTo>
                <a:cubicBezTo>
                  <a:pt x="21600" y="5338"/>
                  <a:pt x="21160" y="4800"/>
                  <a:pt x="20618" y="48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60" name="Shape 2560"/>
          <p:cNvSpPr/>
          <p:nvPr/>
        </p:nvSpPr>
        <p:spPr>
          <a:xfrm>
            <a:off x="7091153" y="7295557"/>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455" y="13745"/>
                </a:moveTo>
                <a:cubicBezTo>
                  <a:pt x="2726" y="13745"/>
                  <a:pt x="2945" y="13526"/>
                  <a:pt x="2945" y="13255"/>
                </a:cubicBezTo>
                <a:cubicBezTo>
                  <a:pt x="2945" y="12984"/>
                  <a:pt x="2726" y="12764"/>
                  <a:pt x="2455" y="12764"/>
                </a:cubicBezTo>
                <a:lnTo>
                  <a:pt x="982" y="12764"/>
                </a:lnTo>
                <a:lnTo>
                  <a:pt x="982" y="982"/>
                </a:lnTo>
                <a:lnTo>
                  <a:pt x="16691" y="982"/>
                </a:lnTo>
                <a:lnTo>
                  <a:pt x="16691" y="2455"/>
                </a:lnTo>
                <a:cubicBezTo>
                  <a:pt x="16691" y="2726"/>
                  <a:pt x="16910" y="2945"/>
                  <a:pt x="17182" y="2945"/>
                </a:cubicBezTo>
                <a:cubicBezTo>
                  <a:pt x="17453" y="2945"/>
                  <a:pt x="17673" y="2726"/>
                  <a:pt x="17673" y="2455"/>
                </a:cubicBezTo>
                <a:lnTo>
                  <a:pt x="17673" y="982"/>
                </a:lnTo>
                <a:cubicBezTo>
                  <a:pt x="17673" y="440"/>
                  <a:pt x="17233" y="0"/>
                  <a:pt x="16691" y="0"/>
                </a:cubicBezTo>
                <a:lnTo>
                  <a:pt x="982" y="0"/>
                </a:lnTo>
                <a:cubicBezTo>
                  <a:pt x="440" y="0"/>
                  <a:pt x="0" y="440"/>
                  <a:pt x="0" y="982"/>
                </a:cubicBezTo>
                <a:lnTo>
                  <a:pt x="0" y="16691"/>
                </a:lnTo>
                <a:cubicBezTo>
                  <a:pt x="0" y="17233"/>
                  <a:pt x="440" y="17673"/>
                  <a:pt x="982" y="17673"/>
                </a:cubicBezTo>
                <a:lnTo>
                  <a:pt x="2455" y="17673"/>
                </a:lnTo>
                <a:cubicBezTo>
                  <a:pt x="2726" y="17673"/>
                  <a:pt x="2945" y="17453"/>
                  <a:pt x="2945" y="17182"/>
                </a:cubicBezTo>
                <a:cubicBezTo>
                  <a:pt x="2945" y="16911"/>
                  <a:pt x="2726" y="16691"/>
                  <a:pt x="2455" y="16691"/>
                </a:cubicBezTo>
                <a:lnTo>
                  <a:pt x="982" y="16691"/>
                </a:lnTo>
                <a:lnTo>
                  <a:pt x="982" y="13745"/>
                </a:lnTo>
                <a:cubicBezTo>
                  <a:pt x="982" y="13745"/>
                  <a:pt x="2455" y="13745"/>
                  <a:pt x="2455" y="13745"/>
                </a:cubicBezTo>
                <a:close/>
                <a:moveTo>
                  <a:pt x="20618" y="16691"/>
                </a:moveTo>
                <a:lnTo>
                  <a:pt x="4909" y="16691"/>
                </a:lnTo>
                <a:lnTo>
                  <a:pt x="4909" y="4909"/>
                </a:lnTo>
                <a:lnTo>
                  <a:pt x="20618" y="4909"/>
                </a:lnTo>
                <a:cubicBezTo>
                  <a:pt x="20618" y="4909"/>
                  <a:pt x="20618" y="16691"/>
                  <a:pt x="20618" y="16691"/>
                </a:cubicBezTo>
                <a:close/>
                <a:moveTo>
                  <a:pt x="20618" y="20618"/>
                </a:moveTo>
                <a:lnTo>
                  <a:pt x="4909" y="20618"/>
                </a:lnTo>
                <a:lnTo>
                  <a:pt x="4909" y="17673"/>
                </a:lnTo>
                <a:lnTo>
                  <a:pt x="20618" y="17673"/>
                </a:lnTo>
                <a:cubicBezTo>
                  <a:pt x="20618" y="17673"/>
                  <a:pt x="20618" y="20618"/>
                  <a:pt x="20618" y="20618"/>
                </a:cubicBezTo>
                <a:close/>
                <a:moveTo>
                  <a:pt x="20618" y="3927"/>
                </a:moveTo>
                <a:lnTo>
                  <a:pt x="4909" y="3927"/>
                </a:lnTo>
                <a:cubicBezTo>
                  <a:pt x="4367" y="3927"/>
                  <a:pt x="3927" y="4367"/>
                  <a:pt x="3927" y="4909"/>
                </a:cubicBezTo>
                <a:lnTo>
                  <a:pt x="3927" y="20618"/>
                </a:lnTo>
                <a:cubicBezTo>
                  <a:pt x="3927" y="21160"/>
                  <a:pt x="4367" y="21600"/>
                  <a:pt x="4909" y="21600"/>
                </a:cubicBezTo>
                <a:lnTo>
                  <a:pt x="20618" y="21600"/>
                </a:lnTo>
                <a:cubicBezTo>
                  <a:pt x="21160" y="21600"/>
                  <a:pt x="21600" y="21160"/>
                  <a:pt x="21600" y="20618"/>
                </a:cubicBezTo>
                <a:lnTo>
                  <a:pt x="21600" y="4909"/>
                </a:lnTo>
                <a:cubicBezTo>
                  <a:pt x="21600" y="4367"/>
                  <a:pt x="21160" y="3927"/>
                  <a:pt x="20618" y="3927"/>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61" name="Shape 2561"/>
          <p:cNvSpPr/>
          <p:nvPr/>
        </p:nvSpPr>
        <p:spPr>
          <a:xfrm>
            <a:off x="8157675" y="7346343"/>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2455" y="3600"/>
                </a:moveTo>
                <a:lnTo>
                  <a:pt x="19145" y="3600"/>
                </a:lnTo>
                <a:cubicBezTo>
                  <a:pt x="19417" y="3600"/>
                  <a:pt x="19636" y="3332"/>
                  <a:pt x="19636" y="3000"/>
                </a:cubicBezTo>
                <a:cubicBezTo>
                  <a:pt x="19636" y="2669"/>
                  <a:pt x="19417" y="2400"/>
                  <a:pt x="19145" y="2400"/>
                </a:cubicBezTo>
                <a:lnTo>
                  <a:pt x="2455" y="2400"/>
                </a:lnTo>
                <a:cubicBezTo>
                  <a:pt x="2183" y="2400"/>
                  <a:pt x="1964" y="2669"/>
                  <a:pt x="1964" y="3000"/>
                </a:cubicBezTo>
                <a:cubicBezTo>
                  <a:pt x="1964" y="3332"/>
                  <a:pt x="2183" y="3600"/>
                  <a:pt x="2455" y="3600"/>
                </a:cubicBezTo>
                <a:moveTo>
                  <a:pt x="20618" y="20400"/>
                </a:moveTo>
                <a:lnTo>
                  <a:pt x="982" y="20400"/>
                </a:lnTo>
                <a:lnTo>
                  <a:pt x="982" y="6000"/>
                </a:lnTo>
                <a:lnTo>
                  <a:pt x="20618" y="6000"/>
                </a:lnTo>
                <a:cubicBezTo>
                  <a:pt x="20618" y="6000"/>
                  <a:pt x="20618" y="20400"/>
                  <a:pt x="20618" y="20400"/>
                </a:cubicBezTo>
                <a:close/>
                <a:moveTo>
                  <a:pt x="20618" y="4800"/>
                </a:moveTo>
                <a:lnTo>
                  <a:pt x="982" y="4800"/>
                </a:lnTo>
                <a:cubicBezTo>
                  <a:pt x="439" y="4800"/>
                  <a:pt x="0" y="5338"/>
                  <a:pt x="0" y="6000"/>
                </a:cubicBezTo>
                <a:lnTo>
                  <a:pt x="0" y="20400"/>
                </a:lnTo>
                <a:cubicBezTo>
                  <a:pt x="0" y="21062"/>
                  <a:pt x="439" y="21600"/>
                  <a:pt x="982" y="21600"/>
                </a:cubicBezTo>
                <a:lnTo>
                  <a:pt x="20618" y="21600"/>
                </a:lnTo>
                <a:cubicBezTo>
                  <a:pt x="21160" y="21600"/>
                  <a:pt x="21600" y="21062"/>
                  <a:pt x="21600" y="20400"/>
                </a:cubicBezTo>
                <a:lnTo>
                  <a:pt x="21600" y="6000"/>
                </a:lnTo>
                <a:cubicBezTo>
                  <a:pt x="21600" y="5338"/>
                  <a:pt x="21160" y="4800"/>
                  <a:pt x="20618" y="4800"/>
                </a:cubicBezTo>
                <a:moveTo>
                  <a:pt x="4418" y="1200"/>
                </a:moveTo>
                <a:lnTo>
                  <a:pt x="17182" y="1200"/>
                </a:lnTo>
                <a:cubicBezTo>
                  <a:pt x="17453" y="1200"/>
                  <a:pt x="17673" y="932"/>
                  <a:pt x="17673" y="600"/>
                </a:cubicBezTo>
                <a:cubicBezTo>
                  <a:pt x="17673" y="269"/>
                  <a:pt x="17453" y="0"/>
                  <a:pt x="17182" y="0"/>
                </a:cubicBezTo>
                <a:lnTo>
                  <a:pt x="4418" y="0"/>
                </a:lnTo>
                <a:cubicBezTo>
                  <a:pt x="4147" y="0"/>
                  <a:pt x="3927" y="269"/>
                  <a:pt x="3927" y="600"/>
                </a:cubicBezTo>
                <a:cubicBezTo>
                  <a:pt x="3927" y="932"/>
                  <a:pt x="4147" y="1200"/>
                  <a:pt x="4418" y="12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62" name="Shape 2562"/>
          <p:cNvSpPr/>
          <p:nvPr/>
        </p:nvSpPr>
        <p:spPr>
          <a:xfrm>
            <a:off x="9224197" y="7295557"/>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9"/>
                  <a:pt x="19636" y="20619"/>
                </a:cubicBezTo>
                <a:lnTo>
                  <a:pt x="1964" y="20619"/>
                </a:lnTo>
                <a:cubicBezTo>
                  <a:pt x="1421" y="20619"/>
                  <a:pt x="982" y="20179"/>
                  <a:pt x="982" y="19636"/>
                </a:cubicBezTo>
                <a:lnTo>
                  <a:pt x="982" y="1964"/>
                </a:lnTo>
                <a:cubicBezTo>
                  <a:pt x="982" y="1422"/>
                  <a:pt x="1421"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4294" y="17673"/>
                </a:moveTo>
                <a:lnTo>
                  <a:pt x="8376" y="10732"/>
                </a:lnTo>
                <a:lnTo>
                  <a:pt x="10838" y="14425"/>
                </a:lnTo>
                <a:cubicBezTo>
                  <a:pt x="10862" y="14484"/>
                  <a:pt x="10898" y="14536"/>
                  <a:pt x="10942" y="14581"/>
                </a:cubicBezTo>
                <a:lnTo>
                  <a:pt x="10944" y="14583"/>
                </a:lnTo>
                <a:cubicBezTo>
                  <a:pt x="11033" y="14673"/>
                  <a:pt x="11155" y="14727"/>
                  <a:pt x="11291" y="14727"/>
                </a:cubicBezTo>
                <a:cubicBezTo>
                  <a:pt x="11427" y="14727"/>
                  <a:pt x="11549" y="14673"/>
                  <a:pt x="11638" y="14583"/>
                </a:cubicBezTo>
                <a:lnTo>
                  <a:pt x="13686" y="12536"/>
                </a:lnTo>
                <a:lnTo>
                  <a:pt x="17242" y="17673"/>
                </a:lnTo>
                <a:cubicBezTo>
                  <a:pt x="17242" y="17673"/>
                  <a:pt x="4294" y="17673"/>
                  <a:pt x="4294" y="17673"/>
                </a:cubicBezTo>
                <a:close/>
                <a:moveTo>
                  <a:pt x="18620" y="17982"/>
                </a:moveTo>
                <a:lnTo>
                  <a:pt x="18617" y="17978"/>
                </a:lnTo>
                <a:cubicBezTo>
                  <a:pt x="18590" y="17913"/>
                  <a:pt x="18551" y="17858"/>
                  <a:pt x="18501" y="17810"/>
                </a:cubicBezTo>
                <a:lnTo>
                  <a:pt x="14201" y="11600"/>
                </a:lnTo>
                <a:lnTo>
                  <a:pt x="14200" y="11601"/>
                </a:lnTo>
                <a:cubicBezTo>
                  <a:pt x="14127" y="11420"/>
                  <a:pt x="13952" y="11291"/>
                  <a:pt x="13745" y="11291"/>
                </a:cubicBezTo>
                <a:cubicBezTo>
                  <a:pt x="13610" y="11291"/>
                  <a:pt x="13488" y="11346"/>
                  <a:pt x="13398" y="11435"/>
                </a:cubicBezTo>
                <a:lnTo>
                  <a:pt x="11360" y="13473"/>
                </a:lnTo>
                <a:lnTo>
                  <a:pt x="8798" y="9630"/>
                </a:lnTo>
                <a:cubicBezTo>
                  <a:pt x="8724" y="9453"/>
                  <a:pt x="8550" y="9327"/>
                  <a:pt x="8345" y="9327"/>
                </a:cubicBezTo>
                <a:cubicBezTo>
                  <a:pt x="8175" y="9327"/>
                  <a:pt x="8033" y="9420"/>
                  <a:pt x="7945" y="9551"/>
                </a:cubicBezTo>
                <a:lnTo>
                  <a:pt x="7937" y="9546"/>
                </a:lnTo>
                <a:lnTo>
                  <a:pt x="3028" y="17891"/>
                </a:lnTo>
                <a:lnTo>
                  <a:pt x="3036" y="17897"/>
                </a:lnTo>
                <a:cubicBezTo>
                  <a:pt x="2983" y="17974"/>
                  <a:pt x="2945" y="18063"/>
                  <a:pt x="2945" y="18164"/>
                </a:cubicBezTo>
                <a:cubicBezTo>
                  <a:pt x="2945" y="18435"/>
                  <a:pt x="3165" y="18655"/>
                  <a:pt x="3436" y="18655"/>
                </a:cubicBezTo>
                <a:lnTo>
                  <a:pt x="18164" y="18655"/>
                </a:lnTo>
                <a:cubicBezTo>
                  <a:pt x="18435" y="18655"/>
                  <a:pt x="18655" y="18435"/>
                  <a:pt x="18655" y="18164"/>
                </a:cubicBezTo>
                <a:cubicBezTo>
                  <a:pt x="18655" y="18099"/>
                  <a:pt x="18640" y="18039"/>
                  <a:pt x="18618" y="17983"/>
                </a:cubicBezTo>
                <a:cubicBezTo>
                  <a:pt x="18618" y="17983"/>
                  <a:pt x="18620" y="17982"/>
                  <a:pt x="18620" y="17982"/>
                </a:cubicBezTo>
                <a:close/>
                <a:moveTo>
                  <a:pt x="5400" y="3927"/>
                </a:moveTo>
                <a:cubicBezTo>
                  <a:pt x="6213" y="3927"/>
                  <a:pt x="6873" y="4587"/>
                  <a:pt x="6873" y="5400"/>
                </a:cubicBezTo>
                <a:cubicBezTo>
                  <a:pt x="6873" y="6214"/>
                  <a:pt x="6213" y="6873"/>
                  <a:pt x="5400" y="6873"/>
                </a:cubicBezTo>
                <a:cubicBezTo>
                  <a:pt x="4587" y="6873"/>
                  <a:pt x="3927" y="6214"/>
                  <a:pt x="3927" y="5400"/>
                </a:cubicBezTo>
                <a:cubicBezTo>
                  <a:pt x="3927" y="4587"/>
                  <a:pt x="4587" y="3927"/>
                  <a:pt x="5400" y="3927"/>
                </a:cubicBezTo>
                <a:moveTo>
                  <a:pt x="5400" y="7855"/>
                </a:moveTo>
                <a:cubicBezTo>
                  <a:pt x="6756" y="7855"/>
                  <a:pt x="7855" y="6756"/>
                  <a:pt x="7855" y="5400"/>
                </a:cubicBezTo>
                <a:cubicBezTo>
                  <a:pt x="7855" y="4045"/>
                  <a:pt x="6756" y="2945"/>
                  <a:pt x="5400" y="2945"/>
                </a:cubicBezTo>
                <a:cubicBezTo>
                  <a:pt x="4044" y="2945"/>
                  <a:pt x="2945" y="4045"/>
                  <a:pt x="2945" y="5400"/>
                </a:cubicBezTo>
                <a:cubicBezTo>
                  <a:pt x="2945" y="6756"/>
                  <a:pt x="4044" y="7855"/>
                  <a:pt x="5400" y="7855"/>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63" name="Shape 2563"/>
          <p:cNvSpPr/>
          <p:nvPr/>
        </p:nvSpPr>
        <p:spPr>
          <a:xfrm>
            <a:off x="10290719" y="7295557"/>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2"/>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4354" y="17673"/>
                </a:moveTo>
                <a:lnTo>
                  <a:pt x="7369" y="13149"/>
                </a:lnTo>
                <a:lnTo>
                  <a:pt x="8875" y="15407"/>
                </a:lnTo>
                <a:cubicBezTo>
                  <a:pt x="8949" y="15584"/>
                  <a:pt x="9123" y="15709"/>
                  <a:pt x="9327" y="15709"/>
                </a:cubicBezTo>
                <a:cubicBezTo>
                  <a:pt x="9463" y="15709"/>
                  <a:pt x="9586" y="15655"/>
                  <a:pt x="9674" y="15565"/>
                </a:cubicBezTo>
                <a:lnTo>
                  <a:pt x="11198" y="14042"/>
                </a:lnTo>
                <a:lnTo>
                  <a:pt x="13376" y="17673"/>
                </a:lnTo>
                <a:cubicBezTo>
                  <a:pt x="13376" y="17673"/>
                  <a:pt x="4354" y="17673"/>
                  <a:pt x="4354" y="17673"/>
                </a:cubicBezTo>
                <a:close/>
                <a:moveTo>
                  <a:pt x="14692" y="17982"/>
                </a:moveTo>
                <a:lnTo>
                  <a:pt x="14690" y="17977"/>
                </a:lnTo>
                <a:cubicBezTo>
                  <a:pt x="14685" y="17967"/>
                  <a:pt x="14677" y="17959"/>
                  <a:pt x="14673" y="17949"/>
                </a:cubicBezTo>
                <a:lnTo>
                  <a:pt x="11747" y="13073"/>
                </a:lnTo>
                <a:lnTo>
                  <a:pt x="11745" y="13073"/>
                </a:lnTo>
                <a:cubicBezTo>
                  <a:pt x="11673" y="12892"/>
                  <a:pt x="11498" y="12764"/>
                  <a:pt x="11291" y="12764"/>
                </a:cubicBezTo>
                <a:cubicBezTo>
                  <a:pt x="11155" y="12764"/>
                  <a:pt x="11033" y="12819"/>
                  <a:pt x="10944" y="12908"/>
                </a:cubicBezTo>
                <a:lnTo>
                  <a:pt x="9397" y="14454"/>
                </a:lnTo>
                <a:lnTo>
                  <a:pt x="7816" y="12084"/>
                </a:lnTo>
                <a:cubicBezTo>
                  <a:pt x="7742" y="11907"/>
                  <a:pt x="7568" y="11782"/>
                  <a:pt x="7364" y="11782"/>
                </a:cubicBezTo>
                <a:cubicBezTo>
                  <a:pt x="7193" y="11782"/>
                  <a:pt x="7051" y="11874"/>
                  <a:pt x="6963" y="12006"/>
                </a:cubicBezTo>
                <a:lnTo>
                  <a:pt x="6955" y="12000"/>
                </a:lnTo>
                <a:lnTo>
                  <a:pt x="3028" y="17891"/>
                </a:lnTo>
                <a:lnTo>
                  <a:pt x="3036" y="17897"/>
                </a:lnTo>
                <a:cubicBezTo>
                  <a:pt x="2983" y="17974"/>
                  <a:pt x="2945" y="18063"/>
                  <a:pt x="2945" y="18164"/>
                </a:cubicBezTo>
                <a:cubicBezTo>
                  <a:pt x="2945" y="18435"/>
                  <a:pt x="3165" y="18655"/>
                  <a:pt x="3436" y="18655"/>
                </a:cubicBezTo>
                <a:lnTo>
                  <a:pt x="14236" y="18655"/>
                </a:lnTo>
                <a:cubicBezTo>
                  <a:pt x="14508" y="18655"/>
                  <a:pt x="14727" y="18435"/>
                  <a:pt x="14727" y="18164"/>
                </a:cubicBezTo>
                <a:cubicBezTo>
                  <a:pt x="14727" y="18099"/>
                  <a:pt x="14713" y="18039"/>
                  <a:pt x="14691" y="17983"/>
                </a:cubicBezTo>
                <a:cubicBezTo>
                  <a:pt x="14691" y="17983"/>
                  <a:pt x="14692" y="17982"/>
                  <a:pt x="14692" y="17982"/>
                </a:cubicBezTo>
                <a:close/>
                <a:moveTo>
                  <a:pt x="4909" y="7855"/>
                </a:moveTo>
                <a:cubicBezTo>
                  <a:pt x="5451" y="7855"/>
                  <a:pt x="5891" y="8295"/>
                  <a:pt x="5891" y="8836"/>
                </a:cubicBezTo>
                <a:cubicBezTo>
                  <a:pt x="5891" y="9379"/>
                  <a:pt x="5451" y="9818"/>
                  <a:pt x="4909" y="9818"/>
                </a:cubicBezTo>
                <a:cubicBezTo>
                  <a:pt x="4367" y="9818"/>
                  <a:pt x="3927" y="9379"/>
                  <a:pt x="3927" y="8836"/>
                </a:cubicBezTo>
                <a:cubicBezTo>
                  <a:pt x="3927" y="8295"/>
                  <a:pt x="4367" y="7855"/>
                  <a:pt x="4909" y="7855"/>
                </a:cubicBezTo>
                <a:moveTo>
                  <a:pt x="4909" y="10800"/>
                </a:moveTo>
                <a:cubicBezTo>
                  <a:pt x="5994" y="10800"/>
                  <a:pt x="6873" y="9921"/>
                  <a:pt x="6873" y="8836"/>
                </a:cubicBezTo>
                <a:cubicBezTo>
                  <a:pt x="6873" y="7752"/>
                  <a:pt x="5994" y="6873"/>
                  <a:pt x="4909" y="6873"/>
                </a:cubicBezTo>
                <a:cubicBezTo>
                  <a:pt x="3825" y="6873"/>
                  <a:pt x="2945" y="7752"/>
                  <a:pt x="2945" y="8836"/>
                </a:cubicBezTo>
                <a:cubicBezTo>
                  <a:pt x="2945" y="9921"/>
                  <a:pt x="3825" y="10800"/>
                  <a:pt x="4909" y="10800"/>
                </a:cubicBezTo>
                <a:moveTo>
                  <a:pt x="16691" y="19636"/>
                </a:moveTo>
                <a:cubicBezTo>
                  <a:pt x="16691" y="20179"/>
                  <a:pt x="16251" y="20619"/>
                  <a:pt x="15709" y="20619"/>
                </a:cubicBezTo>
                <a:lnTo>
                  <a:pt x="1964" y="20619"/>
                </a:lnTo>
                <a:cubicBezTo>
                  <a:pt x="1422" y="20619"/>
                  <a:pt x="982" y="20179"/>
                  <a:pt x="982" y="19636"/>
                </a:cubicBezTo>
                <a:lnTo>
                  <a:pt x="982" y="5891"/>
                </a:lnTo>
                <a:cubicBezTo>
                  <a:pt x="982" y="5349"/>
                  <a:pt x="1422" y="4909"/>
                  <a:pt x="1964" y="4909"/>
                </a:cubicBezTo>
                <a:lnTo>
                  <a:pt x="15709" y="4909"/>
                </a:lnTo>
                <a:cubicBezTo>
                  <a:pt x="16251" y="4909"/>
                  <a:pt x="16691" y="5349"/>
                  <a:pt x="16691" y="5891"/>
                </a:cubicBezTo>
                <a:cubicBezTo>
                  <a:pt x="16691" y="5891"/>
                  <a:pt x="16691" y="19636"/>
                  <a:pt x="16691" y="19636"/>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64" name="Shape 2564"/>
          <p:cNvSpPr/>
          <p:nvPr/>
        </p:nvSpPr>
        <p:spPr>
          <a:xfrm>
            <a:off x="11357241" y="7295557"/>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9818" y="10800"/>
                </a:moveTo>
                <a:lnTo>
                  <a:pt x="11782" y="10800"/>
                </a:lnTo>
                <a:lnTo>
                  <a:pt x="11782" y="12764"/>
                </a:lnTo>
                <a:lnTo>
                  <a:pt x="9818" y="12764"/>
                </a:lnTo>
                <a:cubicBezTo>
                  <a:pt x="9818" y="12764"/>
                  <a:pt x="9818" y="10800"/>
                  <a:pt x="9818" y="10800"/>
                </a:cubicBezTo>
                <a:close/>
                <a:moveTo>
                  <a:pt x="9327" y="13745"/>
                </a:moveTo>
                <a:lnTo>
                  <a:pt x="12273" y="13745"/>
                </a:lnTo>
                <a:cubicBezTo>
                  <a:pt x="12544" y="13745"/>
                  <a:pt x="12764" y="13526"/>
                  <a:pt x="12764" y="13255"/>
                </a:cubicBezTo>
                <a:lnTo>
                  <a:pt x="12764" y="10309"/>
                </a:lnTo>
                <a:cubicBezTo>
                  <a:pt x="12764" y="10038"/>
                  <a:pt x="12544" y="9818"/>
                  <a:pt x="12273" y="9818"/>
                </a:cubicBezTo>
                <a:lnTo>
                  <a:pt x="9327" y="9818"/>
                </a:lnTo>
                <a:cubicBezTo>
                  <a:pt x="9056" y="9818"/>
                  <a:pt x="8836" y="10038"/>
                  <a:pt x="8836" y="10309"/>
                </a:cubicBezTo>
                <a:lnTo>
                  <a:pt x="8836" y="13255"/>
                </a:lnTo>
                <a:cubicBezTo>
                  <a:pt x="8836" y="13526"/>
                  <a:pt x="9056" y="13745"/>
                  <a:pt x="9327" y="13745"/>
                </a:cubicBezTo>
                <a:moveTo>
                  <a:pt x="14727" y="15709"/>
                </a:moveTo>
                <a:lnTo>
                  <a:pt x="16691" y="15709"/>
                </a:lnTo>
                <a:lnTo>
                  <a:pt x="16691" y="17673"/>
                </a:lnTo>
                <a:lnTo>
                  <a:pt x="14727" y="17673"/>
                </a:lnTo>
                <a:cubicBezTo>
                  <a:pt x="14727" y="17673"/>
                  <a:pt x="14727" y="15709"/>
                  <a:pt x="14727" y="15709"/>
                </a:cubicBezTo>
                <a:close/>
                <a:moveTo>
                  <a:pt x="14236" y="18655"/>
                </a:moveTo>
                <a:lnTo>
                  <a:pt x="17182" y="18655"/>
                </a:lnTo>
                <a:cubicBezTo>
                  <a:pt x="17453" y="18655"/>
                  <a:pt x="17673" y="18435"/>
                  <a:pt x="17673" y="18164"/>
                </a:cubicBezTo>
                <a:lnTo>
                  <a:pt x="17673" y="15218"/>
                </a:lnTo>
                <a:cubicBezTo>
                  <a:pt x="17673" y="14947"/>
                  <a:pt x="17453" y="14727"/>
                  <a:pt x="17182" y="14727"/>
                </a:cubicBezTo>
                <a:lnTo>
                  <a:pt x="14236" y="14727"/>
                </a:lnTo>
                <a:cubicBezTo>
                  <a:pt x="13965" y="14727"/>
                  <a:pt x="13745" y="14947"/>
                  <a:pt x="13745" y="15218"/>
                </a:cubicBezTo>
                <a:lnTo>
                  <a:pt x="13745" y="18164"/>
                </a:lnTo>
                <a:cubicBezTo>
                  <a:pt x="13745" y="18435"/>
                  <a:pt x="13965" y="18655"/>
                  <a:pt x="14236" y="18655"/>
                </a:cubicBezTo>
                <a:moveTo>
                  <a:pt x="9818" y="5891"/>
                </a:moveTo>
                <a:lnTo>
                  <a:pt x="11782" y="5891"/>
                </a:lnTo>
                <a:lnTo>
                  <a:pt x="11782" y="7855"/>
                </a:lnTo>
                <a:lnTo>
                  <a:pt x="9818" y="7855"/>
                </a:lnTo>
                <a:cubicBezTo>
                  <a:pt x="9818" y="7855"/>
                  <a:pt x="9818" y="5891"/>
                  <a:pt x="9818" y="5891"/>
                </a:cubicBezTo>
                <a:close/>
                <a:moveTo>
                  <a:pt x="9327" y="8836"/>
                </a:moveTo>
                <a:lnTo>
                  <a:pt x="12273" y="8836"/>
                </a:lnTo>
                <a:cubicBezTo>
                  <a:pt x="12544" y="8836"/>
                  <a:pt x="12764" y="8617"/>
                  <a:pt x="12764" y="8345"/>
                </a:cubicBezTo>
                <a:lnTo>
                  <a:pt x="12764" y="5400"/>
                </a:lnTo>
                <a:cubicBezTo>
                  <a:pt x="12764" y="5129"/>
                  <a:pt x="12544" y="4909"/>
                  <a:pt x="12273" y="4909"/>
                </a:cubicBezTo>
                <a:lnTo>
                  <a:pt x="9327" y="4909"/>
                </a:lnTo>
                <a:cubicBezTo>
                  <a:pt x="9056" y="4909"/>
                  <a:pt x="8836" y="5129"/>
                  <a:pt x="8836" y="5400"/>
                </a:cubicBezTo>
                <a:lnTo>
                  <a:pt x="8836" y="8345"/>
                </a:lnTo>
                <a:cubicBezTo>
                  <a:pt x="8836" y="8617"/>
                  <a:pt x="9056" y="8836"/>
                  <a:pt x="9327" y="8836"/>
                </a:cubicBezTo>
                <a:moveTo>
                  <a:pt x="4909" y="15709"/>
                </a:moveTo>
                <a:lnTo>
                  <a:pt x="6873" y="15709"/>
                </a:lnTo>
                <a:lnTo>
                  <a:pt x="6873" y="17673"/>
                </a:lnTo>
                <a:lnTo>
                  <a:pt x="4909" y="17673"/>
                </a:lnTo>
                <a:cubicBezTo>
                  <a:pt x="4909" y="17673"/>
                  <a:pt x="4909" y="15709"/>
                  <a:pt x="4909" y="15709"/>
                </a:cubicBezTo>
                <a:close/>
                <a:moveTo>
                  <a:pt x="4418" y="18655"/>
                </a:moveTo>
                <a:lnTo>
                  <a:pt x="7364" y="18655"/>
                </a:lnTo>
                <a:cubicBezTo>
                  <a:pt x="7635" y="18655"/>
                  <a:pt x="7855" y="18435"/>
                  <a:pt x="7855" y="18164"/>
                </a:cubicBezTo>
                <a:lnTo>
                  <a:pt x="7855" y="15218"/>
                </a:lnTo>
                <a:cubicBezTo>
                  <a:pt x="7855" y="14947"/>
                  <a:pt x="7635" y="14727"/>
                  <a:pt x="7364" y="14727"/>
                </a:cubicBezTo>
                <a:lnTo>
                  <a:pt x="4418" y="14727"/>
                </a:lnTo>
                <a:cubicBezTo>
                  <a:pt x="4147" y="14727"/>
                  <a:pt x="3927" y="14947"/>
                  <a:pt x="3927" y="15218"/>
                </a:cubicBezTo>
                <a:lnTo>
                  <a:pt x="3927" y="18164"/>
                </a:lnTo>
                <a:cubicBezTo>
                  <a:pt x="3927" y="18435"/>
                  <a:pt x="4147" y="18655"/>
                  <a:pt x="4418" y="18655"/>
                </a:cubicBezTo>
                <a:moveTo>
                  <a:pt x="14727" y="10800"/>
                </a:moveTo>
                <a:lnTo>
                  <a:pt x="16691" y="10800"/>
                </a:lnTo>
                <a:lnTo>
                  <a:pt x="16691" y="12764"/>
                </a:lnTo>
                <a:lnTo>
                  <a:pt x="14727" y="12764"/>
                </a:lnTo>
                <a:cubicBezTo>
                  <a:pt x="14727" y="12764"/>
                  <a:pt x="14727" y="10800"/>
                  <a:pt x="14727" y="10800"/>
                </a:cubicBezTo>
                <a:close/>
                <a:moveTo>
                  <a:pt x="14236" y="13745"/>
                </a:moveTo>
                <a:lnTo>
                  <a:pt x="17182" y="13745"/>
                </a:lnTo>
                <a:cubicBezTo>
                  <a:pt x="17453" y="13745"/>
                  <a:pt x="17673" y="13526"/>
                  <a:pt x="17673" y="13255"/>
                </a:cubicBezTo>
                <a:lnTo>
                  <a:pt x="17673" y="10309"/>
                </a:lnTo>
                <a:cubicBezTo>
                  <a:pt x="17673" y="10038"/>
                  <a:pt x="17453" y="9818"/>
                  <a:pt x="17182" y="9818"/>
                </a:cubicBezTo>
                <a:lnTo>
                  <a:pt x="14236" y="9818"/>
                </a:lnTo>
                <a:cubicBezTo>
                  <a:pt x="13965" y="9818"/>
                  <a:pt x="13745" y="10038"/>
                  <a:pt x="13745" y="10309"/>
                </a:cubicBezTo>
                <a:lnTo>
                  <a:pt x="13745" y="13255"/>
                </a:lnTo>
                <a:cubicBezTo>
                  <a:pt x="13745" y="13526"/>
                  <a:pt x="13965" y="13745"/>
                  <a:pt x="14236" y="13745"/>
                </a:cubicBezTo>
                <a:moveTo>
                  <a:pt x="4909" y="10800"/>
                </a:moveTo>
                <a:lnTo>
                  <a:pt x="6873" y="10800"/>
                </a:lnTo>
                <a:lnTo>
                  <a:pt x="6873" y="12764"/>
                </a:lnTo>
                <a:lnTo>
                  <a:pt x="4909" y="12764"/>
                </a:lnTo>
                <a:cubicBezTo>
                  <a:pt x="4909" y="12764"/>
                  <a:pt x="4909" y="10800"/>
                  <a:pt x="4909" y="10800"/>
                </a:cubicBezTo>
                <a:close/>
                <a:moveTo>
                  <a:pt x="4418" y="13745"/>
                </a:moveTo>
                <a:lnTo>
                  <a:pt x="7364" y="13745"/>
                </a:lnTo>
                <a:cubicBezTo>
                  <a:pt x="7635" y="13745"/>
                  <a:pt x="7855" y="13526"/>
                  <a:pt x="7855" y="13255"/>
                </a:cubicBezTo>
                <a:lnTo>
                  <a:pt x="7855" y="10309"/>
                </a:lnTo>
                <a:cubicBezTo>
                  <a:pt x="7855" y="10038"/>
                  <a:pt x="7635" y="9818"/>
                  <a:pt x="7364" y="9818"/>
                </a:cubicBezTo>
                <a:lnTo>
                  <a:pt x="4418" y="9818"/>
                </a:lnTo>
                <a:cubicBezTo>
                  <a:pt x="4147" y="9818"/>
                  <a:pt x="3927" y="10038"/>
                  <a:pt x="3927" y="10309"/>
                </a:cubicBezTo>
                <a:lnTo>
                  <a:pt x="3927" y="13255"/>
                </a:lnTo>
                <a:cubicBezTo>
                  <a:pt x="3927" y="13526"/>
                  <a:pt x="4147" y="13745"/>
                  <a:pt x="4418" y="13745"/>
                </a:cubicBezTo>
                <a:moveTo>
                  <a:pt x="4909" y="5891"/>
                </a:moveTo>
                <a:lnTo>
                  <a:pt x="6873" y="5891"/>
                </a:lnTo>
                <a:lnTo>
                  <a:pt x="6873" y="7855"/>
                </a:lnTo>
                <a:lnTo>
                  <a:pt x="4909" y="7855"/>
                </a:lnTo>
                <a:cubicBezTo>
                  <a:pt x="4909" y="7855"/>
                  <a:pt x="4909" y="5891"/>
                  <a:pt x="4909" y="5891"/>
                </a:cubicBezTo>
                <a:close/>
                <a:moveTo>
                  <a:pt x="4418" y="8836"/>
                </a:moveTo>
                <a:lnTo>
                  <a:pt x="7364" y="8836"/>
                </a:lnTo>
                <a:cubicBezTo>
                  <a:pt x="7635" y="8836"/>
                  <a:pt x="7855" y="8617"/>
                  <a:pt x="7855" y="8345"/>
                </a:cubicBezTo>
                <a:lnTo>
                  <a:pt x="7855" y="5400"/>
                </a:lnTo>
                <a:cubicBezTo>
                  <a:pt x="7855" y="5129"/>
                  <a:pt x="7635" y="4909"/>
                  <a:pt x="7364" y="4909"/>
                </a:cubicBezTo>
                <a:lnTo>
                  <a:pt x="4418" y="4909"/>
                </a:lnTo>
                <a:cubicBezTo>
                  <a:pt x="4147" y="4909"/>
                  <a:pt x="3927" y="5129"/>
                  <a:pt x="3927" y="5400"/>
                </a:cubicBezTo>
                <a:lnTo>
                  <a:pt x="3927" y="8345"/>
                </a:lnTo>
                <a:cubicBezTo>
                  <a:pt x="3927" y="8617"/>
                  <a:pt x="4147" y="8836"/>
                  <a:pt x="4418" y="8836"/>
                </a:cubicBezTo>
                <a:moveTo>
                  <a:pt x="14727" y="5891"/>
                </a:moveTo>
                <a:lnTo>
                  <a:pt x="16691" y="5891"/>
                </a:lnTo>
                <a:lnTo>
                  <a:pt x="16691" y="7855"/>
                </a:lnTo>
                <a:lnTo>
                  <a:pt x="14727" y="7855"/>
                </a:lnTo>
                <a:cubicBezTo>
                  <a:pt x="14727" y="7855"/>
                  <a:pt x="14727" y="5891"/>
                  <a:pt x="14727" y="5891"/>
                </a:cubicBezTo>
                <a:close/>
                <a:moveTo>
                  <a:pt x="14236" y="8836"/>
                </a:moveTo>
                <a:lnTo>
                  <a:pt x="17182" y="8836"/>
                </a:lnTo>
                <a:cubicBezTo>
                  <a:pt x="17453" y="8836"/>
                  <a:pt x="17673" y="8617"/>
                  <a:pt x="17673" y="8345"/>
                </a:cubicBezTo>
                <a:lnTo>
                  <a:pt x="17673" y="5400"/>
                </a:lnTo>
                <a:cubicBezTo>
                  <a:pt x="17673" y="5129"/>
                  <a:pt x="17453" y="4909"/>
                  <a:pt x="17182" y="4909"/>
                </a:cubicBezTo>
                <a:lnTo>
                  <a:pt x="14236" y="4909"/>
                </a:lnTo>
                <a:cubicBezTo>
                  <a:pt x="13965" y="4909"/>
                  <a:pt x="13745" y="5129"/>
                  <a:pt x="13745" y="5400"/>
                </a:cubicBezTo>
                <a:lnTo>
                  <a:pt x="13745" y="8345"/>
                </a:lnTo>
                <a:cubicBezTo>
                  <a:pt x="13745" y="8617"/>
                  <a:pt x="13965" y="8836"/>
                  <a:pt x="14236" y="8836"/>
                </a:cubicBezTo>
                <a:moveTo>
                  <a:pt x="19636" y="1964"/>
                </a:moveTo>
                <a:lnTo>
                  <a:pt x="1964" y="1964"/>
                </a:lnTo>
                <a:lnTo>
                  <a:pt x="1964" y="982"/>
                </a:lnTo>
                <a:lnTo>
                  <a:pt x="19636" y="982"/>
                </a:lnTo>
                <a:cubicBezTo>
                  <a:pt x="19636" y="982"/>
                  <a:pt x="19636" y="1964"/>
                  <a:pt x="19636" y="1964"/>
                </a:cubicBezTo>
                <a:close/>
                <a:moveTo>
                  <a:pt x="19636" y="20618"/>
                </a:moveTo>
                <a:lnTo>
                  <a:pt x="12764" y="20618"/>
                </a:lnTo>
                <a:lnTo>
                  <a:pt x="12764" y="15218"/>
                </a:lnTo>
                <a:cubicBezTo>
                  <a:pt x="12764" y="14947"/>
                  <a:pt x="12544" y="14727"/>
                  <a:pt x="12273" y="14727"/>
                </a:cubicBezTo>
                <a:lnTo>
                  <a:pt x="9327" y="14727"/>
                </a:lnTo>
                <a:cubicBezTo>
                  <a:pt x="9056" y="14727"/>
                  <a:pt x="8836" y="14947"/>
                  <a:pt x="8836" y="15218"/>
                </a:cubicBezTo>
                <a:lnTo>
                  <a:pt x="8836" y="20618"/>
                </a:lnTo>
                <a:lnTo>
                  <a:pt x="1964" y="20618"/>
                </a:lnTo>
                <a:lnTo>
                  <a:pt x="1964" y="2945"/>
                </a:lnTo>
                <a:lnTo>
                  <a:pt x="19636" y="2945"/>
                </a:lnTo>
                <a:cubicBezTo>
                  <a:pt x="19636" y="2945"/>
                  <a:pt x="19636" y="20618"/>
                  <a:pt x="19636" y="20618"/>
                </a:cubicBezTo>
                <a:close/>
                <a:moveTo>
                  <a:pt x="11782" y="20618"/>
                </a:moveTo>
                <a:lnTo>
                  <a:pt x="9818" y="20618"/>
                </a:lnTo>
                <a:lnTo>
                  <a:pt x="9818" y="15709"/>
                </a:lnTo>
                <a:lnTo>
                  <a:pt x="11782" y="15709"/>
                </a:lnTo>
                <a:cubicBezTo>
                  <a:pt x="11782" y="15709"/>
                  <a:pt x="11782" y="20618"/>
                  <a:pt x="11782" y="20618"/>
                </a:cubicBezTo>
                <a:close/>
                <a:moveTo>
                  <a:pt x="21109" y="1964"/>
                </a:moveTo>
                <a:lnTo>
                  <a:pt x="20618" y="1964"/>
                </a:lnTo>
                <a:lnTo>
                  <a:pt x="20618" y="491"/>
                </a:lnTo>
                <a:cubicBezTo>
                  <a:pt x="20618" y="220"/>
                  <a:pt x="20399" y="0"/>
                  <a:pt x="20127" y="0"/>
                </a:cubicBezTo>
                <a:lnTo>
                  <a:pt x="1473" y="0"/>
                </a:lnTo>
                <a:cubicBezTo>
                  <a:pt x="1201" y="0"/>
                  <a:pt x="982" y="220"/>
                  <a:pt x="982" y="491"/>
                </a:cubicBezTo>
                <a:lnTo>
                  <a:pt x="982" y="1964"/>
                </a:lnTo>
                <a:lnTo>
                  <a:pt x="491" y="1964"/>
                </a:lnTo>
                <a:cubicBezTo>
                  <a:pt x="220" y="1964"/>
                  <a:pt x="0" y="2184"/>
                  <a:pt x="0" y="2455"/>
                </a:cubicBezTo>
                <a:cubicBezTo>
                  <a:pt x="0" y="2726"/>
                  <a:pt x="220" y="2945"/>
                  <a:pt x="491" y="2945"/>
                </a:cubicBezTo>
                <a:lnTo>
                  <a:pt x="982" y="2945"/>
                </a:lnTo>
                <a:lnTo>
                  <a:pt x="982" y="21109"/>
                </a:lnTo>
                <a:cubicBezTo>
                  <a:pt x="982" y="21381"/>
                  <a:pt x="1201" y="21600"/>
                  <a:pt x="1473" y="21600"/>
                </a:cubicBezTo>
                <a:lnTo>
                  <a:pt x="20127" y="21600"/>
                </a:lnTo>
                <a:cubicBezTo>
                  <a:pt x="20399" y="21600"/>
                  <a:pt x="20618" y="21381"/>
                  <a:pt x="20618" y="21109"/>
                </a:cubicBezTo>
                <a:lnTo>
                  <a:pt x="20618" y="2945"/>
                </a:lnTo>
                <a:lnTo>
                  <a:pt x="21109" y="2945"/>
                </a:lnTo>
                <a:cubicBezTo>
                  <a:pt x="21380" y="2945"/>
                  <a:pt x="21600" y="2726"/>
                  <a:pt x="21600" y="2455"/>
                </a:cubicBezTo>
                <a:cubicBezTo>
                  <a:pt x="21600" y="2184"/>
                  <a:pt x="21380" y="1964"/>
                  <a:pt x="21109" y="1964"/>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65" name="Shape 2565"/>
          <p:cNvSpPr/>
          <p:nvPr/>
        </p:nvSpPr>
        <p:spPr>
          <a:xfrm>
            <a:off x="1758542" y="8412865"/>
            <a:ext cx="558655" cy="457095"/>
          </a:xfrm>
          <a:custGeom>
            <a:avLst/>
            <a:gdLst/>
            <a:ahLst/>
            <a:cxnLst>
              <a:cxn ang="0">
                <a:pos x="wd2" y="hd2"/>
              </a:cxn>
              <a:cxn ang="5400000">
                <a:pos x="wd2" y="hd2"/>
              </a:cxn>
              <a:cxn ang="10800000">
                <a:pos x="wd2" y="hd2"/>
              </a:cxn>
              <a:cxn ang="16200000">
                <a:pos x="wd2" y="hd2"/>
              </a:cxn>
            </a:cxnLst>
            <a:rect l="0" t="0" r="r" b="b"/>
            <a:pathLst>
              <a:path w="21600" h="21600" extrusionOk="0">
                <a:moveTo>
                  <a:pt x="7855" y="8400"/>
                </a:moveTo>
                <a:lnTo>
                  <a:pt x="13745" y="8400"/>
                </a:lnTo>
                <a:lnTo>
                  <a:pt x="13745" y="9600"/>
                </a:lnTo>
                <a:lnTo>
                  <a:pt x="7855" y="9600"/>
                </a:lnTo>
                <a:cubicBezTo>
                  <a:pt x="7855" y="9600"/>
                  <a:pt x="7855" y="8400"/>
                  <a:pt x="7855" y="8400"/>
                </a:cubicBezTo>
                <a:close/>
                <a:moveTo>
                  <a:pt x="7855" y="10800"/>
                </a:moveTo>
                <a:lnTo>
                  <a:pt x="13745" y="10800"/>
                </a:lnTo>
                <a:cubicBezTo>
                  <a:pt x="14287" y="10800"/>
                  <a:pt x="14727" y="10262"/>
                  <a:pt x="14727" y="9600"/>
                </a:cubicBezTo>
                <a:lnTo>
                  <a:pt x="14727" y="8400"/>
                </a:lnTo>
                <a:cubicBezTo>
                  <a:pt x="14727" y="7737"/>
                  <a:pt x="14287" y="7200"/>
                  <a:pt x="13745" y="7200"/>
                </a:cubicBezTo>
                <a:lnTo>
                  <a:pt x="7855" y="7200"/>
                </a:lnTo>
                <a:cubicBezTo>
                  <a:pt x="7313" y="7200"/>
                  <a:pt x="6873" y="7737"/>
                  <a:pt x="6873" y="8400"/>
                </a:cubicBezTo>
                <a:lnTo>
                  <a:pt x="6873" y="9600"/>
                </a:lnTo>
                <a:cubicBezTo>
                  <a:pt x="6873" y="10262"/>
                  <a:pt x="7313" y="10800"/>
                  <a:pt x="7855" y="10800"/>
                </a:cubicBezTo>
                <a:moveTo>
                  <a:pt x="20618" y="3600"/>
                </a:moveTo>
                <a:lnTo>
                  <a:pt x="982" y="3600"/>
                </a:lnTo>
                <a:lnTo>
                  <a:pt x="982" y="1200"/>
                </a:lnTo>
                <a:lnTo>
                  <a:pt x="20618" y="1200"/>
                </a:lnTo>
                <a:cubicBezTo>
                  <a:pt x="20618" y="1200"/>
                  <a:pt x="20618" y="3600"/>
                  <a:pt x="20618" y="3600"/>
                </a:cubicBezTo>
                <a:close/>
                <a:moveTo>
                  <a:pt x="18655" y="20399"/>
                </a:moveTo>
                <a:lnTo>
                  <a:pt x="2945" y="20399"/>
                </a:lnTo>
                <a:lnTo>
                  <a:pt x="2945" y="4800"/>
                </a:lnTo>
                <a:lnTo>
                  <a:pt x="18655" y="4800"/>
                </a:lnTo>
                <a:cubicBezTo>
                  <a:pt x="18655" y="4800"/>
                  <a:pt x="18655" y="20399"/>
                  <a:pt x="18655" y="20399"/>
                </a:cubicBezTo>
                <a:close/>
                <a:moveTo>
                  <a:pt x="20618" y="0"/>
                </a:moveTo>
                <a:lnTo>
                  <a:pt x="982" y="0"/>
                </a:lnTo>
                <a:cubicBezTo>
                  <a:pt x="440" y="0"/>
                  <a:pt x="0" y="538"/>
                  <a:pt x="0" y="1200"/>
                </a:cubicBezTo>
                <a:lnTo>
                  <a:pt x="0" y="3600"/>
                </a:lnTo>
                <a:cubicBezTo>
                  <a:pt x="0" y="4263"/>
                  <a:pt x="440" y="4800"/>
                  <a:pt x="982" y="4800"/>
                </a:cubicBezTo>
                <a:lnTo>
                  <a:pt x="1964" y="4800"/>
                </a:lnTo>
                <a:lnTo>
                  <a:pt x="1964" y="20399"/>
                </a:lnTo>
                <a:cubicBezTo>
                  <a:pt x="1964" y="21062"/>
                  <a:pt x="2403" y="21600"/>
                  <a:pt x="2945" y="21600"/>
                </a:cubicBezTo>
                <a:lnTo>
                  <a:pt x="18655" y="21600"/>
                </a:lnTo>
                <a:cubicBezTo>
                  <a:pt x="19197" y="21600"/>
                  <a:pt x="19636" y="21062"/>
                  <a:pt x="19636" y="20399"/>
                </a:cubicBezTo>
                <a:lnTo>
                  <a:pt x="19636" y="4800"/>
                </a:lnTo>
                <a:lnTo>
                  <a:pt x="20618" y="4800"/>
                </a:lnTo>
                <a:cubicBezTo>
                  <a:pt x="21160" y="4800"/>
                  <a:pt x="21600" y="4263"/>
                  <a:pt x="21600" y="3600"/>
                </a:cubicBezTo>
                <a:lnTo>
                  <a:pt x="21600" y="1200"/>
                </a:lnTo>
                <a:cubicBezTo>
                  <a:pt x="21600" y="538"/>
                  <a:pt x="21160" y="0"/>
                  <a:pt x="20618"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66" name="Shape 2566"/>
          <p:cNvSpPr/>
          <p:nvPr/>
        </p:nvSpPr>
        <p:spPr>
          <a:xfrm>
            <a:off x="2825064" y="8412865"/>
            <a:ext cx="558655" cy="457101"/>
          </a:xfrm>
          <a:custGeom>
            <a:avLst/>
            <a:gdLst/>
            <a:ahLst/>
            <a:cxnLst>
              <a:cxn ang="0">
                <a:pos x="wd2" y="hd2"/>
              </a:cxn>
              <a:cxn ang="5400000">
                <a:pos x="wd2" y="hd2"/>
              </a:cxn>
              <a:cxn ang="10800000">
                <a:pos x="wd2" y="hd2"/>
              </a:cxn>
              <a:cxn ang="16200000">
                <a:pos x="wd2" y="hd2"/>
              </a:cxn>
            </a:cxnLst>
            <a:rect l="0" t="0" r="r" b="b"/>
            <a:pathLst>
              <a:path w="21600" h="21600" extrusionOk="0">
                <a:moveTo>
                  <a:pt x="6382" y="12000"/>
                </a:moveTo>
                <a:cubicBezTo>
                  <a:pt x="6653" y="12000"/>
                  <a:pt x="6873" y="12268"/>
                  <a:pt x="6873" y="12599"/>
                </a:cubicBezTo>
                <a:cubicBezTo>
                  <a:pt x="6873" y="12931"/>
                  <a:pt x="6653" y="13199"/>
                  <a:pt x="6382" y="13199"/>
                </a:cubicBezTo>
                <a:cubicBezTo>
                  <a:pt x="6111" y="13199"/>
                  <a:pt x="5891" y="12931"/>
                  <a:pt x="5891" y="12599"/>
                </a:cubicBezTo>
                <a:cubicBezTo>
                  <a:pt x="5891" y="12268"/>
                  <a:pt x="6111" y="12000"/>
                  <a:pt x="6382" y="12000"/>
                </a:cubicBezTo>
                <a:moveTo>
                  <a:pt x="6382" y="14399"/>
                </a:moveTo>
                <a:cubicBezTo>
                  <a:pt x="7195" y="14399"/>
                  <a:pt x="7855" y="13594"/>
                  <a:pt x="7855" y="12599"/>
                </a:cubicBezTo>
                <a:cubicBezTo>
                  <a:pt x="7855" y="11606"/>
                  <a:pt x="7195" y="10800"/>
                  <a:pt x="6382" y="10800"/>
                </a:cubicBezTo>
                <a:cubicBezTo>
                  <a:pt x="5568" y="10800"/>
                  <a:pt x="4909" y="11606"/>
                  <a:pt x="4909" y="12599"/>
                </a:cubicBezTo>
                <a:cubicBezTo>
                  <a:pt x="4909" y="13594"/>
                  <a:pt x="5568" y="14399"/>
                  <a:pt x="6382" y="14399"/>
                </a:cubicBezTo>
                <a:moveTo>
                  <a:pt x="20618" y="3600"/>
                </a:moveTo>
                <a:lnTo>
                  <a:pt x="982" y="3600"/>
                </a:lnTo>
                <a:lnTo>
                  <a:pt x="982" y="1200"/>
                </a:lnTo>
                <a:lnTo>
                  <a:pt x="20618" y="1200"/>
                </a:lnTo>
                <a:cubicBezTo>
                  <a:pt x="20618" y="1200"/>
                  <a:pt x="20618" y="3600"/>
                  <a:pt x="20618" y="3600"/>
                </a:cubicBezTo>
                <a:close/>
                <a:moveTo>
                  <a:pt x="18655" y="20399"/>
                </a:moveTo>
                <a:lnTo>
                  <a:pt x="2945" y="20399"/>
                </a:lnTo>
                <a:lnTo>
                  <a:pt x="2945" y="4800"/>
                </a:lnTo>
                <a:lnTo>
                  <a:pt x="18655" y="4800"/>
                </a:lnTo>
                <a:cubicBezTo>
                  <a:pt x="18655" y="4800"/>
                  <a:pt x="18655" y="20399"/>
                  <a:pt x="18655" y="20399"/>
                </a:cubicBezTo>
                <a:close/>
                <a:moveTo>
                  <a:pt x="20618" y="0"/>
                </a:moveTo>
                <a:lnTo>
                  <a:pt x="982" y="0"/>
                </a:lnTo>
                <a:cubicBezTo>
                  <a:pt x="440" y="0"/>
                  <a:pt x="0" y="538"/>
                  <a:pt x="0" y="1200"/>
                </a:cubicBezTo>
                <a:lnTo>
                  <a:pt x="0" y="3600"/>
                </a:lnTo>
                <a:cubicBezTo>
                  <a:pt x="0" y="4263"/>
                  <a:pt x="440" y="4800"/>
                  <a:pt x="982" y="4800"/>
                </a:cubicBezTo>
                <a:lnTo>
                  <a:pt x="1964" y="4800"/>
                </a:lnTo>
                <a:lnTo>
                  <a:pt x="1964" y="20399"/>
                </a:lnTo>
                <a:cubicBezTo>
                  <a:pt x="1964" y="21062"/>
                  <a:pt x="2403" y="21600"/>
                  <a:pt x="2945" y="21600"/>
                </a:cubicBezTo>
                <a:lnTo>
                  <a:pt x="18655" y="21600"/>
                </a:lnTo>
                <a:cubicBezTo>
                  <a:pt x="19197" y="21600"/>
                  <a:pt x="19636" y="21062"/>
                  <a:pt x="19636" y="20399"/>
                </a:cubicBezTo>
                <a:lnTo>
                  <a:pt x="19636" y="4800"/>
                </a:lnTo>
                <a:lnTo>
                  <a:pt x="20618" y="4800"/>
                </a:lnTo>
                <a:cubicBezTo>
                  <a:pt x="21160" y="4800"/>
                  <a:pt x="21600" y="4263"/>
                  <a:pt x="21600" y="3600"/>
                </a:cubicBezTo>
                <a:lnTo>
                  <a:pt x="21600" y="1200"/>
                </a:lnTo>
                <a:cubicBezTo>
                  <a:pt x="21600" y="538"/>
                  <a:pt x="21160" y="0"/>
                  <a:pt x="20618" y="0"/>
                </a:cubicBezTo>
                <a:moveTo>
                  <a:pt x="10800" y="12000"/>
                </a:moveTo>
                <a:cubicBezTo>
                  <a:pt x="11071" y="12000"/>
                  <a:pt x="11291" y="12268"/>
                  <a:pt x="11291" y="12599"/>
                </a:cubicBezTo>
                <a:cubicBezTo>
                  <a:pt x="11291" y="12931"/>
                  <a:pt x="11071" y="13199"/>
                  <a:pt x="10800" y="13199"/>
                </a:cubicBezTo>
                <a:cubicBezTo>
                  <a:pt x="10529" y="13199"/>
                  <a:pt x="10309" y="12931"/>
                  <a:pt x="10309" y="12599"/>
                </a:cubicBezTo>
                <a:cubicBezTo>
                  <a:pt x="10309" y="12268"/>
                  <a:pt x="10529" y="12000"/>
                  <a:pt x="10800" y="12000"/>
                </a:cubicBezTo>
                <a:moveTo>
                  <a:pt x="10800" y="14399"/>
                </a:moveTo>
                <a:cubicBezTo>
                  <a:pt x="11614" y="14399"/>
                  <a:pt x="12273" y="13594"/>
                  <a:pt x="12273" y="12599"/>
                </a:cubicBezTo>
                <a:cubicBezTo>
                  <a:pt x="12273" y="11606"/>
                  <a:pt x="11614" y="10800"/>
                  <a:pt x="10800" y="10800"/>
                </a:cubicBezTo>
                <a:cubicBezTo>
                  <a:pt x="9986" y="10800"/>
                  <a:pt x="9327" y="11606"/>
                  <a:pt x="9327" y="12599"/>
                </a:cubicBezTo>
                <a:cubicBezTo>
                  <a:pt x="9327" y="13594"/>
                  <a:pt x="9986" y="14399"/>
                  <a:pt x="10800" y="14399"/>
                </a:cubicBezTo>
                <a:moveTo>
                  <a:pt x="15218" y="12000"/>
                </a:moveTo>
                <a:cubicBezTo>
                  <a:pt x="15489" y="12000"/>
                  <a:pt x="15709" y="12268"/>
                  <a:pt x="15709" y="12599"/>
                </a:cubicBezTo>
                <a:cubicBezTo>
                  <a:pt x="15709" y="12931"/>
                  <a:pt x="15489" y="13199"/>
                  <a:pt x="15218" y="13199"/>
                </a:cubicBezTo>
                <a:cubicBezTo>
                  <a:pt x="14947" y="13199"/>
                  <a:pt x="14727" y="12931"/>
                  <a:pt x="14727" y="12599"/>
                </a:cubicBezTo>
                <a:cubicBezTo>
                  <a:pt x="14727" y="12268"/>
                  <a:pt x="14947" y="12000"/>
                  <a:pt x="15218" y="12000"/>
                </a:cubicBezTo>
                <a:moveTo>
                  <a:pt x="15218" y="14399"/>
                </a:moveTo>
                <a:cubicBezTo>
                  <a:pt x="16032" y="14399"/>
                  <a:pt x="16691" y="13594"/>
                  <a:pt x="16691" y="12599"/>
                </a:cubicBezTo>
                <a:cubicBezTo>
                  <a:pt x="16691" y="11606"/>
                  <a:pt x="16032" y="10800"/>
                  <a:pt x="15218" y="10800"/>
                </a:cubicBezTo>
                <a:cubicBezTo>
                  <a:pt x="14405" y="10800"/>
                  <a:pt x="13745" y="11606"/>
                  <a:pt x="13745" y="12599"/>
                </a:cubicBezTo>
                <a:cubicBezTo>
                  <a:pt x="13745" y="13594"/>
                  <a:pt x="14405" y="14399"/>
                  <a:pt x="15218" y="14399"/>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67" name="Shape 2567"/>
          <p:cNvSpPr/>
          <p:nvPr/>
        </p:nvSpPr>
        <p:spPr>
          <a:xfrm>
            <a:off x="3891586" y="8362078"/>
            <a:ext cx="558655" cy="558674"/>
          </a:xfrm>
          <a:custGeom>
            <a:avLst/>
            <a:gdLst/>
            <a:ahLst/>
            <a:cxnLst>
              <a:cxn ang="0">
                <a:pos x="wd2" y="hd2"/>
              </a:cxn>
              <a:cxn ang="5400000">
                <a:pos x="wd2" y="hd2"/>
              </a:cxn>
              <a:cxn ang="10800000">
                <a:pos x="wd2" y="hd2"/>
              </a:cxn>
              <a:cxn ang="16200000">
                <a:pos x="wd2" y="hd2"/>
              </a:cxn>
            </a:cxnLst>
            <a:rect l="0" t="0" r="r" b="b"/>
            <a:pathLst>
              <a:path w="21600" h="21600" extrusionOk="0">
                <a:moveTo>
                  <a:pt x="20618" y="4909"/>
                </a:moveTo>
                <a:lnTo>
                  <a:pt x="12764" y="4909"/>
                </a:lnTo>
                <a:cubicBezTo>
                  <a:pt x="12493" y="4909"/>
                  <a:pt x="12273" y="5129"/>
                  <a:pt x="12273" y="5400"/>
                </a:cubicBezTo>
                <a:cubicBezTo>
                  <a:pt x="12273" y="5671"/>
                  <a:pt x="12493" y="5891"/>
                  <a:pt x="12764" y="5891"/>
                </a:cubicBezTo>
                <a:lnTo>
                  <a:pt x="20618" y="5891"/>
                </a:lnTo>
                <a:lnTo>
                  <a:pt x="20618" y="7854"/>
                </a:lnTo>
                <a:lnTo>
                  <a:pt x="12764" y="7854"/>
                </a:lnTo>
                <a:cubicBezTo>
                  <a:pt x="12493" y="7854"/>
                  <a:pt x="12273" y="8074"/>
                  <a:pt x="12273" y="8345"/>
                </a:cubicBezTo>
                <a:cubicBezTo>
                  <a:pt x="12273" y="8617"/>
                  <a:pt x="12493" y="8836"/>
                  <a:pt x="12764" y="8836"/>
                </a:cubicBezTo>
                <a:lnTo>
                  <a:pt x="18655" y="8836"/>
                </a:lnTo>
                <a:lnTo>
                  <a:pt x="18655" y="20617"/>
                </a:lnTo>
                <a:lnTo>
                  <a:pt x="2945" y="20617"/>
                </a:lnTo>
                <a:lnTo>
                  <a:pt x="2945" y="8836"/>
                </a:lnTo>
                <a:lnTo>
                  <a:pt x="8836" y="8836"/>
                </a:lnTo>
                <a:cubicBezTo>
                  <a:pt x="9107" y="8836"/>
                  <a:pt x="9327" y="8617"/>
                  <a:pt x="9327" y="8345"/>
                </a:cubicBezTo>
                <a:cubicBezTo>
                  <a:pt x="9327" y="8074"/>
                  <a:pt x="9107" y="7854"/>
                  <a:pt x="8836" y="7854"/>
                </a:cubicBezTo>
                <a:lnTo>
                  <a:pt x="982" y="7854"/>
                </a:lnTo>
                <a:lnTo>
                  <a:pt x="982" y="5891"/>
                </a:lnTo>
                <a:lnTo>
                  <a:pt x="8836" y="5891"/>
                </a:lnTo>
                <a:cubicBezTo>
                  <a:pt x="9107" y="5891"/>
                  <a:pt x="9327" y="5671"/>
                  <a:pt x="9327" y="5400"/>
                </a:cubicBezTo>
                <a:cubicBezTo>
                  <a:pt x="9327" y="5129"/>
                  <a:pt x="9107" y="4909"/>
                  <a:pt x="8836" y="4909"/>
                </a:cubicBezTo>
                <a:lnTo>
                  <a:pt x="982" y="4909"/>
                </a:lnTo>
                <a:cubicBezTo>
                  <a:pt x="440" y="4909"/>
                  <a:pt x="0" y="5349"/>
                  <a:pt x="0" y="5891"/>
                </a:cubicBezTo>
                <a:lnTo>
                  <a:pt x="0" y="7854"/>
                </a:lnTo>
                <a:cubicBezTo>
                  <a:pt x="0" y="8396"/>
                  <a:pt x="440" y="8836"/>
                  <a:pt x="982" y="8836"/>
                </a:cubicBezTo>
                <a:lnTo>
                  <a:pt x="1964" y="8836"/>
                </a:lnTo>
                <a:lnTo>
                  <a:pt x="1964" y="20617"/>
                </a:lnTo>
                <a:cubicBezTo>
                  <a:pt x="1964" y="21159"/>
                  <a:pt x="2403" y="21600"/>
                  <a:pt x="2945" y="21600"/>
                </a:cubicBezTo>
                <a:lnTo>
                  <a:pt x="18655" y="21600"/>
                </a:lnTo>
                <a:cubicBezTo>
                  <a:pt x="19197" y="21600"/>
                  <a:pt x="19636" y="21159"/>
                  <a:pt x="19636" y="20617"/>
                </a:cubicBezTo>
                <a:lnTo>
                  <a:pt x="19636" y="8836"/>
                </a:lnTo>
                <a:lnTo>
                  <a:pt x="20618" y="8836"/>
                </a:lnTo>
                <a:cubicBezTo>
                  <a:pt x="21160" y="8836"/>
                  <a:pt x="21600" y="8396"/>
                  <a:pt x="21600" y="7854"/>
                </a:cubicBezTo>
                <a:lnTo>
                  <a:pt x="21600" y="5891"/>
                </a:lnTo>
                <a:cubicBezTo>
                  <a:pt x="21600" y="5349"/>
                  <a:pt x="21160" y="4909"/>
                  <a:pt x="20618" y="4909"/>
                </a:cubicBezTo>
                <a:moveTo>
                  <a:pt x="7855" y="11782"/>
                </a:moveTo>
                <a:cubicBezTo>
                  <a:pt x="7584" y="11782"/>
                  <a:pt x="7364" y="12001"/>
                  <a:pt x="7364" y="12272"/>
                </a:cubicBezTo>
                <a:cubicBezTo>
                  <a:pt x="7364" y="12408"/>
                  <a:pt x="7419" y="12531"/>
                  <a:pt x="7507" y="12619"/>
                </a:cubicBezTo>
                <a:lnTo>
                  <a:pt x="10453" y="15565"/>
                </a:lnTo>
                <a:cubicBezTo>
                  <a:pt x="10542" y="15654"/>
                  <a:pt x="10665" y="15709"/>
                  <a:pt x="10800" y="15709"/>
                </a:cubicBezTo>
                <a:cubicBezTo>
                  <a:pt x="10935" y="15709"/>
                  <a:pt x="11058" y="15654"/>
                  <a:pt x="11147" y="15565"/>
                </a:cubicBezTo>
                <a:lnTo>
                  <a:pt x="14093" y="12619"/>
                </a:lnTo>
                <a:cubicBezTo>
                  <a:pt x="14181" y="12531"/>
                  <a:pt x="14236" y="12408"/>
                  <a:pt x="14236" y="12272"/>
                </a:cubicBezTo>
                <a:cubicBezTo>
                  <a:pt x="14236" y="12001"/>
                  <a:pt x="14016" y="11782"/>
                  <a:pt x="13745" y="11782"/>
                </a:cubicBezTo>
                <a:cubicBezTo>
                  <a:pt x="13610" y="11782"/>
                  <a:pt x="13487" y="11837"/>
                  <a:pt x="13398" y="11925"/>
                </a:cubicBezTo>
                <a:lnTo>
                  <a:pt x="11291" y="14033"/>
                </a:lnTo>
                <a:lnTo>
                  <a:pt x="11291" y="492"/>
                </a:lnTo>
                <a:lnTo>
                  <a:pt x="11291" y="491"/>
                </a:lnTo>
                <a:cubicBezTo>
                  <a:pt x="11291" y="220"/>
                  <a:pt x="11071" y="0"/>
                  <a:pt x="10800" y="0"/>
                </a:cubicBezTo>
                <a:cubicBezTo>
                  <a:pt x="10529" y="0"/>
                  <a:pt x="10309" y="220"/>
                  <a:pt x="10309" y="491"/>
                </a:cubicBezTo>
                <a:lnTo>
                  <a:pt x="10309" y="14033"/>
                </a:lnTo>
                <a:lnTo>
                  <a:pt x="8202" y="11925"/>
                </a:lnTo>
                <a:cubicBezTo>
                  <a:pt x="8113" y="11837"/>
                  <a:pt x="7990" y="11782"/>
                  <a:pt x="7855" y="11782"/>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68" name="Shape 2568"/>
          <p:cNvSpPr/>
          <p:nvPr/>
        </p:nvSpPr>
        <p:spPr>
          <a:xfrm>
            <a:off x="4958108" y="8362078"/>
            <a:ext cx="558655" cy="558674"/>
          </a:xfrm>
          <a:custGeom>
            <a:avLst/>
            <a:gdLst/>
            <a:ahLst/>
            <a:cxnLst>
              <a:cxn ang="0">
                <a:pos x="wd2" y="hd2"/>
              </a:cxn>
              <a:cxn ang="5400000">
                <a:pos x="wd2" y="hd2"/>
              </a:cxn>
              <a:cxn ang="10800000">
                <a:pos x="wd2" y="hd2"/>
              </a:cxn>
              <a:cxn ang="16200000">
                <a:pos x="wd2" y="hd2"/>
              </a:cxn>
            </a:cxnLst>
            <a:rect l="0" t="0" r="r" b="b"/>
            <a:pathLst>
              <a:path w="21600" h="21600" extrusionOk="0">
                <a:moveTo>
                  <a:pt x="20618" y="4909"/>
                </a:moveTo>
                <a:lnTo>
                  <a:pt x="12764" y="4909"/>
                </a:lnTo>
                <a:cubicBezTo>
                  <a:pt x="12493" y="4909"/>
                  <a:pt x="12273" y="5129"/>
                  <a:pt x="12273" y="5400"/>
                </a:cubicBezTo>
                <a:cubicBezTo>
                  <a:pt x="12273" y="5671"/>
                  <a:pt x="12493" y="5891"/>
                  <a:pt x="12764" y="5891"/>
                </a:cubicBezTo>
                <a:lnTo>
                  <a:pt x="20618" y="5891"/>
                </a:lnTo>
                <a:lnTo>
                  <a:pt x="20618" y="7854"/>
                </a:lnTo>
                <a:lnTo>
                  <a:pt x="12764" y="7854"/>
                </a:lnTo>
                <a:cubicBezTo>
                  <a:pt x="12493" y="7854"/>
                  <a:pt x="12273" y="8074"/>
                  <a:pt x="12273" y="8345"/>
                </a:cubicBezTo>
                <a:cubicBezTo>
                  <a:pt x="12273" y="8617"/>
                  <a:pt x="12493" y="8836"/>
                  <a:pt x="12764" y="8836"/>
                </a:cubicBezTo>
                <a:lnTo>
                  <a:pt x="18655" y="8836"/>
                </a:lnTo>
                <a:lnTo>
                  <a:pt x="18655" y="20617"/>
                </a:lnTo>
                <a:lnTo>
                  <a:pt x="2945" y="20617"/>
                </a:lnTo>
                <a:lnTo>
                  <a:pt x="2945" y="8836"/>
                </a:lnTo>
                <a:lnTo>
                  <a:pt x="8836" y="8836"/>
                </a:lnTo>
                <a:cubicBezTo>
                  <a:pt x="9107" y="8836"/>
                  <a:pt x="9327" y="8617"/>
                  <a:pt x="9327" y="8345"/>
                </a:cubicBezTo>
                <a:cubicBezTo>
                  <a:pt x="9327" y="8074"/>
                  <a:pt x="9107" y="7854"/>
                  <a:pt x="8836" y="7854"/>
                </a:cubicBezTo>
                <a:lnTo>
                  <a:pt x="982" y="7854"/>
                </a:lnTo>
                <a:lnTo>
                  <a:pt x="982" y="5891"/>
                </a:lnTo>
                <a:lnTo>
                  <a:pt x="8836" y="5891"/>
                </a:lnTo>
                <a:cubicBezTo>
                  <a:pt x="9107" y="5891"/>
                  <a:pt x="9327" y="5671"/>
                  <a:pt x="9327" y="5400"/>
                </a:cubicBezTo>
                <a:cubicBezTo>
                  <a:pt x="9327" y="5129"/>
                  <a:pt x="9107" y="4909"/>
                  <a:pt x="8836" y="4909"/>
                </a:cubicBezTo>
                <a:lnTo>
                  <a:pt x="982" y="4909"/>
                </a:lnTo>
                <a:cubicBezTo>
                  <a:pt x="440" y="4909"/>
                  <a:pt x="0" y="5349"/>
                  <a:pt x="0" y="5891"/>
                </a:cubicBezTo>
                <a:lnTo>
                  <a:pt x="0" y="7854"/>
                </a:lnTo>
                <a:cubicBezTo>
                  <a:pt x="0" y="8396"/>
                  <a:pt x="440" y="8836"/>
                  <a:pt x="982" y="8836"/>
                </a:cubicBezTo>
                <a:lnTo>
                  <a:pt x="1964" y="8836"/>
                </a:lnTo>
                <a:lnTo>
                  <a:pt x="1964" y="20617"/>
                </a:lnTo>
                <a:cubicBezTo>
                  <a:pt x="1964" y="21159"/>
                  <a:pt x="2403" y="21600"/>
                  <a:pt x="2945" y="21600"/>
                </a:cubicBezTo>
                <a:lnTo>
                  <a:pt x="18655" y="21600"/>
                </a:lnTo>
                <a:cubicBezTo>
                  <a:pt x="19197" y="21600"/>
                  <a:pt x="19636" y="21159"/>
                  <a:pt x="19636" y="20617"/>
                </a:cubicBezTo>
                <a:lnTo>
                  <a:pt x="19636" y="8836"/>
                </a:lnTo>
                <a:lnTo>
                  <a:pt x="20618" y="8836"/>
                </a:lnTo>
                <a:cubicBezTo>
                  <a:pt x="21160" y="8836"/>
                  <a:pt x="21600" y="8396"/>
                  <a:pt x="21600" y="7854"/>
                </a:cubicBezTo>
                <a:lnTo>
                  <a:pt x="21600" y="5891"/>
                </a:lnTo>
                <a:cubicBezTo>
                  <a:pt x="21600" y="5349"/>
                  <a:pt x="21160" y="4909"/>
                  <a:pt x="20618" y="4909"/>
                </a:cubicBezTo>
                <a:moveTo>
                  <a:pt x="7855" y="3927"/>
                </a:moveTo>
                <a:cubicBezTo>
                  <a:pt x="7990" y="3927"/>
                  <a:pt x="8113" y="3872"/>
                  <a:pt x="8202" y="3784"/>
                </a:cubicBezTo>
                <a:lnTo>
                  <a:pt x="10309" y="1676"/>
                </a:lnTo>
                <a:lnTo>
                  <a:pt x="10309" y="15218"/>
                </a:lnTo>
                <a:lnTo>
                  <a:pt x="10309" y="15218"/>
                </a:lnTo>
                <a:cubicBezTo>
                  <a:pt x="10309" y="15489"/>
                  <a:pt x="10529" y="15709"/>
                  <a:pt x="10800" y="15709"/>
                </a:cubicBezTo>
                <a:cubicBezTo>
                  <a:pt x="11071" y="15709"/>
                  <a:pt x="11291" y="15489"/>
                  <a:pt x="11291" y="15218"/>
                </a:cubicBezTo>
                <a:lnTo>
                  <a:pt x="11291" y="1676"/>
                </a:lnTo>
                <a:lnTo>
                  <a:pt x="13398" y="3784"/>
                </a:lnTo>
                <a:cubicBezTo>
                  <a:pt x="13487" y="3872"/>
                  <a:pt x="13610" y="3927"/>
                  <a:pt x="13745" y="3927"/>
                </a:cubicBezTo>
                <a:cubicBezTo>
                  <a:pt x="14016" y="3927"/>
                  <a:pt x="14236" y="3708"/>
                  <a:pt x="14236" y="3436"/>
                </a:cubicBezTo>
                <a:cubicBezTo>
                  <a:pt x="14236" y="3301"/>
                  <a:pt x="14181" y="3178"/>
                  <a:pt x="14093" y="3089"/>
                </a:cubicBezTo>
                <a:lnTo>
                  <a:pt x="11147" y="144"/>
                </a:lnTo>
                <a:cubicBezTo>
                  <a:pt x="11058" y="55"/>
                  <a:pt x="10935" y="0"/>
                  <a:pt x="10800" y="0"/>
                </a:cubicBezTo>
                <a:cubicBezTo>
                  <a:pt x="10665" y="0"/>
                  <a:pt x="10542" y="55"/>
                  <a:pt x="10453" y="144"/>
                </a:cubicBezTo>
                <a:lnTo>
                  <a:pt x="7507" y="3089"/>
                </a:lnTo>
                <a:cubicBezTo>
                  <a:pt x="7419" y="3178"/>
                  <a:pt x="7364" y="3301"/>
                  <a:pt x="7364" y="3436"/>
                </a:cubicBezTo>
                <a:cubicBezTo>
                  <a:pt x="7364" y="3708"/>
                  <a:pt x="7584" y="3927"/>
                  <a:pt x="7855" y="3927"/>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69" name="Shape 2569"/>
          <p:cNvSpPr/>
          <p:nvPr/>
        </p:nvSpPr>
        <p:spPr>
          <a:xfrm>
            <a:off x="6024630" y="8362078"/>
            <a:ext cx="558655" cy="558668"/>
          </a:xfrm>
          <a:custGeom>
            <a:avLst/>
            <a:gdLst/>
            <a:ahLst/>
            <a:cxnLst>
              <a:cxn ang="0">
                <a:pos x="wd2" y="hd2"/>
              </a:cxn>
              <a:cxn ang="5400000">
                <a:pos x="wd2" y="hd2"/>
              </a:cxn>
              <a:cxn ang="10800000">
                <a:pos x="wd2" y="hd2"/>
              </a:cxn>
              <a:cxn ang="16200000">
                <a:pos x="wd2" y="hd2"/>
              </a:cxn>
            </a:cxnLst>
            <a:rect l="0" t="0" r="r" b="b"/>
            <a:pathLst>
              <a:path w="21600" h="21600" extrusionOk="0">
                <a:moveTo>
                  <a:pt x="20618" y="8836"/>
                </a:moveTo>
                <a:lnTo>
                  <a:pt x="982" y="8836"/>
                </a:lnTo>
                <a:lnTo>
                  <a:pt x="982" y="6873"/>
                </a:lnTo>
                <a:lnTo>
                  <a:pt x="20618" y="6873"/>
                </a:lnTo>
                <a:cubicBezTo>
                  <a:pt x="20618" y="6873"/>
                  <a:pt x="20618" y="8836"/>
                  <a:pt x="20618" y="8836"/>
                </a:cubicBezTo>
                <a:close/>
                <a:moveTo>
                  <a:pt x="18655" y="20618"/>
                </a:moveTo>
                <a:lnTo>
                  <a:pt x="2945" y="20618"/>
                </a:lnTo>
                <a:lnTo>
                  <a:pt x="2945" y="9818"/>
                </a:lnTo>
                <a:lnTo>
                  <a:pt x="18655" y="9818"/>
                </a:lnTo>
                <a:cubicBezTo>
                  <a:pt x="18655" y="9818"/>
                  <a:pt x="18655" y="20618"/>
                  <a:pt x="18655" y="20618"/>
                </a:cubicBezTo>
                <a:close/>
                <a:moveTo>
                  <a:pt x="3927" y="982"/>
                </a:moveTo>
                <a:lnTo>
                  <a:pt x="11782" y="982"/>
                </a:lnTo>
                <a:lnTo>
                  <a:pt x="11782" y="3436"/>
                </a:lnTo>
                <a:cubicBezTo>
                  <a:pt x="11782" y="3708"/>
                  <a:pt x="12002" y="3927"/>
                  <a:pt x="12273" y="3927"/>
                </a:cubicBezTo>
                <a:lnTo>
                  <a:pt x="14727" y="3927"/>
                </a:lnTo>
                <a:lnTo>
                  <a:pt x="14727" y="5891"/>
                </a:lnTo>
                <a:lnTo>
                  <a:pt x="3927" y="5891"/>
                </a:lnTo>
                <a:cubicBezTo>
                  <a:pt x="3927" y="5891"/>
                  <a:pt x="3927" y="982"/>
                  <a:pt x="3927" y="982"/>
                </a:cubicBezTo>
                <a:close/>
                <a:moveTo>
                  <a:pt x="12764" y="1473"/>
                </a:moveTo>
                <a:lnTo>
                  <a:pt x="14236" y="2945"/>
                </a:lnTo>
                <a:lnTo>
                  <a:pt x="12764" y="2945"/>
                </a:lnTo>
                <a:cubicBezTo>
                  <a:pt x="12764" y="2945"/>
                  <a:pt x="12764" y="1473"/>
                  <a:pt x="12764" y="1473"/>
                </a:cubicBezTo>
                <a:close/>
                <a:moveTo>
                  <a:pt x="17673" y="1964"/>
                </a:moveTo>
                <a:lnTo>
                  <a:pt x="17673" y="5891"/>
                </a:lnTo>
                <a:lnTo>
                  <a:pt x="15709" y="5891"/>
                </a:lnTo>
                <a:lnTo>
                  <a:pt x="15709" y="2945"/>
                </a:lnTo>
                <a:lnTo>
                  <a:pt x="14727" y="1964"/>
                </a:lnTo>
                <a:cubicBezTo>
                  <a:pt x="14727" y="1964"/>
                  <a:pt x="17673" y="1964"/>
                  <a:pt x="17673" y="1964"/>
                </a:cubicBezTo>
                <a:close/>
                <a:moveTo>
                  <a:pt x="20618" y="5891"/>
                </a:moveTo>
                <a:lnTo>
                  <a:pt x="18655" y="5891"/>
                </a:lnTo>
                <a:lnTo>
                  <a:pt x="18655" y="1964"/>
                </a:lnTo>
                <a:cubicBezTo>
                  <a:pt x="18655" y="1422"/>
                  <a:pt x="18215" y="982"/>
                  <a:pt x="17673" y="982"/>
                </a:cubicBezTo>
                <a:lnTo>
                  <a:pt x="13745" y="982"/>
                </a:lnTo>
                <a:lnTo>
                  <a:pt x="12764" y="0"/>
                </a:lnTo>
                <a:lnTo>
                  <a:pt x="3927" y="0"/>
                </a:lnTo>
                <a:cubicBezTo>
                  <a:pt x="3385" y="0"/>
                  <a:pt x="2945" y="440"/>
                  <a:pt x="2945" y="982"/>
                </a:cubicBezTo>
                <a:lnTo>
                  <a:pt x="2945" y="5891"/>
                </a:lnTo>
                <a:lnTo>
                  <a:pt x="982" y="5891"/>
                </a:lnTo>
                <a:cubicBezTo>
                  <a:pt x="440" y="5891"/>
                  <a:pt x="0" y="6331"/>
                  <a:pt x="0" y="6873"/>
                </a:cubicBezTo>
                <a:lnTo>
                  <a:pt x="0" y="8836"/>
                </a:lnTo>
                <a:cubicBezTo>
                  <a:pt x="0" y="9379"/>
                  <a:pt x="440" y="9818"/>
                  <a:pt x="982" y="9818"/>
                </a:cubicBezTo>
                <a:lnTo>
                  <a:pt x="1964" y="9818"/>
                </a:lnTo>
                <a:lnTo>
                  <a:pt x="1964" y="20618"/>
                </a:lnTo>
                <a:cubicBezTo>
                  <a:pt x="1964" y="21160"/>
                  <a:pt x="2403" y="21600"/>
                  <a:pt x="2945" y="21600"/>
                </a:cubicBezTo>
                <a:lnTo>
                  <a:pt x="18655" y="21600"/>
                </a:lnTo>
                <a:cubicBezTo>
                  <a:pt x="19197" y="21600"/>
                  <a:pt x="19636" y="21160"/>
                  <a:pt x="19636" y="20618"/>
                </a:cubicBezTo>
                <a:lnTo>
                  <a:pt x="19636" y="9818"/>
                </a:lnTo>
                <a:lnTo>
                  <a:pt x="20618" y="9818"/>
                </a:lnTo>
                <a:cubicBezTo>
                  <a:pt x="21160" y="9818"/>
                  <a:pt x="21600" y="9379"/>
                  <a:pt x="21600" y="8836"/>
                </a:cubicBezTo>
                <a:lnTo>
                  <a:pt x="21600" y="6873"/>
                </a:lnTo>
                <a:cubicBezTo>
                  <a:pt x="21600" y="6331"/>
                  <a:pt x="21160" y="5891"/>
                  <a:pt x="20618" y="5891"/>
                </a:cubicBezTo>
                <a:moveTo>
                  <a:pt x="7855" y="12763"/>
                </a:moveTo>
                <a:lnTo>
                  <a:pt x="13745" y="12763"/>
                </a:lnTo>
                <a:lnTo>
                  <a:pt x="13745" y="13745"/>
                </a:lnTo>
                <a:lnTo>
                  <a:pt x="7855" y="13745"/>
                </a:lnTo>
                <a:cubicBezTo>
                  <a:pt x="7855" y="13745"/>
                  <a:pt x="7855" y="12763"/>
                  <a:pt x="7855" y="12763"/>
                </a:cubicBezTo>
                <a:close/>
                <a:moveTo>
                  <a:pt x="7855" y="14727"/>
                </a:moveTo>
                <a:lnTo>
                  <a:pt x="13745" y="14727"/>
                </a:lnTo>
                <a:cubicBezTo>
                  <a:pt x="14287" y="14727"/>
                  <a:pt x="14727" y="14287"/>
                  <a:pt x="14727" y="13745"/>
                </a:cubicBezTo>
                <a:lnTo>
                  <a:pt x="14727" y="12763"/>
                </a:lnTo>
                <a:cubicBezTo>
                  <a:pt x="14727" y="12221"/>
                  <a:pt x="14287" y="11782"/>
                  <a:pt x="13745" y="11782"/>
                </a:cubicBezTo>
                <a:lnTo>
                  <a:pt x="7855" y="11782"/>
                </a:lnTo>
                <a:cubicBezTo>
                  <a:pt x="7313" y="11782"/>
                  <a:pt x="6873" y="12221"/>
                  <a:pt x="6873" y="12763"/>
                </a:cubicBezTo>
                <a:lnTo>
                  <a:pt x="6873" y="13745"/>
                </a:lnTo>
                <a:cubicBezTo>
                  <a:pt x="6873" y="14287"/>
                  <a:pt x="7313" y="14727"/>
                  <a:pt x="7855" y="14727"/>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70" name="Shape 2570"/>
          <p:cNvSpPr/>
          <p:nvPr/>
        </p:nvSpPr>
        <p:spPr>
          <a:xfrm>
            <a:off x="7091153" y="8374775"/>
            <a:ext cx="558655" cy="545962"/>
          </a:xfrm>
          <a:custGeom>
            <a:avLst/>
            <a:gdLst/>
            <a:ahLst/>
            <a:cxnLst>
              <a:cxn ang="0">
                <a:pos x="wd2" y="hd2"/>
              </a:cxn>
              <a:cxn ang="5400000">
                <a:pos x="wd2" y="hd2"/>
              </a:cxn>
              <a:cxn ang="10800000">
                <a:pos x="wd2" y="hd2"/>
              </a:cxn>
              <a:cxn ang="16200000">
                <a:pos x="wd2" y="hd2"/>
              </a:cxn>
            </a:cxnLst>
            <a:rect l="0" t="0" r="r" b="b"/>
            <a:pathLst>
              <a:path w="21600" h="21319" extrusionOk="0">
                <a:moveTo>
                  <a:pt x="7530" y="4197"/>
                </a:moveTo>
                <a:lnTo>
                  <a:pt x="6680" y="3701"/>
                </a:lnTo>
                <a:lnTo>
                  <a:pt x="6189" y="4560"/>
                </a:lnTo>
                <a:lnTo>
                  <a:pt x="7040" y="5056"/>
                </a:lnTo>
                <a:cubicBezTo>
                  <a:pt x="7040" y="5056"/>
                  <a:pt x="7530" y="4197"/>
                  <a:pt x="7530" y="4197"/>
                </a:cubicBezTo>
                <a:close/>
                <a:moveTo>
                  <a:pt x="8512" y="2479"/>
                </a:moveTo>
                <a:lnTo>
                  <a:pt x="7662" y="1984"/>
                </a:lnTo>
                <a:lnTo>
                  <a:pt x="7171" y="2843"/>
                </a:lnTo>
                <a:lnTo>
                  <a:pt x="8021" y="3339"/>
                </a:lnTo>
                <a:cubicBezTo>
                  <a:pt x="8021" y="3339"/>
                  <a:pt x="8512" y="2479"/>
                  <a:pt x="8512" y="2479"/>
                </a:cubicBezTo>
                <a:close/>
                <a:moveTo>
                  <a:pt x="20618" y="8428"/>
                </a:moveTo>
                <a:lnTo>
                  <a:pt x="982" y="8428"/>
                </a:lnTo>
                <a:lnTo>
                  <a:pt x="982" y="6445"/>
                </a:lnTo>
                <a:lnTo>
                  <a:pt x="20618" y="6445"/>
                </a:lnTo>
                <a:cubicBezTo>
                  <a:pt x="20618" y="6445"/>
                  <a:pt x="20618" y="8428"/>
                  <a:pt x="20618" y="8428"/>
                </a:cubicBezTo>
                <a:close/>
                <a:moveTo>
                  <a:pt x="18655" y="20327"/>
                </a:moveTo>
                <a:lnTo>
                  <a:pt x="2945" y="20327"/>
                </a:lnTo>
                <a:lnTo>
                  <a:pt x="2945" y="9420"/>
                </a:lnTo>
                <a:lnTo>
                  <a:pt x="18655" y="9420"/>
                </a:lnTo>
                <a:cubicBezTo>
                  <a:pt x="18655" y="9420"/>
                  <a:pt x="18655" y="20327"/>
                  <a:pt x="18655" y="20327"/>
                </a:cubicBezTo>
                <a:close/>
                <a:moveTo>
                  <a:pt x="6811" y="1488"/>
                </a:moveTo>
                <a:cubicBezTo>
                  <a:pt x="7083" y="1014"/>
                  <a:pt x="7683" y="851"/>
                  <a:pt x="8153" y="1125"/>
                </a:cubicBezTo>
                <a:lnTo>
                  <a:pt x="9854" y="2117"/>
                </a:lnTo>
                <a:lnTo>
                  <a:pt x="7946" y="5454"/>
                </a:lnTo>
                <a:lnTo>
                  <a:pt x="5759" y="5454"/>
                </a:lnTo>
                <a:lnTo>
                  <a:pt x="5698" y="5419"/>
                </a:lnTo>
                <a:lnTo>
                  <a:pt x="5678" y="5454"/>
                </a:lnTo>
                <a:lnTo>
                  <a:pt x="4545" y="5454"/>
                </a:lnTo>
                <a:cubicBezTo>
                  <a:pt x="4545" y="5454"/>
                  <a:pt x="6811" y="1488"/>
                  <a:pt x="6811" y="1488"/>
                </a:cubicBezTo>
                <a:close/>
                <a:moveTo>
                  <a:pt x="15577" y="5454"/>
                </a:moveTo>
                <a:lnTo>
                  <a:pt x="9079" y="5454"/>
                </a:lnTo>
                <a:lnTo>
                  <a:pt x="10704" y="2612"/>
                </a:lnTo>
                <a:cubicBezTo>
                  <a:pt x="10704" y="2612"/>
                  <a:pt x="15577" y="5454"/>
                  <a:pt x="15577" y="5454"/>
                </a:cubicBezTo>
                <a:close/>
                <a:moveTo>
                  <a:pt x="15930" y="2759"/>
                </a:moveTo>
                <a:cubicBezTo>
                  <a:pt x="16454" y="2617"/>
                  <a:pt x="16991" y="2931"/>
                  <a:pt x="17132" y="3460"/>
                </a:cubicBezTo>
                <a:lnTo>
                  <a:pt x="17661" y="5454"/>
                </a:lnTo>
                <a:lnTo>
                  <a:pt x="17540" y="5454"/>
                </a:lnTo>
                <a:lnTo>
                  <a:pt x="16279" y="4718"/>
                </a:lnTo>
                <a:lnTo>
                  <a:pt x="16438" y="4674"/>
                </a:lnTo>
                <a:lnTo>
                  <a:pt x="16184" y="3716"/>
                </a:lnTo>
                <a:lnTo>
                  <a:pt x="15236" y="3973"/>
                </a:lnTo>
                <a:lnTo>
                  <a:pt x="15279" y="4135"/>
                </a:lnTo>
                <a:lnTo>
                  <a:pt x="14076" y="3434"/>
                </a:lnTo>
                <a:lnTo>
                  <a:pt x="14033" y="3272"/>
                </a:lnTo>
                <a:cubicBezTo>
                  <a:pt x="14033" y="3272"/>
                  <a:pt x="15930" y="2759"/>
                  <a:pt x="15930" y="2759"/>
                </a:cubicBezTo>
                <a:close/>
                <a:moveTo>
                  <a:pt x="20618" y="5454"/>
                </a:moveTo>
                <a:lnTo>
                  <a:pt x="18678" y="5454"/>
                </a:lnTo>
                <a:lnTo>
                  <a:pt x="18081" y="3203"/>
                </a:lnTo>
                <a:cubicBezTo>
                  <a:pt x="17800" y="2145"/>
                  <a:pt x="16724" y="1518"/>
                  <a:pt x="15676" y="1801"/>
                </a:cubicBezTo>
                <a:lnTo>
                  <a:pt x="12671" y="2615"/>
                </a:lnTo>
                <a:lnTo>
                  <a:pt x="8644" y="266"/>
                </a:lnTo>
                <a:cubicBezTo>
                  <a:pt x="7704" y="-281"/>
                  <a:pt x="6504" y="44"/>
                  <a:pt x="5961" y="992"/>
                </a:cubicBezTo>
                <a:lnTo>
                  <a:pt x="3410" y="5454"/>
                </a:lnTo>
                <a:lnTo>
                  <a:pt x="982" y="5454"/>
                </a:lnTo>
                <a:cubicBezTo>
                  <a:pt x="440" y="5454"/>
                  <a:pt x="0" y="5898"/>
                  <a:pt x="0" y="6445"/>
                </a:cubicBezTo>
                <a:lnTo>
                  <a:pt x="0" y="8428"/>
                </a:lnTo>
                <a:cubicBezTo>
                  <a:pt x="0" y="8977"/>
                  <a:pt x="440" y="9420"/>
                  <a:pt x="982" y="9420"/>
                </a:cubicBezTo>
                <a:lnTo>
                  <a:pt x="1964" y="9420"/>
                </a:lnTo>
                <a:lnTo>
                  <a:pt x="1964" y="20327"/>
                </a:lnTo>
                <a:cubicBezTo>
                  <a:pt x="1964" y="20875"/>
                  <a:pt x="2403" y="21319"/>
                  <a:pt x="2945" y="21319"/>
                </a:cubicBezTo>
                <a:lnTo>
                  <a:pt x="18655" y="21319"/>
                </a:lnTo>
                <a:cubicBezTo>
                  <a:pt x="19197" y="21319"/>
                  <a:pt x="19636" y="20875"/>
                  <a:pt x="19636" y="20327"/>
                </a:cubicBezTo>
                <a:lnTo>
                  <a:pt x="19636" y="9420"/>
                </a:lnTo>
                <a:lnTo>
                  <a:pt x="20618" y="9420"/>
                </a:lnTo>
                <a:cubicBezTo>
                  <a:pt x="21160" y="9420"/>
                  <a:pt x="21600" y="8977"/>
                  <a:pt x="21600" y="8428"/>
                </a:cubicBezTo>
                <a:lnTo>
                  <a:pt x="21600" y="6445"/>
                </a:lnTo>
                <a:cubicBezTo>
                  <a:pt x="21600" y="5898"/>
                  <a:pt x="21160" y="5454"/>
                  <a:pt x="20618" y="5454"/>
                </a:cubicBezTo>
                <a:moveTo>
                  <a:pt x="7855" y="12395"/>
                </a:moveTo>
                <a:lnTo>
                  <a:pt x="13745" y="12395"/>
                </a:lnTo>
                <a:lnTo>
                  <a:pt x="13745" y="13386"/>
                </a:lnTo>
                <a:lnTo>
                  <a:pt x="7855" y="13386"/>
                </a:lnTo>
                <a:cubicBezTo>
                  <a:pt x="7855" y="13386"/>
                  <a:pt x="7855" y="12395"/>
                  <a:pt x="7855" y="12395"/>
                </a:cubicBezTo>
                <a:close/>
                <a:moveTo>
                  <a:pt x="7855" y="14378"/>
                </a:moveTo>
                <a:lnTo>
                  <a:pt x="13745" y="14378"/>
                </a:lnTo>
                <a:cubicBezTo>
                  <a:pt x="14288" y="14378"/>
                  <a:pt x="14727" y="13934"/>
                  <a:pt x="14727" y="13386"/>
                </a:cubicBezTo>
                <a:lnTo>
                  <a:pt x="14727" y="12395"/>
                </a:lnTo>
                <a:cubicBezTo>
                  <a:pt x="14727" y="11847"/>
                  <a:pt x="14288" y="11403"/>
                  <a:pt x="13745" y="11403"/>
                </a:cubicBezTo>
                <a:lnTo>
                  <a:pt x="7855" y="11403"/>
                </a:lnTo>
                <a:cubicBezTo>
                  <a:pt x="7312" y="11403"/>
                  <a:pt x="6873" y="11847"/>
                  <a:pt x="6873" y="12395"/>
                </a:cubicBezTo>
                <a:lnTo>
                  <a:pt x="6873" y="13386"/>
                </a:lnTo>
                <a:cubicBezTo>
                  <a:pt x="6873" y="13934"/>
                  <a:pt x="7312" y="14378"/>
                  <a:pt x="7855" y="14378"/>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71" name="Shape 2571"/>
          <p:cNvSpPr/>
          <p:nvPr/>
        </p:nvSpPr>
        <p:spPr>
          <a:xfrm>
            <a:off x="8157675" y="8362079"/>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9327" y="17673"/>
                </a:moveTo>
                <a:cubicBezTo>
                  <a:pt x="4718" y="17673"/>
                  <a:pt x="982" y="13936"/>
                  <a:pt x="982" y="9327"/>
                </a:cubicBezTo>
                <a:cubicBezTo>
                  <a:pt x="982" y="4718"/>
                  <a:pt x="4718" y="982"/>
                  <a:pt x="9327" y="982"/>
                </a:cubicBezTo>
                <a:cubicBezTo>
                  <a:pt x="13936" y="982"/>
                  <a:pt x="17673" y="4718"/>
                  <a:pt x="17673" y="9327"/>
                </a:cubicBezTo>
                <a:cubicBezTo>
                  <a:pt x="17673" y="13936"/>
                  <a:pt x="13936" y="17673"/>
                  <a:pt x="9327" y="17673"/>
                </a:cubicBezTo>
                <a:moveTo>
                  <a:pt x="21456" y="20762"/>
                </a:moveTo>
                <a:lnTo>
                  <a:pt x="16253" y="15559"/>
                </a:lnTo>
                <a:cubicBezTo>
                  <a:pt x="17741" y="13907"/>
                  <a:pt x="18655" y="11726"/>
                  <a:pt x="18655" y="9327"/>
                </a:cubicBezTo>
                <a:cubicBezTo>
                  <a:pt x="18655" y="4176"/>
                  <a:pt x="14479" y="0"/>
                  <a:pt x="9327" y="0"/>
                </a:cubicBezTo>
                <a:cubicBezTo>
                  <a:pt x="4176" y="0"/>
                  <a:pt x="0" y="4176"/>
                  <a:pt x="0" y="9327"/>
                </a:cubicBezTo>
                <a:cubicBezTo>
                  <a:pt x="0" y="14479"/>
                  <a:pt x="4176" y="18655"/>
                  <a:pt x="9327" y="18655"/>
                </a:cubicBezTo>
                <a:cubicBezTo>
                  <a:pt x="11726" y="18655"/>
                  <a:pt x="13907" y="17742"/>
                  <a:pt x="15559" y="16253"/>
                </a:cubicBezTo>
                <a:lnTo>
                  <a:pt x="20762" y="21456"/>
                </a:lnTo>
                <a:cubicBezTo>
                  <a:pt x="20851" y="21546"/>
                  <a:pt x="20973" y="21600"/>
                  <a:pt x="21109" y="21600"/>
                </a:cubicBezTo>
                <a:cubicBezTo>
                  <a:pt x="21380" y="21600"/>
                  <a:pt x="21600" y="21381"/>
                  <a:pt x="21600" y="21109"/>
                </a:cubicBezTo>
                <a:cubicBezTo>
                  <a:pt x="21600" y="20974"/>
                  <a:pt x="21545" y="20851"/>
                  <a:pt x="21456" y="20762"/>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72" name="Shape 2572"/>
          <p:cNvSpPr/>
          <p:nvPr/>
        </p:nvSpPr>
        <p:spPr>
          <a:xfrm>
            <a:off x="9224197" y="8362079"/>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9327" y="17673"/>
                </a:moveTo>
                <a:cubicBezTo>
                  <a:pt x="4718" y="17673"/>
                  <a:pt x="982" y="13936"/>
                  <a:pt x="982" y="9327"/>
                </a:cubicBezTo>
                <a:cubicBezTo>
                  <a:pt x="982" y="4718"/>
                  <a:pt x="4718" y="982"/>
                  <a:pt x="9327" y="982"/>
                </a:cubicBezTo>
                <a:cubicBezTo>
                  <a:pt x="13936" y="982"/>
                  <a:pt x="17673" y="4718"/>
                  <a:pt x="17673" y="9327"/>
                </a:cubicBezTo>
                <a:cubicBezTo>
                  <a:pt x="17673" y="13936"/>
                  <a:pt x="13936" y="17673"/>
                  <a:pt x="9327" y="17673"/>
                </a:cubicBezTo>
                <a:moveTo>
                  <a:pt x="21456" y="20762"/>
                </a:moveTo>
                <a:lnTo>
                  <a:pt x="16253" y="15559"/>
                </a:lnTo>
                <a:cubicBezTo>
                  <a:pt x="17741" y="13907"/>
                  <a:pt x="18655" y="11726"/>
                  <a:pt x="18655" y="9327"/>
                </a:cubicBezTo>
                <a:cubicBezTo>
                  <a:pt x="18655" y="4176"/>
                  <a:pt x="14479" y="0"/>
                  <a:pt x="9327" y="0"/>
                </a:cubicBezTo>
                <a:cubicBezTo>
                  <a:pt x="4176" y="0"/>
                  <a:pt x="0" y="4176"/>
                  <a:pt x="0" y="9327"/>
                </a:cubicBezTo>
                <a:cubicBezTo>
                  <a:pt x="0" y="14479"/>
                  <a:pt x="4176" y="18655"/>
                  <a:pt x="9327" y="18655"/>
                </a:cubicBezTo>
                <a:cubicBezTo>
                  <a:pt x="11726" y="18655"/>
                  <a:pt x="13907" y="17742"/>
                  <a:pt x="15559" y="16253"/>
                </a:cubicBezTo>
                <a:lnTo>
                  <a:pt x="20762" y="21456"/>
                </a:lnTo>
                <a:cubicBezTo>
                  <a:pt x="20851" y="21546"/>
                  <a:pt x="20973" y="21600"/>
                  <a:pt x="21109" y="21600"/>
                </a:cubicBezTo>
                <a:cubicBezTo>
                  <a:pt x="21380" y="21600"/>
                  <a:pt x="21600" y="21381"/>
                  <a:pt x="21600" y="21109"/>
                </a:cubicBezTo>
                <a:cubicBezTo>
                  <a:pt x="21600" y="20974"/>
                  <a:pt x="21545" y="20851"/>
                  <a:pt x="21456" y="20762"/>
                </a:cubicBezTo>
                <a:moveTo>
                  <a:pt x="13745" y="8836"/>
                </a:moveTo>
                <a:lnTo>
                  <a:pt x="9818" y="8836"/>
                </a:lnTo>
                <a:lnTo>
                  <a:pt x="9818" y="4909"/>
                </a:lnTo>
                <a:cubicBezTo>
                  <a:pt x="9818" y="4638"/>
                  <a:pt x="9599" y="4418"/>
                  <a:pt x="9327" y="4418"/>
                </a:cubicBezTo>
                <a:cubicBezTo>
                  <a:pt x="9056" y="4418"/>
                  <a:pt x="8836" y="4638"/>
                  <a:pt x="8836" y="4909"/>
                </a:cubicBezTo>
                <a:lnTo>
                  <a:pt x="8836" y="8836"/>
                </a:lnTo>
                <a:lnTo>
                  <a:pt x="4909" y="8836"/>
                </a:lnTo>
                <a:cubicBezTo>
                  <a:pt x="4638" y="8836"/>
                  <a:pt x="4418" y="9056"/>
                  <a:pt x="4418" y="9327"/>
                </a:cubicBezTo>
                <a:cubicBezTo>
                  <a:pt x="4418" y="9599"/>
                  <a:pt x="4638" y="9818"/>
                  <a:pt x="4909" y="9818"/>
                </a:cubicBezTo>
                <a:lnTo>
                  <a:pt x="8836" y="9818"/>
                </a:lnTo>
                <a:lnTo>
                  <a:pt x="8836" y="13745"/>
                </a:lnTo>
                <a:cubicBezTo>
                  <a:pt x="8836" y="14017"/>
                  <a:pt x="9056" y="14236"/>
                  <a:pt x="9327" y="14236"/>
                </a:cubicBezTo>
                <a:cubicBezTo>
                  <a:pt x="9599" y="14236"/>
                  <a:pt x="9818" y="14017"/>
                  <a:pt x="9818" y="13745"/>
                </a:cubicBezTo>
                <a:lnTo>
                  <a:pt x="9818" y="9818"/>
                </a:lnTo>
                <a:lnTo>
                  <a:pt x="13745" y="9818"/>
                </a:lnTo>
                <a:cubicBezTo>
                  <a:pt x="14017" y="9818"/>
                  <a:pt x="14236" y="9599"/>
                  <a:pt x="14236" y="9327"/>
                </a:cubicBezTo>
                <a:cubicBezTo>
                  <a:pt x="14236" y="9056"/>
                  <a:pt x="14017" y="8836"/>
                  <a:pt x="13745" y="8836"/>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73" name="Shape 2573"/>
          <p:cNvSpPr/>
          <p:nvPr/>
        </p:nvSpPr>
        <p:spPr>
          <a:xfrm>
            <a:off x="10290719" y="8362079"/>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9327" y="17673"/>
                </a:moveTo>
                <a:cubicBezTo>
                  <a:pt x="4718" y="17673"/>
                  <a:pt x="982" y="13936"/>
                  <a:pt x="982" y="9327"/>
                </a:cubicBezTo>
                <a:cubicBezTo>
                  <a:pt x="982" y="4718"/>
                  <a:pt x="4718" y="982"/>
                  <a:pt x="9327" y="982"/>
                </a:cubicBezTo>
                <a:cubicBezTo>
                  <a:pt x="13936" y="982"/>
                  <a:pt x="17673" y="4718"/>
                  <a:pt x="17673" y="9327"/>
                </a:cubicBezTo>
                <a:cubicBezTo>
                  <a:pt x="17673" y="13936"/>
                  <a:pt x="13936" y="17673"/>
                  <a:pt x="9327" y="17673"/>
                </a:cubicBezTo>
                <a:moveTo>
                  <a:pt x="21456" y="20762"/>
                </a:moveTo>
                <a:lnTo>
                  <a:pt x="16253" y="15559"/>
                </a:lnTo>
                <a:cubicBezTo>
                  <a:pt x="17741" y="13907"/>
                  <a:pt x="18655" y="11726"/>
                  <a:pt x="18655" y="9327"/>
                </a:cubicBezTo>
                <a:cubicBezTo>
                  <a:pt x="18655" y="4176"/>
                  <a:pt x="14479" y="0"/>
                  <a:pt x="9327" y="0"/>
                </a:cubicBezTo>
                <a:cubicBezTo>
                  <a:pt x="4176" y="0"/>
                  <a:pt x="0" y="4176"/>
                  <a:pt x="0" y="9327"/>
                </a:cubicBezTo>
                <a:cubicBezTo>
                  <a:pt x="0" y="14479"/>
                  <a:pt x="4176" y="18655"/>
                  <a:pt x="9327" y="18655"/>
                </a:cubicBezTo>
                <a:cubicBezTo>
                  <a:pt x="11726" y="18655"/>
                  <a:pt x="13907" y="17742"/>
                  <a:pt x="15559" y="16253"/>
                </a:cubicBezTo>
                <a:lnTo>
                  <a:pt x="20762" y="21456"/>
                </a:lnTo>
                <a:cubicBezTo>
                  <a:pt x="20851" y="21546"/>
                  <a:pt x="20973" y="21600"/>
                  <a:pt x="21109" y="21600"/>
                </a:cubicBezTo>
                <a:cubicBezTo>
                  <a:pt x="21380" y="21600"/>
                  <a:pt x="21600" y="21381"/>
                  <a:pt x="21600" y="21109"/>
                </a:cubicBezTo>
                <a:cubicBezTo>
                  <a:pt x="21600" y="20974"/>
                  <a:pt x="21545" y="20851"/>
                  <a:pt x="21456" y="20762"/>
                </a:cubicBezTo>
                <a:moveTo>
                  <a:pt x="13745" y="8836"/>
                </a:moveTo>
                <a:lnTo>
                  <a:pt x="4909" y="8836"/>
                </a:lnTo>
                <a:cubicBezTo>
                  <a:pt x="4638" y="8836"/>
                  <a:pt x="4418" y="9056"/>
                  <a:pt x="4418" y="9327"/>
                </a:cubicBezTo>
                <a:cubicBezTo>
                  <a:pt x="4418" y="9599"/>
                  <a:pt x="4638" y="9818"/>
                  <a:pt x="4909" y="9818"/>
                </a:cubicBezTo>
                <a:lnTo>
                  <a:pt x="13745" y="9818"/>
                </a:lnTo>
                <a:cubicBezTo>
                  <a:pt x="14017" y="9818"/>
                  <a:pt x="14236" y="9599"/>
                  <a:pt x="14236" y="9327"/>
                </a:cubicBezTo>
                <a:cubicBezTo>
                  <a:pt x="14236" y="9056"/>
                  <a:pt x="14017" y="8836"/>
                  <a:pt x="13745" y="8836"/>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74" name="Shape 2574"/>
          <p:cNvSpPr/>
          <p:nvPr/>
        </p:nvSpPr>
        <p:spPr>
          <a:xfrm>
            <a:off x="11382634" y="8362079"/>
            <a:ext cx="507869"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4909"/>
                </a:moveTo>
                <a:cubicBezTo>
                  <a:pt x="5432" y="4909"/>
                  <a:pt x="1080" y="4030"/>
                  <a:pt x="1080" y="2945"/>
                </a:cubicBezTo>
                <a:cubicBezTo>
                  <a:pt x="1080" y="1861"/>
                  <a:pt x="5432" y="982"/>
                  <a:pt x="10800" y="982"/>
                </a:cubicBezTo>
                <a:cubicBezTo>
                  <a:pt x="16168" y="982"/>
                  <a:pt x="20520" y="1861"/>
                  <a:pt x="20520" y="2945"/>
                </a:cubicBezTo>
                <a:cubicBezTo>
                  <a:pt x="20520" y="4030"/>
                  <a:pt x="16168" y="4909"/>
                  <a:pt x="10800" y="4909"/>
                </a:cubicBezTo>
                <a:moveTo>
                  <a:pt x="16305" y="8659"/>
                </a:moveTo>
                <a:cubicBezTo>
                  <a:pt x="14130" y="10260"/>
                  <a:pt x="11880" y="11916"/>
                  <a:pt x="11880" y="14727"/>
                </a:cubicBezTo>
                <a:cubicBezTo>
                  <a:pt x="11880" y="17561"/>
                  <a:pt x="11880" y="19270"/>
                  <a:pt x="11642" y="20135"/>
                </a:cubicBezTo>
                <a:cubicBezTo>
                  <a:pt x="11522" y="20573"/>
                  <a:pt x="11509" y="20618"/>
                  <a:pt x="10800" y="20618"/>
                </a:cubicBezTo>
                <a:cubicBezTo>
                  <a:pt x="10091" y="20618"/>
                  <a:pt x="10078" y="20573"/>
                  <a:pt x="9957" y="20135"/>
                </a:cubicBezTo>
                <a:cubicBezTo>
                  <a:pt x="9818" y="19627"/>
                  <a:pt x="9761" y="18820"/>
                  <a:pt x="9738" y="17673"/>
                </a:cubicBezTo>
                <a:lnTo>
                  <a:pt x="10260" y="17673"/>
                </a:lnTo>
                <a:cubicBezTo>
                  <a:pt x="10558" y="17673"/>
                  <a:pt x="10800" y="17453"/>
                  <a:pt x="10800" y="17182"/>
                </a:cubicBezTo>
                <a:cubicBezTo>
                  <a:pt x="10800" y="16911"/>
                  <a:pt x="10558" y="16691"/>
                  <a:pt x="10260" y="16691"/>
                </a:cubicBezTo>
                <a:lnTo>
                  <a:pt x="9724" y="16691"/>
                </a:lnTo>
                <a:cubicBezTo>
                  <a:pt x="9722" y="16381"/>
                  <a:pt x="9721" y="16059"/>
                  <a:pt x="9721" y="15709"/>
                </a:cubicBezTo>
                <a:lnTo>
                  <a:pt x="10260" y="15709"/>
                </a:lnTo>
                <a:cubicBezTo>
                  <a:pt x="10558" y="15709"/>
                  <a:pt x="10800" y="15489"/>
                  <a:pt x="10800" y="15218"/>
                </a:cubicBezTo>
                <a:cubicBezTo>
                  <a:pt x="10800" y="14947"/>
                  <a:pt x="10558" y="14727"/>
                  <a:pt x="10260" y="14727"/>
                </a:cubicBezTo>
                <a:lnTo>
                  <a:pt x="9720" y="14727"/>
                </a:lnTo>
                <a:cubicBezTo>
                  <a:pt x="9720" y="11916"/>
                  <a:pt x="7470" y="10260"/>
                  <a:pt x="5295" y="8659"/>
                </a:cubicBezTo>
                <a:cubicBezTo>
                  <a:pt x="3543" y="7370"/>
                  <a:pt x="1872" y="6139"/>
                  <a:pt x="1294" y="4344"/>
                </a:cubicBezTo>
                <a:cubicBezTo>
                  <a:pt x="3119" y="5266"/>
                  <a:pt x="6691" y="5891"/>
                  <a:pt x="10800" y="5891"/>
                </a:cubicBezTo>
                <a:cubicBezTo>
                  <a:pt x="14905" y="5891"/>
                  <a:pt x="18475" y="5266"/>
                  <a:pt x="20302" y="4347"/>
                </a:cubicBezTo>
                <a:cubicBezTo>
                  <a:pt x="19721" y="6143"/>
                  <a:pt x="18053" y="7373"/>
                  <a:pt x="16305" y="8659"/>
                </a:cubicBezTo>
                <a:moveTo>
                  <a:pt x="10800" y="0"/>
                </a:moveTo>
                <a:cubicBezTo>
                  <a:pt x="4835" y="0"/>
                  <a:pt x="0" y="1319"/>
                  <a:pt x="0" y="2945"/>
                </a:cubicBezTo>
                <a:cubicBezTo>
                  <a:pt x="0" y="8836"/>
                  <a:pt x="8640" y="9818"/>
                  <a:pt x="8640" y="14727"/>
                </a:cubicBezTo>
                <a:lnTo>
                  <a:pt x="8640" y="15217"/>
                </a:lnTo>
                <a:lnTo>
                  <a:pt x="8640" y="15218"/>
                </a:lnTo>
                <a:lnTo>
                  <a:pt x="8640" y="15219"/>
                </a:lnTo>
                <a:cubicBezTo>
                  <a:pt x="8641" y="15938"/>
                  <a:pt x="8642" y="16572"/>
                  <a:pt x="8649" y="17142"/>
                </a:cubicBezTo>
                <a:cubicBezTo>
                  <a:pt x="8647" y="17155"/>
                  <a:pt x="8640" y="17168"/>
                  <a:pt x="8640" y="17182"/>
                </a:cubicBezTo>
                <a:cubicBezTo>
                  <a:pt x="8640" y="17199"/>
                  <a:pt x="8648" y="17212"/>
                  <a:pt x="8651" y="17230"/>
                </a:cubicBezTo>
                <a:cubicBezTo>
                  <a:pt x="8699" y="20896"/>
                  <a:pt x="8995" y="21600"/>
                  <a:pt x="10800" y="21600"/>
                </a:cubicBezTo>
                <a:cubicBezTo>
                  <a:pt x="12960" y="21600"/>
                  <a:pt x="12960" y="20618"/>
                  <a:pt x="12960" y="14727"/>
                </a:cubicBezTo>
                <a:cubicBezTo>
                  <a:pt x="12960" y="9818"/>
                  <a:pt x="21600" y="8836"/>
                  <a:pt x="21600" y="2945"/>
                </a:cubicBezTo>
                <a:cubicBezTo>
                  <a:pt x="21600" y="1319"/>
                  <a:pt x="16765" y="0"/>
                  <a:pt x="108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75" name="Shape 2575"/>
          <p:cNvSpPr/>
          <p:nvPr/>
        </p:nvSpPr>
        <p:spPr>
          <a:xfrm>
            <a:off x="1758542" y="942860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1109" y="14727"/>
                </a:moveTo>
                <a:lnTo>
                  <a:pt x="18655" y="14727"/>
                </a:lnTo>
                <a:lnTo>
                  <a:pt x="18655" y="12273"/>
                </a:lnTo>
                <a:cubicBezTo>
                  <a:pt x="18655" y="12002"/>
                  <a:pt x="18434" y="11782"/>
                  <a:pt x="18164" y="11782"/>
                </a:cubicBezTo>
                <a:cubicBezTo>
                  <a:pt x="17893" y="11782"/>
                  <a:pt x="17673" y="12002"/>
                  <a:pt x="17673" y="12273"/>
                </a:cubicBezTo>
                <a:lnTo>
                  <a:pt x="17673" y="14727"/>
                </a:lnTo>
                <a:lnTo>
                  <a:pt x="15218" y="14727"/>
                </a:lnTo>
                <a:cubicBezTo>
                  <a:pt x="14947" y="14727"/>
                  <a:pt x="14727" y="14947"/>
                  <a:pt x="14727" y="15218"/>
                </a:cubicBezTo>
                <a:cubicBezTo>
                  <a:pt x="14727" y="15490"/>
                  <a:pt x="14947" y="15709"/>
                  <a:pt x="15218" y="15709"/>
                </a:cubicBezTo>
                <a:lnTo>
                  <a:pt x="17673" y="15709"/>
                </a:lnTo>
                <a:lnTo>
                  <a:pt x="17673" y="18164"/>
                </a:lnTo>
                <a:cubicBezTo>
                  <a:pt x="17673" y="18435"/>
                  <a:pt x="17893" y="18655"/>
                  <a:pt x="18164" y="18655"/>
                </a:cubicBezTo>
                <a:cubicBezTo>
                  <a:pt x="18434" y="18655"/>
                  <a:pt x="18655" y="18435"/>
                  <a:pt x="18655" y="18164"/>
                </a:cubicBezTo>
                <a:lnTo>
                  <a:pt x="18655" y="15709"/>
                </a:lnTo>
                <a:lnTo>
                  <a:pt x="21109" y="15709"/>
                </a:lnTo>
                <a:cubicBezTo>
                  <a:pt x="21380" y="15709"/>
                  <a:pt x="21600" y="15490"/>
                  <a:pt x="21600" y="15218"/>
                </a:cubicBezTo>
                <a:cubicBezTo>
                  <a:pt x="21600" y="14947"/>
                  <a:pt x="21380" y="14727"/>
                  <a:pt x="21109" y="14727"/>
                </a:cubicBezTo>
                <a:moveTo>
                  <a:pt x="14823" y="8659"/>
                </a:moveTo>
                <a:cubicBezTo>
                  <a:pt x="12845" y="10260"/>
                  <a:pt x="10800" y="11916"/>
                  <a:pt x="10800" y="14727"/>
                </a:cubicBezTo>
                <a:cubicBezTo>
                  <a:pt x="10800" y="17561"/>
                  <a:pt x="10800" y="19270"/>
                  <a:pt x="10584" y="20135"/>
                </a:cubicBezTo>
                <a:cubicBezTo>
                  <a:pt x="10474" y="20573"/>
                  <a:pt x="10463" y="20618"/>
                  <a:pt x="9818" y="20618"/>
                </a:cubicBezTo>
                <a:cubicBezTo>
                  <a:pt x="9173" y="20618"/>
                  <a:pt x="9162" y="20573"/>
                  <a:pt x="9052" y="20135"/>
                </a:cubicBezTo>
                <a:cubicBezTo>
                  <a:pt x="8926" y="19627"/>
                  <a:pt x="8874" y="18820"/>
                  <a:pt x="8853" y="17673"/>
                </a:cubicBezTo>
                <a:lnTo>
                  <a:pt x="9327" y="17673"/>
                </a:lnTo>
                <a:cubicBezTo>
                  <a:pt x="9598" y="17673"/>
                  <a:pt x="9818" y="17453"/>
                  <a:pt x="9818" y="17182"/>
                </a:cubicBezTo>
                <a:cubicBezTo>
                  <a:pt x="9818" y="16910"/>
                  <a:pt x="9598" y="16691"/>
                  <a:pt x="9327" y="16691"/>
                </a:cubicBezTo>
                <a:lnTo>
                  <a:pt x="8840" y="16691"/>
                </a:lnTo>
                <a:cubicBezTo>
                  <a:pt x="8838" y="16381"/>
                  <a:pt x="8837" y="16059"/>
                  <a:pt x="8837" y="15709"/>
                </a:cubicBezTo>
                <a:lnTo>
                  <a:pt x="9327" y="15709"/>
                </a:lnTo>
                <a:cubicBezTo>
                  <a:pt x="9598" y="15709"/>
                  <a:pt x="9818" y="15490"/>
                  <a:pt x="9818" y="15218"/>
                </a:cubicBezTo>
                <a:cubicBezTo>
                  <a:pt x="9818" y="14947"/>
                  <a:pt x="9598" y="14727"/>
                  <a:pt x="9327" y="14727"/>
                </a:cubicBezTo>
                <a:lnTo>
                  <a:pt x="8836" y="14727"/>
                </a:lnTo>
                <a:cubicBezTo>
                  <a:pt x="8836" y="11916"/>
                  <a:pt x="6791" y="10260"/>
                  <a:pt x="4813" y="8659"/>
                </a:cubicBezTo>
                <a:cubicBezTo>
                  <a:pt x="3221" y="7370"/>
                  <a:pt x="1702" y="6139"/>
                  <a:pt x="1176" y="4344"/>
                </a:cubicBezTo>
                <a:cubicBezTo>
                  <a:pt x="2835" y="5266"/>
                  <a:pt x="6083" y="5891"/>
                  <a:pt x="9818" y="5891"/>
                </a:cubicBezTo>
                <a:cubicBezTo>
                  <a:pt x="13550" y="5891"/>
                  <a:pt x="16795" y="5266"/>
                  <a:pt x="18456" y="4347"/>
                </a:cubicBezTo>
                <a:cubicBezTo>
                  <a:pt x="17928" y="6143"/>
                  <a:pt x="16412" y="7373"/>
                  <a:pt x="14823" y="8659"/>
                </a:cubicBezTo>
                <a:moveTo>
                  <a:pt x="982" y="2945"/>
                </a:moveTo>
                <a:cubicBezTo>
                  <a:pt x="982" y="1861"/>
                  <a:pt x="4938" y="982"/>
                  <a:pt x="9818" y="982"/>
                </a:cubicBezTo>
                <a:cubicBezTo>
                  <a:pt x="14698" y="982"/>
                  <a:pt x="18655" y="1861"/>
                  <a:pt x="18655" y="2945"/>
                </a:cubicBezTo>
                <a:cubicBezTo>
                  <a:pt x="18655" y="4031"/>
                  <a:pt x="14698" y="4909"/>
                  <a:pt x="9818" y="4909"/>
                </a:cubicBezTo>
                <a:cubicBezTo>
                  <a:pt x="4938" y="4909"/>
                  <a:pt x="982" y="4031"/>
                  <a:pt x="982" y="2945"/>
                </a:cubicBezTo>
                <a:moveTo>
                  <a:pt x="19636" y="2945"/>
                </a:moveTo>
                <a:cubicBezTo>
                  <a:pt x="19636" y="1319"/>
                  <a:pt x="15241" y="0"/>
                  <a:pt x="9818" y="0"/>
                </a:cubicBezTo>
                <a:cubicBezTo>
                  <a:pt x="4396" y="0"/>
                  <a:pt x="0" y="1319"/>
                  <a:pt x="0" y="2945"/>
                </a:cubicBezTo>
                <a:cubicBezTo>
                  <a:pt x="0" y="8836"/>
                  <a:pt x="7855" y="9818"/>
                  <a:pt x="7855" y="14727"/>
                </a:cubicBezTo>
                <a:cubicBezTo>
                  <a:pt x="7855" y="14900"/>
                  <a:pt x="7855" y="15053"/>
                  <a:pt x="7855" y="15217"/>
                </a:cubicBezTo>
                <a:cubicBezTo>
                  <a:pt x="7855" y="15217"/>
                  <a:pt x="7855" y="15218"/>
                  <a:pt x="7855" y="15218"/>
                </a:cubicBezTo>
                <a:cubicBezTo>
                  <a:pt x="7855" y="15219"/>
                  <a:pt x="7855" y="15219"/>
                  <a:pt x="7855" y="15219"/>
                </a:cubicBezTo>
                <a:cubicBezTo>
                  <a:pt x="7855" y="15938"/>
                  <a:pt x="7856" y="16572"/>
                  <a:pt x="7863" y="17142"/>
                </a:cubicBezTo>
                <a:cubicBezTo>
                  <a:pt x="7861" y="17155"/>
                  <a:pt x="7855" y="17168"/>
                  <a:pt x="7855" y="17182"/>
                </a:cubicBezTo>
                <a:cubicBezTo>
                  <a:pt x="7855" y="17199"/>
                  <a:pt x="7862" y="17212"/>
                  <a:pt x="7864" y="17229"/>
                </a:cubicBezTo>
                <a:cubicBezTo>
                  <a:pt x="7908" y="20896"/>
                  <a:pt x="8177" y="21600"/>
                  <a:pt x="9818" y="21600"/>
                </a:cubicBezTo>
                <a:cubicBezTo>
                  <a:pt x="11782" y="21600"/>
                  <a:pt x="11782" y="20618"/>
                  <a:pt x="11782" y="14727"/>
                </a:cubicBezTo>
                <a:cubicBezTo>
                  <a:pt x="11782" y="9818"/>
                  <a:pt x="19636" y="8836"/>
                  <a:pt x="19636" y="2945"/>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76" name="Shape 2576"/>
          <p:cNvSpPr/>
          <p:nvPr/>
        </p:nvSpPr>
        <p:spPr>
          <a:xfrm>
            <a:off x="2825064" y="942860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1109" y="14727"/>
                </a:moveTo>
                <a:lnTo>
                  <a:pt x="15218" y="14727"/>
                </a:lnTo>
                <a:cubicBezTo>
                  <a:pt x="14947" y="14727"/>
                  <a:pt x="14727" y="14947"/>
                  <a:pt x="14727" y="15218"/>
                </a:cubicBezTo>
                <a:cubicBezTo>
                  <a:pt x="14727" y="15490"/>
                  <a:pt x="14947" y="15709"/>
                  <a:pt x="15218" y="15709"/>
                </a:cubicBezTo>
                <a:lnTo>
                  <a:pt x="21109" y="15709"/>
                </a:lnTo>
                <a:cubicBezTo>
                  <a:pt x="21380" y="15709"/>
                  <a:pt x="21600" y="15490"/>
                  <a:pt x="21600" y="15218"/>
                </a:cubicBezTo>
                <a:cubicBezTo>
                  <a:pt x="21600" y="14947"/>
                  <a:pt x="21380" y="14727"/>
                  <a:pt x="21109" y="14727"/>
                </a:cubicBezTo>
                <a:moveTo>
                  <a:pt x="14823" y="8659"/>
                </a:moveTo>
                <a:cubicBezTo>
                  <a:pt x="12845" y="10260"/>
                  <a:pt x="10800" y="11916"/>
                  <a:pt x="10800" y="14727"/>
                </a:cubicBezTo>
                <a:cubicBezTo>
                  <a:pt x="10800" y="17561"/>
                  <a:pt x="10800" y="19270"/>
                  <a:pt x="10584" y="20135"/>
                </a:cubicBezTo>
                <a:cubicBezTo>
                  <a:pt x="10474" y="20573"/>
                  <a:pt x="10463" y="20618"/>
                  <a:pt x="9818" y="20618"/>
                </a:cubicBezTo>
                <a:cubicBezTo>
                  <a:pt x="9173" y="20618"/>
                  <a:pt x="9162" y="20573"/>
                  <a:pt x="9052" y="20135"/>
                </a:cubicBezTo>
                <a:cubicBezTo>
                  <a:pt x="8926" y="19627"/>
                  <a:pt x="8874" y="18820"/>
                  <a:pt x="8853" y="17673"/>
                </a:cubicBezTo>
                <a:lnTo>
                  <a:pt x="9327" y="17673"/>
                </a:lnTo>
                <a:cubicBezTo>
                  <a:pt x="9598" y="17673"/>
                  <a:pt x="9818" y="17453"/>
                  <a:pt x="9818" y="17182"/>
                </a:cubicBezTo>
                <a:cubicBezTo>
                  <a:pt x="9818" y="16910"/>
                  <a:pt x="9598" y="16691"/>
                  <a:pt x="9327" y="16691"/>
                </a:cubicBezTo>
                <a:lnTo>
                  <a:pt x="8840" y="16691"/>
                </a:lnTo>
                <a:cubicBezTo>
                  <a:pt x="8838" y="16381"/>
                  <a:pt x="8837" y="16059"/>
                  <a:pt x="8837" y="15709"/>
                </a:cubicBezTo>
                <a:lnTo>
                  <a:pt x="9327" y="15709"/>
                </a:lnTo>
                <a:cubicBezTo>
                  <a:pt x="9598" y="15709"/>
                  <a:pt x="9818" y="15490"/>
                  <a:pt x="9818" y="15218"/>
                </a:cubicBezTo>
                <a:cubicBezTo>
                  <a:pt x="9818" y="14947"/>
                  <a:pt x="9598" y="14727"/>
                  <a:pt x="9327" y="14727"/>
                </a:cubicBezTo>
                <a:lnTo>
                  <a:pt x="8836" y="14727"/>
                </a:lnTo>
                <a:cubicBezTo>
                  <a:pt x="8836" y="11916"/>
                  <a:pt x="6791" y="10260"/>
                  <a:pt x="4813" y="8659"/>
                </a:cubicBezTo>
                <a:cubicBezTo>
                  <a:pt x="3221" y="7370"/>
                  <a:pt x="1702" y="6139"/>
                  <a:pt x="1176" y="4344"/>
                </a:cubicBezTo>
                <a:cubicBezTo>
                  <a:pt x="2835" y="5266"/>
                  <a:pt x="6083" y="5891"/>
                  <a:pt x="9818" y="5891"/>
                </a:cubicBezTo>
                <a:cubicBezTo>
                  <a:pt x="13550" y="5891"/>
                  <a:pt x="16795" y="5266"/>
                  <a:pt x="18456" y="4347"/>
                </a:cubicBezTo>
                <a:cubicBezTo>
                  <a:pt x="17928" y="6143"/>
                  <a:pt x="16412" y="7373"/>
                  <a:pt x="14823" y="8659"/>
                </a:cubicBezTo>
                <a:moveTo>
                  <a:pt x="982" y="2945"/>
                </a:moveTo>
                <a:cubicBezTo>
                  <a:pt x="982" y="1861"/>
                  <a:pt x="4938" y="982"/>
                  <a:pt x="9818" y="982"/>
                </a:cubicBezTo>
                <a:cubicBezTo>
                  <a:pt x="14698" y="982"/>
                  <a:pt x="18655" y="1861"/>
                  <a:pt x="18655" y="2945"/>
                </a:cubicBezTo>
                <a:cubicBezTo>
                  <a:pt x="18655" y="4031"/>
                  <a:pt x="14698" y="4909"/>
                  <a:pt x="9818" y="4909"/>
                </a:cubicBezTo>
                <a:cubicBezTo>
                  <a:pt x="4938" y="4909"/>
                  <a:pt x="982" y="4031"/>
                  <a:pt x="982" y="2945"/>
                </a:cubicBezTo>
                <a:moveTo>
                  <a:pt x="19636" y="2945"/>
                </a:moveTo>
                <a:cubicBezTo>
                  <a:pt x="19636" y="1319"/>
                  <a:pt x="15241" y="0"/>
                  <a:pt x="9818" y="0"/>
                </a:cubicBezTo>
                <a:cubicBezTo>
                  <a:pt x="4396" y="0"/>
                  <a:pt x="0" y="1319"/>
                  <a:pt x="0" y="2945"/>
                </a:cubicBezTo>
                <a:cubicBezTo>
                  <a:pt x="0" y="8836"/>
                  <a:pt x="7855" y="9818"/>
                  <a:pt x="7855" y="14727"/>
                </a:cubicBezTo>
                <a:cubicBezTo>
                  <a:pt x="7855" y="14900"/>
                  <a:pt x="7855" y="15053"/>
                  <a:pt x="7855" y="15217"/>
                </a:cubicBezTo>
                <a:cubicBezTo>
                  <a:pt x="7855" y="15217"/>
                  <a:pt x="7855" y="15218"/>
                  <a:pt x="7855" y="15218"/>
                </a:cubicBezTo>
                <a:cubicBezTo>
                  <a:pt x="7855" y="15219"/>
                  <a:pt x="7855" y="15219"/>
                  <a:pt x="7855" y="15219"/>
                </a:cubicBezTo>
                <a:cubicBezTo>
                  <a:pt x="7855" y="15938"/>
                  <a:pt x="7856" y="16572"/>
                  <a:pt x="7863" y="17142"/>
                </a:cubicBezTo>
                <a:cubicBezTo>
                  <a:pt x="7861" y="17155"/>
                  <a:pt x="7855" y="17168"/>
                  <a:pt x="7855" y="17182"/>
                </a:cubicBezTo>
                <a:cubicBezTo>
                  <a:pt x="7855" y="17199"/>
                  <a:pt x="7862" y="17212"/>
                  <a:pt x="7864" y="17229"/>
                </a:cubicBezTo>
                <a:cubicBezTo>
                  <a:pt x="7908" y="20896"/>
                  <a:pt x="8177" y="21600"/>
                  <a:pt x="9818" y="21600"/>
                </a:cubicBezTo>
                <a:cubicBezTo>
                  <a:pt x="11782" y="21600"/>
                  <a:pt x="11782" y="20618"/>
                  <a:pt x="11782" y="14727"/>
                </a:cubicBezTo>
                <a:cubicBezTo>
                  <a:pt x="11782" y="9818"/>
                  <a:pt x="19636" y="8836"/>
                  <a:pt x="19636" y="2945"/>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77" name="Shape 2577"/>
          <p:cNvSpPr/>
          <p:nvPr/>
        </p:nvSpPr>
        <p:spPr>
          <a:xfrm>
            <a:off x="3916979" y="9428601"/>
            <a:ext cx="507869" cy="558655"/>
          </a:xfrm>
          <a:custGeom>
            <a:avLst/>
            <a:gdLst/>
            <a:ahLst/>
            <a:cxnLst>
              <a:cxn ang="0">
                <a:pos x="wd2" y="hd2"/>
              </a:cxn>
              <a:cxn ang="5400000">
                <a:pos x="wd2" y="hd2"/>
              </a:cxn>
              <a:cxn ang="10800000">
                <a:pos x="wd2" y="hd2"/>
              </a:cxn>
              <a:cxn ang="16200000">
                <a:pos x="wd2" y="hd2"/>
              </a:cxn>
            </a:cxnLst>
            <a:rect l="0" t="0" r="r" b="b"/>
            <a:pathLst>
              <a:path w="21600" h="21600" extrusionOk="0">
                <a:moveTo>
                  <a:pt x="20520" y="4979"/>
                </a:moveTo>
                <a:lnTo>
                  <a:pt x="7560" y="6792"/>
                </a:lnTo>
                <a:lnTo>
                  <a:pt x="7560" y="2876"/>
                </a:lnTo>
                <a:lnTo>
                  <a:pt x="20520" y="1063"/>
                </a:lnTo>
                <a:cubicBezTo>
                  <a:pt x="20520" y="1063"/>
                  <a:pt x="20520" y="4979"/>
                  <a:pt x="20520" y="4979"/>
                </a:cubicBezTo>
                <a:close/>
                <a:moveTo>
                  <a:pt x="18900" y="17673"/>
                </a:moveTo>
                <a:lnTo>
                  <a:pt x="16740" y="17673"/>
                </a:lnTo>
                <a:cubicBezTo>
                  <a:pt x="15845" y="17673"/>
                  <a:pt x="15120" y="17014"/>
                  <a:pt x="15120" y="16200"/>
                </a:cubicBezTo>
                <a:cubicBezTo>
                  <a:pt x="15120" y="15387"/>
                  <a:pt x="15845" y="14727"/>
                  <a:pt x="16740" y="14727"/>
                </a:cubicBezTo>
                <a:lnTo>
                  <a:pt x="18900" y="14727"/>
                </a:lnTo>
                <a:cubicBezTo>
                  <a:pt x="19795" y="14727"/>
                  <a:pt x="20520" y="15387"/>
                  <a:pt x="20520" y="16200"/>
                </a:cubicBezTo>
                <a:cubicBezTo>
                  <a:pt x="20520" y="17014"/>
                  <a:pt x="19795" y="17673"/>
                  <a:pt x="18900" y="17673"/>
                </a:cubicBezTo>
                <a:moveTo>
                  <a:pt x="4860" y="20618"/>
                </a:moveTo>
                <a:lnTo>
                  <a:pt x="2700" y="20618"/>
                </a:lnTo>
                <a:cubicBezTo>
                  <a:pt x="1805" y="20618"/>
                  <a:pt x="1080" y="19959"/>
                  <a:pt x="1080" y="19146"/>
                </a:cubicBezTo>
                <a:cubicBezTo>
                  <a:pt x="1080" y="18332"/>
                  <a:pt x="1805" y="17673"/>
                  <a:pt x="2700" y="17673"/>
                </a:cubicBezTo>
                <a:lnTo>
                  <a:pt x="4860" y="17673"/>
                </a:lnTo>
                <a:cubicBezTo>
                  <a:pt x="5755" y="17673"/>
                  <a:pt x="6480" y="18332"/>
                  <a:pt x="6480" y="19146"/>
                </a:cubicBezTo>
                <a:cubicBezTo>
                  <a:pt x="6480" y="19959"/>
                  <a:pt x="5755" y="20618"/>
                  <a:pt x="4860" y="20618"/>
                </a:cubicBezTo>
                <a:moveTo>
                  <a:pt x="21060" y="0"/>
                </a:moveTo>
                <a:cubicBezTo>
                  <a:pt x="21031" y="0"/>
                  <a:pt x="21006" y="11"/>
                  <a:pt x="20980" y="15"/>
                </a:cubicBezTo>
                <a:lnTo>
                  <a:pt x="20978" y="6"/>
                </a:lnTo>
                <a:lnTo>
                  <a:pt x="6938" y="1969"/>
                </a:lnTo>
                <a:lnTo>
                  <a:pt x="6940" y="1979"/>
                </a:lnTo>
                <a:cubicBezTo>
                  <a:pt x="6681" y="2016"/>
                  <a:pt x="6480" y="2210"/>
                  <a:pt x="6480" y="2455"/>
                </a:cubicBezTo>
                <a:lnTo>
                  <a:pt x="6480" y="17193"/>
                </a:lnTo>
                <a:cubicBezTo>
                  <a:pt x="6028" y="16882"/>
                  <a:pt x="5471" y="16691"/>
                  <a:pt x="4860" y="16691"/>
                </a:cubicBezTo>
                <a:lnTo>
                  <a:pt x="2700" y="16691"/>
                </a:lnTo>
                <a:cubicBezTo>
                  <a:pt x="1209" y="16691"/>
                  <a:pt x="0" y="17790"/>
                  <a:pt x="0" y="19146"/>
                </a:cubicBezTo>
                <a:cubicBezTo>
                  <a:pt x="0" y="20501"/>
                  <a:pt x="1209" y="21600"/>
                  <a:pt x="2700" y="21600"/>
                </a:cubicBezTo>
                <a:lnTo>
                  <a:pt x="4860" y="21600"/>
                </a:lnTo>
                <a:cubicBezTo>
                  <a:pt x="6352" y="21600"/>
                  <a:pt x="7560" y="20501"/>
                  <a:pt x="7560" y="19146"/>
                </a:cubicBezTo>
                <a:lnTo>
                  <a:pt x="7560" y="7785"/>
                </a:lnTo>
                <a:lnTo>
                  <a:pt x="20520" y="5972"/>
                </a:lnTo>
                <a:lnTo>
                  <a:pt x="20520" y="14248"/>
                </a:lnTo>
                <a:cubicBezTo>
                  <a:pt x="20068" y="13937"/>
                  <a:pt x="19511" y="13745"/>
                  <a:pt x="18900" y="13745"/>
                </a:cubicBezTo>
                <a:lnTo>
                  <a:pt x="16740" y="13745"/>
                </a:lnTo>
                <a:cubicBezTo>
                  <a:pt x="15249" y="13745"/>
                  <a:pt x="14040" y="14845"/>
                  <a:pt x="14040" y="16200"/>
                </a:cubicBezTo>
                <a:cubicBezTo>
                  <a:pt x="14040" y="17556"/>
                  <a:pt x="15249" y="18655"/>
                  <a:pt x="16740" y="18655"/>
                </a:cubicBezTo>
                <a:lnTo>
                  <a:pt x="18900" y="18655"/>
                </a:lnTo>
                <a:cubicBezTo>
                  <a:pt x="20392" y="18655"/>
                  <a:pt x="21600" y="17556"/>
                  <a:pt x="21600" y="16200"/>
                </a:cubicBezTo>
                <a:lnTo>
                  <a:pt x="21600" y="491"/>
                </a:lnTo>
                <a:cubicBezTo>
                  <a:pt x="21600" y="220"/>
                  <a:pt x="21358" y="0"/>
                  <a:pt x="2106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78" name="Shape 2578"/>
          <p:cNvSpPr/>
          <p:nvPr/>
        </p:nvSpPr>
        <p:spPr>
          <a:xfrm>
            <a:off x="5059682" y="9428601"/>
            <a:ext cx="355508" cy="558655"/>
          </a:xfrm>
          <a:custGeom>
            <a:avLst/>
            <a:gdLst/>
            <a:ahLst/>
            <a:cxnLst>
              <a:cxn ang="0">
                <a:pos x="wd2" y="hd2"/>
              </a:cxn>
              <a:cxn ang="5400000">
                <a:pos x="wd2" y="hd2"/>
              </a:cxn>
              <a:cxn ang="10800000">
                <a:pos x="wd2" y="hd2"/>
              </a:cxn>
              <a:cxn ang="16200000">
                <a:pos x="wd2" y="hd2"/>
              </a:cxn>
            </a:cxnLst>
            <a:rect l="0" t="0" r="r" b="b"/>
            <a:pathLst>
              <a:path w="21600" h="21600" extrusionOk="0">
                <a:moveTo>
                  <a:pt x="20057" y="5837"/>
                </a:moveTo>
                <a:lnTo>
                  <a:pt x="10800" y="4996"/>
                </a:lnTo>
                <a:lnTo>
                  <a:pt x="10800" y="1036"/>
                </a:lnTo>
                <a:lnTo>
                  <a:pt x="20057" y="1878"/>
                </a:lnTo>
                <a:cubicBezTo>
                  <a:pt x="20057" y="1878"/>
                  <a:pt x="20057" y="5837"/>
                  <a:pt x="20057" y="5837"/>
                </a:cubicBezTo>
                <a:close/>
                <a:moveTo>
                  <a:pt x="6943" y="20618"/>
                </a:moveTo>
                <a:lnTo>
                  <a:pt x="3857" y="20618"/>
                </a:lnTo>
                <a:cubicBezTo>
                  <a:pt x="2579" y="20618"/>
                  <a:pt x="1543" y="19959"/>
                  <a:pt x="1543" y="19146"/>
                </a:cubicBezTo>
                <a:cubicBezTo>
                  <a:pt x="1543" y="18332"/>
                  <a:pt x="2579" y="17673"/>
                  <a:pt x="3857" y="17673"/>
                </a:cubicBezTo>
                <a:lnTo>
                  <a:pt x="6943" y="17673"/>
                </a:lnTo>
                <a:cubicBezTo>
                  <a:pt x="8221" y="17673"/>
                  <a:pt x="9257" y="18332"/>
                  <a:pt x="9257" y="19146"/>
                </a:cubicBezTo>
                <a:cubicBezTo>
                  <a:pt x="9257" y="19959"/>
                  <a:pt x="8221" y="20618"/>
                  <a:pt x="6943" y="20618"/>
                </a:cubicBezTo>
                <a:moveTo>
                  <a:pt x="20829" y="982"/>
                </a:moveTo>
                <a:cubicBezTo>
                  <a:pt x="20788" y="982"/>
                  <a:pt x="20752" y="993"/>
                  <a:pt x="20714" y="997"/>
                </a:cubicBezTo>
                <a:lnTo>
                  <a:pt x="20711" y="988"/>
                </a:lnTo>
                <a:lnTo>
                  <a:pt x="10344" y="45"/>
                </a:lnTo>
                <a:cubicBezTo>
                  <a:pt x="10248" y="17"/>
                  <a:pt x="10141" y="0"/>
                  <a:pt x="10029" y="0"/>
                </a:cubicBezTo>
                <a:cubicBezTo>
                  <a:pt x="10002" y="0"/>
                  <a:pt x="9979" y="8"/>
                  <a:pt x="9954" y="10"/>
                </a:cubicBezTo>
                <a:lnTo>
                  <a:pt x="9911" y="6"/>
                </a:lnTo>
                <a:lnTo>
                  <a:pt x="9914" y="15"/>
                </a:lnTo>
                <a:cubicBezTo>
                  <a:pt x="9545" y="52"/>
                  <a:pt x="9257" y="246"/>
                  <a:pt x="9257" y="491"/>
                </a:cubicBezTo>
                <a:lnTo>
                  <a:pt x="9257" y="17193"/>
                </a:lnTo>
                <a:cubicBezTo>
                  <a:pt x="8612" y="16882"/>
                  <a:pt x="7815" y="16691"/>
                  <a:pt x="6943" y="16691"/>
                </a:cubicBezTo>
                <a:lnTo>
                  <a:pt x="3857" y="16691"/>
                </a:lnTo>
                <a:cubicBezTo>
                  <a:pt x="1727" y="16691"/>
                  <a:pt x="0" y="17790"/>
                  <a:pt x="0" y="19146"/>
                </a:cubicBezTo>
                <a:cubicBezTo>
                  <a:pt x="0" y="20501"/>
                  <a:pt x="1727" y="21600"/>
                  <a:pt x="3857" y="21600"/>
                </a:cubicBezTo>
                <a:lnTo>
                  <a:pt x="6943" y="21600"/>
                </a:lnTo>
                <a:cubicBezTo>
                  <a:pt x="9074" y="21600"/>
                  <a:pt x="10800" y="20501"/>
                  <a:pt x="10800" y="19146"/>
                </a:cubicBezTo>
                <a:lnTo>
                  <a:pt x="10800" y="5945"/>
                </a:lnTo>
                <a:lnTo>
                  <a:pt x="20513" y="6828"/>
                </a:lnTo>
                <a:cubicBezTo>
                  <a:pt x="20610" y="6855"/>
                  <a:pt x="20715" y="6873"/>
                  <a:pt x="20829" y="6873"/>
                </a:cubicBezTo>
                <a:cubicBezTo>
                  <a:pt x="20855" y="6873"/>
                  <a:pt x="20877" y="6865"/>
                  <a:pt x="20904" y="6864"/>
                </a:cubicBezTo>
                <a:lnTo>
                  <a:pt x="20946" y="6867"/>
                </a:lnTo>
                <a:lnTo>
                  <a:pt x="20943" y="6858"/>
                </a:lnTo>
                <a:cubicBezTo>
                  <a:pt x="21313" y="6822"/>
                  <a:pt x="21600" y="6627"/>
                  <a:pt x="21600" y="6382"/>
                </a:cubicBezTo>
                <a:lnTo>
                  <a:pt x="21600" y="1473"/>
                </a:lnTo>
                <a:cubicBezTo>
                  <a:pt x="21600" y="1202"/>
                  <a:pt x="21254" y="982"/>
                  <a:pt x="20829" y="982"/>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79" name="Shape 2579"/>
          <p:cNvSpPr/>
          <p:nvPr/>
        </p:nvSpPr>
        <p:spPr>
          <a:xfrm>
            <a:off x="6024630" y="942860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6257" y="18984"/>
                </a:moveTo>
                <a:lnTo>
                  <a:pt x="11380" y="15408"/>
                </a:lnTo>
                <a:lnTo>
                  <a:pt x="10800" y="14983"/>
                </a:lnTo>
                <a:lnTo>
                  <a:pt x="10219" y="15408"/>
                </a:lnTo>
                <a:lnTo>
                  <a:pt x="5343" y="18984"/>
                </a:lnTo>
                <a:lnTo>
                  <a:pt x="7313" y="13075"/>
                </a:lnTo>
                <a:lnTo>
                  <a:pt x="7534" y="12411"/>
                </a:lnTo>
                <a:lnTo>
                  <a:pt x="6980" y="11985"/>
                </a:lnTo>
                <a:lnTo>
                  <a:pt x="2887" y="8836"/>
                </a:lnTo>
                <a:lnTo>
                  <a:pt x="8535" y="8836"/>
                </a:lnTo>
                <a:lnTo>
                  <a:pt x="8774" y="8199"/>
                </a:lnTo>
                <a:lnTo>
                  <a:pt x="10800" y="2796"/>
                </a:lnTo>
                <a:lnTo>
                  <a:pt x="12826" y="8199"/>
                </a:lnTo>
                <a:lnTo>
                  <a:pt x="13065" y="8836"/>
                </a:lnTo>
                <a:lnTo>
                  <a:pt x="18714" y="8836"/>
                </a:lnTo>
                <a:lnTo>
                  <a:pt x="14619" y="11985"/>
                </a:lnTo>
                <a:lnTo>
                  <a:pt x="14066" y="12411"/>
                </a:lnTo>
                <a:cubicBezTo>
                  <a:pt x="14066" y="12411"/>
                  <a:pt x="16257" y="18984"/>
                  <a:pt x="16257" y="18984"/>
                </a:cubicBezTo>
                <a:close/>
                <a:moveTo>
                  <a:pt x="21600" y="7855"/>
                </a:moveTo>
                <a:lnTo>
                  <a:pt x="13745" y="7855"/>
                </a:lnTo>
                <a:lnTo>
                  <a:pt x="10800" y="0"/>
                </a:lnTo>
                <a:lnTo>
                  <a:pt x="7855" y="7855"/>
                </a:lnTo>
                <a:lnTo>
                  <a:pt x="0" y="7855"/>
                </a:lnTo>
                <a:lnTo>
                  <a:pt x="6382" y="12764"/>
                </a:lnTo>
                <a:lnTo>
                  <a:pt x="3436" y="21600"/>
                </a:lnTo>
                <a:lnTo>
                  <a:pt x="10800" y="16200"/>
                </a:lnTo>
                <a:lnTo>
                  <a:pt x="18164" y="21600"/>
                </a:lnTo>
                <a:lnTo>
                  <a:pt x="15218" y="12764"/>
                </a:lnTo>
                <a:cubicBezTo>
                  <a:pt x="15218" y="12764"/>
                  <a:pt x="21600" y="7855"/>
                  <a:pt x="21600" y="7855"/>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80" name="Shape 2580"/>
          <p:cNvSpPr/>
          <p:nvPr/>
        </p:nvSpPr>
        <p:spPr>
          <a:xfrm>
            <a:off x="7091153" y="942860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9445" y="15886"/>
                </a:moveTo>
                <a:lnTo>
                  <a:pt x="10478" y="18984"/>
                </a:lnTo>
                <a:lnTo>
                  <a:pt x="7944" y="17126"/>
                </a:lnTo>
                <a:lnTo>
                  <a:pt x="7364" y="16700"/>
                </a:lnTo>
                <a:lnTo>
                  <a:pt x="6783" y="17126"/>
                </a:lnTo>
                <a:lnTo>
                  <a:pt x="4249" y="18984"/>
                </a:lnTo>
                <a:lnTo>
                  <a:pt x="5283" y="15886"/>
                </a:lnTo>
                <a:lnTo>
                  <a:pt x="5505" y="15220"/>
                </a:lnTo>
                <a:lnTo>
                  <a:pt x="4946" y="14794"/>
                </a:lnTo>
                <a:lnTo>
                  <a:pt x="2908" y="13240"/>
                </a:lnTo>
                <a:lnTo>
                  <a:pt x="6037" y="13240"/>
                </a:lnTo>
                <a:lnTo>
                  <a:pt x="6275" y="12602"/>
                </a:lnTo>
                <a:lnTo>
                  <a:pt x="7364" y="9683"/>
                </a:lnTo>
                <a:lnTo>
                  <a:pt x="8452" y="12602"/>
                </a:lnTo>
                <a:lnTo>
                  <a:pt x="8690" y="13240"/>
                </a:lnTo>
                <a:lnTo>
                  <a:pt x="11820" y="13240"/>
                </a:lnTo>
                <a:lnTo>
                  <a:pt x="9781" y="14794"/>
                </a:lnTo>
                <a:lnTo>
                  <a:pt x="9223" y="15220"/>
                </a:lnTo>
                <a:cubicBezTo>
                  <a:pt x="9223" y="15220"/>
                  <a:pt x="9445" y="15886"/>
                  <a:pt x="9445" y="15886"/>
                </a:cubicBezTo>
                <a:close/>
                <a:moveTo>
                  <a:pt x="9372" y="12259"/>
                </a:moveTo>
                <a:lnTo>
                  <a:pt x="7364" y="6873"/>
                </a:lnTo>
                <a:lnTo>
                  <a:pt x="5355" y="12259"/>
                </a:lnTo>
                <a:lnTo>
                  <a:pt x="0" y="12259"/>
                </a:lnTo>
                <a:lnTo>
                  <a:pt x="4351" y="15575"/>
                </a:lnTo>
                <a:lnTo>
                  <a:pt x="2343" y="21600"/>
                </a:lnTo>
                <a:lnTo>
                  <a:pt x="7364" y="17918"/>
                </a:lnTo>
                <a:lnTo>
                  <a:pt x="12384" y="21600"/>
                </a:lnTo>
                <a:lnTo>
                  <a:pt x="10376" y="15575"/>
                </a:lnTo>
                <a:lnTo>
                  <a:pt x="14727" y="12259"/>
                </a:lnTo>
                <a:cubicBezTo>
                  <a:pt x="14727" y="12259"/>
                  <a:pt x="9372" y="12259"/>
                  <a:pt x="9372" y="12259"/>
                </a:cubicBezTo>
                <a:close/>
                <a:moveTo>
                  <a:pt x="16781" y="7308"/>
                </a:moveTo>
                <a:lnTo>
                  <a:pt x="16200" y="6883"/>
                </a:lnTo>
                <a:lnTo>
                  <a:pt x="15619" y="7308"/>
                </a:lnTo>
                <a:lnTo>
                  <a:pt x="14426" y="8184"/>
                </a:lnTo>
                <a:lnTo>
                  <a:pt x="14922" y="6693"/>
                </a:lnTo>
                <a:lnTo>
                  <a:pt x="15143" y="6031"/>
                </a:lnTo>
                <a:lnTo>
                  <a:pt x="14590" y="5605"/>
                </a:lnTo>
                <a:lnTo>
                  <a:pt x="13682" y="4905"/>
                </a:lnTo>
                <a:lnTo>
                  <a:pt x="15408" y="4905"/>
                </a:lnTo>
                <a:lnTo>
                  <a:pt x="15647" y="4267"/>
                </a:lnTo>
                <a:lnTo>
                  <a:pt x="16200" y="2793"/>
                </a:lnTo>
                <a:lnTo>
                  <a:pt x="16754" y="4267"/>
                </a:lnTo>
                <a:lnTo>
                  <a:pt x="16992" y="4905"/>
                </a:lnTo>
                <a:lnTo>
                  <a:pt x="18718" y="4905"/>
                </a:lnTo>
                <a:lnTo>
                  <a:pt x="17810" y="5605"/>
                </a:lnTo>
                <a:lnTo>
                  <a:pt x="17257" y="6031"/>
                </a:lnTo>
                <a:lnTo>
                  <a:pt x="17478" y="6693"/>
                </a:lnTo>
                <a:lnTo>
                  <a:pt x="17975" y="8184"/>
                </a:lnTo>
                <a:cubicBezTo>
                  <a:pt x="17975" y="8184"/>
                  <a:pt x="16781" y="7308"/>
                  <a:pt x="16781" y="7308"/>
                </a:cubicBezTo>
                <a:close/>
                <a:moveTo>
                  <a:pt x="21600" y="3922"/>
                </a:moveTo>
                <a:lnTo>
                  <a:pt x="17673" y="3922"/>
                </a:lnTo>
                <a:lnTo>
                  <a:pt x="16200" y="0"/>
                </a:lnTo>
                <a:lnTo>
                  <a:pt x="14727" y="3922"/>
                </a:lnTo>
                <a:lnTo>
                  <a:pt x="10800" y="3922"/>
                </a:lnTo>
                <a:lnTo>
                  <a:pt x="13991" y="6382"/>
                </a:lnTo>
                <a:lnTo>
                  <a:pt x="12518" y="10800"/>
                </a:lnTo>
                <a:lnTo>
                  <a:pt x="16200" y="8100"/>
                </a:lnTo>
                <a:lnTo>
                  <a:pt x="19882" y="10800"/>
                </a:lnTo>
                <a:lnTo>
                  <a:pt x="18409" y="6382"/>
                </a:lnTo>
                <a:cubicBezTo>
                  <a:pt x="18409" y="6382"/>
                  <a:pt x="21600" y="3922"/>
                  <a:pt x="21600" y="3922"/>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81" name="Shape 2581"/>
          <p:cNvSpPr/>
          <p:nvPr/>
        </p:nvSpPr>
        <p:spPr>
          <a:xfrm>
            <a:off x="8157675" y="942860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2133" y="11950"/>
                </a:moveTo>
                <a:lnTo>
                  <a:pt x="12831" y="14044"/>
                </a:lnTo>
                <a:lnTo>
                  <a:pt x="11135" y="12801"/>
                </a:lnTo>
                <a:lnTo>
                  <a:pt x="10555" y="12375"/>
                </a:lnTo>
                <a:lnTo>
                  <a:pt x="9974" y="12801"/>
                </a:lnTo>
                <a:lnTo>
                  <a:pt x="8277" y="14044"/>
                </a:lnTo>
                <a:lnTo>
                  <a:pt x="8976" y="11950"/>
                </a:lnTo>
                <a:lnTo>
                  <a:pt x="9195" y="11291"/>
                </a:lnTo>
                <a:lnTo>
                  <a:pt x="8647" y="10864"/>
                </a:lnTo>
                <a:lnTo>
                  <a:pt x="7280" y="9801"/>
                </a:lnTo>
                <a:lnTo>
                  <a:pt x="9560" y="9801"/>
                </a:lnTo>
                <a:lnTo>
                  <a:pt x="9799" y="9167"/>
                </a:lnTo>
                <a:lnTo>
                  <a:pt x="10555" y="7167"/>
                </a:lnTo>
                <a:lnTo>
                  <a:pt x="11310" y="9167"/>
                </a:lnTo>
                <a:lnTo>
                  <a:pt x="11549" y="9801"/>
                </a:lnTo>
                <a:lnTo>
                  <a:pt x="13829" y="9801"/>
                </a:lnTo>
                <a:lnTo>
                  <a:pt x="12462" y="10864"/>
                </a:lnTo>
                <a:lnTo>
                  <a:pt x="11914" y="11291"/>
                </a:lnTo>
                <a:cubicBezTo>
                  <a:pt x="11914" y="11291"/>
                  <a:pt x="12133" y="11950"/>
                  <a:pt x="12133" y="11950"/>
                </a:cubicBezTo>
                <a:close/>
                <a:moveTo>
                  <a:pt x="12228" y="8820"/>
                </a:moveTo>
                <a:lnTo>
                  <a:pt x="10555" y="4388"/>
                </a:lnTo>
                <a:lnTo>
                  <a:pt x="8881" y="8820"/>
                </a:lnTo>
                <a:lnTo>
                  <a:pt x="4418" y="8820"/>
                </a:lnTo>
                <a:lnTo>
                  <a:pt x="8044" y="11639"/>
                </a:lnTo>
                <a:lnTo>
                  <a:pt x="6371" y="16660"/>
                </a:lnTo>
                <a:lnTo>
                  <a:pt x="10555" y="13592"/>
                </a:lnTo>
                <a:lnTo>
                  <a:pt x="14738" y="16660"/>
                </a:lnTo>
                <a:lnTo>
                  <a:pt x="13065" y="11639"/>
                </a:lnTo>
                <a:lnTo>
                  <a:pt x="16691" y="8820"/>
                </a:lnTo>
                <a:cubicBezTo>
                  <a:pt x="16691" y="8820"/>
                  <a:pt x="12228" y="8820"/>
                  <a:pt x="12228" y="8820"/>
                </a:cubicBezTo>
                <a:close/>
                <a:moveTo>
                  <a:pt x="10800" y="20618"/>
                </a:moveTo>
                <a:cubicBezTo>
                  <a:pt x="5378" y="20618"/>
                  <a:pt x="982" y="16223"/>
                  <a:pt x="982" y="10800"/>
                </a:cubicBezTo>
                <a:cubicBezTo>
                  <a:pt x="982" y="5377"/>
                  <a:pt x="5378" y="982"/>
                  <a:pt x="10800" y="982"/>
                </a:cubicBezTo>
                <a:cubicBezTo>
                  <a:pt x="16223" y="982"/>
                  <a:pt x="20618" y="5377"/>
                  <a:pt x="20618" y="10800"/>
                </a:cubicBezTo>
                <a:cubicBezTo>
                  <a:pt x="20618" y="16223"/>
                  <a:pt x="16223" y="20618"/>
                  <a:pt x="10800" y="20618"/>
                </a:cubicBezTo>
                <a:moveTo>
                  <a:pt x="10800" y="0"/>
                </a:moveTo>
                <a:cubicBezTo>
                  <a:pt x="4835" y="0"/>
                  <a:pt x="0" y="4836"/>
                  <a:pt x="0" y="10800"/>
                </a:cubicBezTo>
                <a:cubicBezTo>
                  <a:pt x="0" y="16765"/>
                  <a:pt x="4835" y="21600"/>
                  <a:pt x="10800" y="21600"/>
                </a:cubicBezTo>
                <a:cubicBezTo>
                  <a:pt x="16765" y="21600"/>
                  <a:pt x="21600" y="16765"/>
                  <a:pt x="21600" y="10800"/>
                </a:cubicBezTo>
                <a:cubicBezTo>
                  <a:pt x="21600" y="4836"/>
                  <a:pt x="16765" y="0"/>
                  <a:pt x="108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82" name="Shape 2582"/>
          <p:cNvSpPr/>
          <p:nvPr/>
        </p:nvSpPr>
        <p:spPr>
          <a:xfrm>
            <a:off x="9224197" y="942860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8164" y="4419"/>
                </a:moveTo>
                <a:lnTo>
                  <a:pt x="9327" y="4419"/>
                </a:lnTo>
                <a:cubicBezTo>
                  <a:pt x="9056" y="4419"/>
                  <a:pt x="8836" y="4638"/>
                  <a:pt x="8836" y="4909"/>
                </a:cubicBezTo>
                <a:cubicBezTo>
                  <a:pt x="8836" y="5181"/>
                  <a:pt x="9056" y="5400"/>
                  <a:pt x="9327" y="5400"/>
                </a:cubicBezTo>
                <a:lnTo>
                  <a:pt x="18164" y="5400"/>
                </a:lnTo>
                <a:cubicBezTo>
                  <a:pt x="18435" y="5400"/>
                  <a:pt x="18655" y="5181"/>
                  <a:pt x="18655" y="4909"/>
                </a:cubicBezTo>
                <a:cubicBezTo>
                  <a:pt x="18655" y="4638"/>
                  <a:pt x="18435" y="4419"/>
                  <a:pt x="18164" y="4419"/>
                </a:cubicBezTo>
                <a:moveTo>
                  <a:pt x="20618" y="19636"/>
                </a:moveTo>
                <a:cubicBezTo>
                  <a:pt x="20618" y="20179"/>
                  <a:pt x="20178" y="20618"/>
                  <a:pt x="19636" y="20618"/>
                </a:cubicBezTo>
                <a:lnTo>
                  <a:pt x="1964" y="20618"/>
                </a:lnTo>
                <a:cubicBezTo>
                  <a:pt x="1421" y="20618"/>
                  <a:pt x="982" y="20179"/>
                  <a:pt x="982" y="19636"/>
                </a:cubicBezTo>
                <a:lnTo>
                  <a:pt x="982" y="1964"/>
                </a:lnTo>
                <a:cubicBezTo>
                  <a:pt x="982" y="1422"/>
                  <a:pt x="1421"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8164" y="10310"/>
                </a:moveTo>
                <a:lnTo>
                  <a:pt x="9327" y="10310"/>
                </a:lnTo>
                <a:cubicBezTo>
                  <a:pt x="9056" y="10310"/>
                  <a:pt x="8836" y="10529"/>
                  <a:pt x="8836" y="10800"/>
                </a:cubicBezTo>
                <a:cubicBezTo>
                  <a:pt x="8836" y="11072"/>
                  <a:pt x="9056" y="11291"/>
                  <a:pt x="9327" y="11291"/>
                </a:cubicBezTo>
                <a:lnTo>
                  <a:pt x="18164" y="11291"/>
                </a:lnTo>
                <a:cubicBezTo>
                  <a:pt x="18435" y="11291"/>
                  <a:pt x="18655" y="11072"/>
                  <a:pt x="18655" y="10800"/>
                </a:cubicBezTo>
                <a:cubicBezTo>
                  <a:pt x="18655" y="10529"/>
                  <a:pt x="18435" y="10310"/>
                  <a:pt x="18164" y="10310"/>
                </a:cubicBezTo>
                <a:moveTo>
                  <a:pt x="5445" y="16155"/>
                </a:moveTo>
                <a:lnTo>
                  <a:pt x="4909" y="14728"/>
                </a:lnTo>
                <a:lnTo>
                  <a:pt x="4374" y="16155"/>
                </a:lnTo>
                <a:lnTo>
                  <a:pt x="2945" y="16155"/>
                </a:lnTo>
                <a:lnTo>
                  <a:pt x="4106" y="17048"/>
                </a:lnTo>
                <a:lnTo>
                  <a:pt x="3571" y="18655"/>
                </a:lnTo>
                <a:lnTo>
                  <a:pt x="4909" y="17673"/>
                </a:lnTo>
                <a:lnTo>
                  <a:pt x="6248" y="18655"/>
                </a:lnTo>
                <a:lnTo>
                  <a:pt x="5713" y="17048"/>
                </a:lnTo>
                <a:lnTo>
                  <a:pt x="6873" y="16155"/>
                </a:lnTo>
                <a:cubicBezTo>
                  <a:pt x="6873" y="16155"/>
                  <a:pt x="5445" y="16155"/>
                  <a:pt x="5445" y="16155"/>
                </a:cubicBezTo>
                <a:close/>
                <a:moveTo>
                  <a:pt x="4909" y="8836"/>
                </a:moveTo>
                <a:lnTo>
                  <a:pt x="4374" y="10265"/>
                </a:lnTo>
                <a:lnTo>
                  <a:pt x="2945" y="10265"/>
                </a:lnTo>
                <a:lnTo>
                  <a:pt x="4106" y="11157"/>
                </a:lnTo>
                <a:lnTo>
                  <a:pt x="3571" y="12764"/>
                </a:lnTo>
                <a:lnTo>
                  <a:pt x="4909" y="11782"/>
                </a:lnTo>
                <a:lnTo>
                  <a:pt x="6248" y="12764"/>
                </a:lnTo>
                <a:lnTo>
                  <a:pt x="5713" y="11157"/>
                </a:lnTo>
                <a:lnTo>
                  <a:pt x="6873" y="10265"/>
                </a:lnTo>
                <a:lnTo>
                  <a:pt x="5445" y="10265"/>
                </a:lnTo>
                <a:cubicBezTo>
                  <a:pt x="5445" y="10265"/>
                  <a:pt x="4909" y="8836"/>
                  <a:pt x="4909" y="8836"/>
                </a:cubicBezTo>
                <a:close/>
                <a:moveTo>
                  <a:pt x="4909" y="2945"/>
                </a:moveTo>
                <a:lnTo>
                  <a:pt x="4374" y="4374"/>
                </a:lnTo>
                <a:lnTo>
                  <a:pt x="2945" y="4374"/>
                </a:lnTo>
                <a:lnTo>
                  <a:pt x="4106" y="5266"/>
                </a:lnTo>
                <a:lnTo>
                  <a:pt x="3571" y="6873"/>
                </a:lnTo>
                <a:lnTo>
                  <a:pt x="4909" y="5891"/>
                </a:lnTo>
                <a:lnTo>
                  <a:pt x="6248" y="6873"/>
                </a:lnTo>
                <a:lnTo>
                  <a:pt x="5713" y="5266"/>
                </a:lnTo>
                <a:lnTo>
                  <a:pt x="6873" y="4374"/>
                </a:lnTo>
                <a:lnTo>
                  <a:pt x="5445" y="4374"/>
                </a:lnTo>
                <a:cubicBezTo>
                  <a:pt x="5445" y="4374"/>
                  <a:pt x="4909" y="2945"/>
                  <a:pt x="4909" y="2945"/>
                </a:cubicBezTo>
                <a:close/>
                <a:moveTo>
                  <a:pt x="18164" y="16200"/>
                </a:moveTo>
                <a:lnTo>
                  <a:pt x="9327" y="16200"/>
                </a:lnTo>
                <a:cubicBezTo>
                  <a:pt x="9056" y="16200"/>
                  <a:pt x="8836" y="16420"/>
                  <a:pt x="8836" y="16691"/>
                </a:cubicBezTo>
                <a:cubicBezTo>
                  <a:pt x="8836" y="16962"/>
                  <a:pt x="9056" y="17182"/>
                  <a:pt x="9327" y="17182"/>
                </a:cubicBezTo>
                <a:lnTo>
                  <a:pt x="18164" y="17182"/>
                </a:lnTo>
                <a:cubicBezTo>
                  <a:pt x="18435" y="17182"/>
                  <a:pt x="18655" y="16962"/>
                  <a:pt x="18655" y="16691"/>
                </a:cubicBezTo>
                <a:cubicBezTo>
                  <a:pt x="18655" y="16420"/>
                  <a:pt x="18435" y="16200"/>
                  <a:pt x="18164" y="162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83" name="Shape 2583"/>
          <p:cNvSpPr/>
          <p:nvPr/>
        </p:nvSpPr>
        <p:spPr>
          <a:xfrm>
            <a:off x="10290719" y="942860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427" y="17673"/>
                  <a:pt x="11549" y="17618"/>
                  <a:pt x="11638" y="17529"/>
                </a:cubicBezTo>
                <a:lnTo>
                  <a:pt x="14583" y="14583"/>
                </a:lnTo>
                <a:cubicBezTo>
                  <a:pt x="14673" y="14495"/>
                  <a:pt x="14727" y="14372"/>
                  <a:pt x="14727" y="14236"/>
                </a:cubicBezTo>
                <a:cubicBezTo>
                  <a:pt x="14727" y="13966"/>
                  <a:pt x="14508" y="13745"/>
                  <a:pt x="14236" y="13745"/>
                </a:cubicBezTo>
                <a:cubicBezTo>
                  <a:pt x="14101" y="13745"/>
                  <a:pt x="13978" y="13801"/>
                  <a:pt x="13889" y="13890"/>
                </a:cubicBezTo>
                <a:lnTo>
                  <a:pt x="10944" y="16835"/>
                </a:lnTo>
                <a:cubicBezTo>
                  <a:pt x="10855" y="16924"/>
                  <a:pt x="10800" y="17047"/>
                  <a:pt x="10800" y="17183"/>
                </a:cubicBezTo>
                <a:cubicBezTo>
                  <a:pt x="10800" y="17453"/>
                  <a:pt x="11020" y="17673"/>
                  <a:pt x="11291" y="17673"/>
                </a:cubicBezTo>
                <a:moveTo>
                  <a:pt x="8980" y="14871"/>
                </a:moveTo>
                <a:cubicBezTo>
                  <a:pt x="8891" y="14961"/>
                  <a:pt x="8836" y="15083"/>
                  <a:pt x="8836" y="15218"/>
                </a:cubicBezTo>
                <a:cubicBezTo>
                  <a:pt x="8836" y="15490"/>
                  <a:pt x="9056" y="15709"/>
                  <a:pt x="9327" y="15709"/>
                </a:cubicBezTo>
                <a:cubicBezTo>
                  <a:pt x="9463" y="15709"/>
                  <a:pt x="9586" y="15655"/>
                  <a:pt x="9674" y="15565"/>
                </a:cubicBezTo>
                <a:lnTo>
                  <a:pt x="10656" y="14583"/>
                </a:lnTo>
                <a:cubicBezTo>
                  <a:pt x="10745" y="14495"/>
                  <a:pt x="10800" y="14372"/>
                  <a:pt x="10800" y="14236"/>
                </a:cubicBezTo>
                <a:cubicBezTo>
                  <a:pt x="10800" y="13966"/>
                  <a:pt x="10580" y="13745"/>
                  <a:pt x="10309" y="13745"/>
                </a:cubicBezTo>
                <a:cubicBezTo>
                  <a:pt x="10174" y="13745"/>
                  <a:pt x="10051" y="13801"/>
                  <a:pt x="9962" y="13890"/>
                </a:cubicBezTo>
                <a:cubicBezTo>
                  <a:pt x="9962" y="13890"/>
                  <a:pt x="8980" y="14871"/>
                  <a:pt x="8980" y="14871"/>
                </a:cubicBezTo>
                <a:close/>
                <a:moveTo>
                  <a:pt x="11291" y="20415"/>
                </a:moveTo>
                <a:lnTo>
                  <a:pt x="982" y="10106"/>
                </a:lnTo>
                <a:lnTo>
                  <a:pt x="982" y="1473"/>
                </a:lnTo>
                <a:cubicBezTo>
                  <a:pt x="982" y="1202"/>
                  <a:pt x="1201" y="982"/>
                  <a:pt x="1473" y="982"/>
                </a:cubicBezTo>
                <a:lnTo>
                  <a:pt x="10106" y="982"/>
                </a:lnTo>
                <a:lnTo>
                  <a:pt x="20415" y="11291"/>
                </a:lnTo>
                <a:cubicBezTo>
                  <a:pt x="20415" y="11291"/>
                  <a:pt x="11291" y="20415"/>
                  <a:pt x="11291" y="20415"/>
                </a:cubicBezTo>
                <a:close/>
                <a:moveTo>
                  <a:pt x="21456" y="10944"/>
                </a:moveTo>
                <a:lnTo>
                  <a:pt x="10656" y="144"/>
                </a:lnTo>
                <a:cubicBezTo>
                  <a:pt x="10567" y="55"/>
                  <a:pt x="10445" y="0"/>
                  <a:pt x="10309" y="0"/>
                </a:cubicBezTo>
                <a:lnTo>
                  <a:pt x="1473" y="0"/>
                </a:lnTo>
                <a:cubicBezTo>
                  <a:pt x="660" y="0"/>
                  <a:pt x="0" y="660"/>
                  <a:pt x="0" y="1473"/>
                </a:cubicBezTo>
                <a:lnTo>
                  <a:pt x="0" y="10310"/>
                </a:lnTo>
                <a:cubicBezTo>
                  <a:pt x="0" y="10445"/>
                  <a:pt x="55" y="10567"/>
                  <a:pt x="144" y="10656"/>
                </a:cubicBezTo>
                <a:lnTo>
                  <a:pt x="10944" y="21456"/>
                </a:lnTo>
                <a:cubicBezTo>
                  <a:pt x="11033" y="21546"/>
                  <a:pt x="11155" y="21600"/>
                  <a:pt x="11291" y="21600"/>
                </a:cubicBezTo>
                <a:cubicBezTo>
                  <a:pt x="11427" y="21600"/>
                  <a:pt x="11549" y="21546"/>
                  <a:pt x="11638" y="21456"/>
                </a:cubicBezTo>
                <a:lnTo>
                  <a:pt x="21456" y="11638"/>
                </a:lnTo>
                <a:cubicBezTo>
                  <a:pt x="21545" y="11549"/>
                  <a:pt x="21600" y="11427"/>
                  <a:pt x="21600" y="11291"/>
                </a:cubicBezTo>
                <a:cubicBezTo>
                  <a:pt x="21600" y="11156"/>
                  <a:pt x="21545" y="11033"/>
                  <a:pt x="21456" y="10944"/>
                </a:cubicBezTo>
                <a:moveTo>
                  <a:pt x="11782" y="13255"/>
                </a:moveTo>
                <a:cubicBezTo>
                  <a:pt x="11917" y="13255"/>
                  <a:pt x="12040" y="13200"/>
                  <a:pt x="12129" y="13111"/>
                </a:cubicBezTo>
                <a:lnTo>
                  <a:pt x="14093" y="11147"/>
                </a:lnTo>
                <a:cubicBezTo>
                  <a:pt x="14182" y="11058"/>
                  <a:pt x="14236" y="10936"/>
                  <a:pt x="14236" y="10800"/>
                </a:cubicBezTo>
                <a:cubicBezTo>
                  <a:pt x="14236" y="10529"/>
                  <a:pt x="14017" y="10310"/>
                  <a:pt x="13745" y="10310"/>
                </a:cubicBezTo>
                <a:cubicBezTo>
                  <a:pt x="13610" y="10310"/>
                  <a:pt x="13487" y="10364"/>
                  <a:pt x="13398" y="10453"/>
                </a:cubicBezTo>
                <a:lnTo>
                  <a:pt x="11435" y="12417"/>
                </a:lnTo>
                <a:cubicBezTo>
                  <a:pt x="11346" y="12506"/>
                  <a:pt x="11291" y="12629"/>
                  <a:pt x="11291" y="12764"/>
                </a:cubicBezTo>
                <a:cubicBezTo>
                  <a:pt x="11291" y="13035"/>
                  <a:pt x="11510" y="13255"/>
                  <a:pt x="11782" y="13255"/>
                </a:cubicBezTo>
                <a:moveTo>
                  <a:pt x="4418" y="4909"/>
                </a:moveTo>
                <a:cubicBezTo>
                  <a:pt x="4147" y="4909"/>
                  <a:pt x="3927" y="4690"/>
                  <a:pt x="3927" y="4418"/>
                </a:cubicBezTo>
                <a:cubicBezTo>
                  <a:pt x="3927" y="4147"/>
                  <a:pt x="4147" y="3927"/>
                  <a:pt x="4418" y="3927"/>
                </a:cubicBezTo>
                <a:cubicBezTo>
                  <a:pt x="4690" y="3927"/>
                  <a:pt x="4909" y="4147"/>
                  <a:pt x="4909" y="4418"/>
                </a:cubicBezTo>
                <a:cubicBezTo>
                  <a:pt x="4909" y="4690"/>
                  <a:pt x="4690" y="4909"/>
                  <a:pt x="4418" y="4909"/>
                </a:cubicBezTo>
                <a:moveTo>
                  <a:pt x="4418" y="2945"/>
                </a:moveTo>
                <a:cubicBezTo>
                  <a:pt x="3605" y="2945"/>
                  <a:pt x="2945" y="3605"/>
                  <a:pt x="2945" y="4418"/>
                </a:cubicBezTo>
                <a:cubicBezTo>
                  <a:pt x="2945" y="5232"/>
                  <a:pt x="3605" y="5891"/>
                  <a:pt x="4418" y="5891"/>
                </a:cubicBezTo>
                <a:cubicBezTo>
                  <a:pt x="5231" y="5891"/>
                  <a:pt x="5891" y="5232"/>
                  <a:pt x="5891" y="4418"/>
                </a:cubicBezTo>
                <a:cubicBezTo>
                  <a:pt x="5891" y="3605"/>
                  <a:pt x="5231" y="2945"/>
                  <a:pt x="4418" y="2945"/>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84" name="Shape 2584"/>
          <p:cNvSpPr/>
          <p:nvPr/>
        </p:nvSpPr>
        <p:spPr>
          <a:xfrm>
            <a:off x="11357241" y="942860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0309" y="17673"/>
                </a:moveTo>
                <a:cubicBezTo>
                  <a:pt x="10445" y="17673"/>
                  <a:pt x="10567" y="17618"/>
                  <a:pt x="10656" y="17529"/>
                </a:cubicBezTo>
                <a:lnTo>
                  <a:pt x="12620" y="15565"/>
                </a:lnTo>
                <a:cubicBezTo>
                  <a:pt x="12709" y="15477"/>
                  <a:pt x="12764" y="15354"/>
                  <a:pt x="12764" y="15218"/>
                </a:cubicBezTo>
                <a:cubicBezTo>
                  <a:pt x="12764" y="14947"/>
                  <a:pt x="12544" y="14728"/>
                  <a:pt x="12273" y="14728"/>
                </a:cubicBezTo>
                <a:cubicBezTo>
                  <a:pt x="12137" y="14728"/>
                  <a:pt x="12014" y="14782"/>
                  <a:pt x="11926" y="14871"/>
                </a:cubicBezTo>
                <a:lnTo>
                  <a:pt x="9962" y="16835"/>
                </a:lnTo>
                <a:cubicBezTo>
                  <a:pt x="9873" y="16924"/>
                  <a:pt x="9818" y="17046"/>
                  <a:pt x="9818" y="17183"/>
                </a:cubicBezTo>
                <a:cubicBezTo>
                  <a:pt x="9818" y="17453"/>
                  <a:pt x="10038" y="17673"/>
                  <a:pt x="10309" y="17673"/>
                </a:cubicBezTo>
                <a:moveTo>
                  <a:pt x="10309" y="20415"/>
                </a:moveTo>
                <a:lnTo>
                  <a:pt x="982" y="11088"/>
                </a:lnTo>
                <a:lnTo>
                  <a:pt x="982" y="4418"/>
                </a:lnTo>
                <a:cubicBezTo>
                  <a:pt x="982" y="4147"/>
                  <a:pt x="1201" y="3927"/>
                  <a:pt x="1473" y="3927"/>
                </a:cubicBezTo>
                <a:lnTo>
                  <a:pt x="8142" y="3927"/>
                </a:lnTo>
                <a:lnTo>
                  <a:pt x="17469" y="13255"/>
                </a:lnTo>
                <a:cubicBezTo>
                  <a:pt x="17469" y="13255"/>
                  <a:pt x="10309" y="20415"/>
                  <a:pt x="10309" y="20415"/>
                </a:cubicBezTo>
                <a:close/>
                <a:moveTo>
                  <a:pt x="8693" y="3090"/>
                </a:moveTo>
                <a:cubicBezTo>
                  <a:pt x="8604" y="3001"/>
                  <a:pt x="8481" y="2945"/>
                  <a:pt x="8345" y="2945"/>
                </a:cubicBezTo>
                <a:lnTo>
                  <a:pt x="1473" y="2945"/>
                </a:lnTo>
                <a:cubicBezTo>
                  <a:pt x="660" y="2945"/>
                  <a:pt x="0" y="3605"/>
                  <a:pt x="0" y="4418"/>
                </a:cubicBezTo>
                <a:lnTo>
                  <a:pt x="0" y="11291"/>
                </a:lnTo>
                <a:cubicBezTo>
                  <a:pt x="0" y="11427"/>
                  <a:pt x="55" y="11549"/>
                  <a:pt x="144" y="11638"/>
                </a:cubicBezTo>
                <a:lnTo>
                  <a:pt x="9962" y="21456"/>
                </a:lnTo>
                <a:cubicBezTo>
                  <a:pt x="10051" y="21546"/>
                  <a:pt x="10174" y="21600"/>
                  <a:pt x="10309" y="21600"/>
                </a:cubicBezTo>
                <a:cubicBezTo>
                  <a:pt x="10445" y="21600"/>
                  <a:pt x="10567" y="21546"/>
                  <a:pt x="10656" y="21456"/>
                </a:cubicBezTo>
                <a:lnTo>
                  <a:pt x="18511" y="13602"/>
                </a:lnTo>
                <a:cubicBezTo>
                  <a:pt x="18600" y="13513"/>
                  <a:pt x="18655" y="13390"/>
                  <a:pt x="18655" y="13255"/>
                </a:cubicBezTo>
                <a:cubicBezTo>
                  <a:pt x="18655" y="13119"/>
                  <a:pt x="18599" y="12997"/>
                  <a:pt x="18511" y="12908"/>
                </a:cubicBezTo>
                <a:cubicBezTo>
                  <a:pt x="18511" y="12908"/>
                  <a:pt x="8693" y="3090"/>
                  <a:pt x="8693" y="3090"/>
                </a:cubicBezTo>
                <a:close/>
                <a:moveTo>
                  <a:pt x="7855" y="15218"/>
                </a:moveTo>
                <a:cubicBezTo>
                  <a:pt x="7855" y="15490"/>
                  <a:pt x="8074" y="15709"/>
                  <a:pt x="8345" y="15709"/>
                </a:cubicBezTo>
                <a:cubicBezTo>
                  <a:pt x="8481" y="15709"/>
                  <a:pt x="8604" y="15655"/>
                  <a:pt x="8693" y="15565"/>
                </a:cubicBezTo>
                <a:lnTo>
                  <a:pt x="9183" y="15074"/>
                </a:lnTo>
                <a:cubicBezTo>
                  <a:pt x="9273" y="14986"/>
                  <a:pt x="9327" y="14863"/>
                  <a:pt x="9327" y="14728"/>
                </a:cubicBezTo>
                <a:cubicBezTo>
                  <a:pt x="9327" y="14456"/>
                  <a:pt x="9108" y="14236"/>
                  <a:pt x="8836" y="14236"/>
                </a:cubicBezTo>
                <a:cubicBezTo>
                  <a:pt x="8701" y="14236"/>
                  <a:pt x="8578" y="14291"/>
                  <a:pt x="8489" y="14381"/>
                </a:cubicBezTo>
                <a:lnTo>
                  <a:pt x="7998" y="14871"/>
                </a:lnTo>
                <a:cubicBezTo>
                  <a:pt x="7910" y="14961"/>
                  <a:pt x="7855" y="15083"/>
                  <a:pt x="7855" y="15218"/>
                </a:cubicBezTo>
                <a:moveTo>
                  <a:pt x="21456" y="9962"/>
                </a:moveTo>
                <a:lnTo>
                  <a:pt x="11638" y="144"/>
                </a:lnTo>
                <a:cubicBezTo>
                  <a:pt x="11549" y="55"/>
                  <a:pt x="11427" y="0"/>
                  <a:pt x="11291" y="0"/>
                </a:cubicBezTo>
                <a:lnTo>
                  <a:pt x="4418" y="0"/>
                </a:lnTo>
                <a:cubicBezTo>
                  <a:pt x="3605" y="0"/>
                  <a:pt x="2945" y="660"/>
                  <a:pt x="2945" y="1473"/>
                </a:cubicBezTo>
                <a:cubicBezTo>
                  <a:pt x="2945" y="1744"/>
                  <a:pt x="3165" y="1964"/>
                  <a:pt x="3436" y="1964"/>
                </a:cubicBezTo>
                <a:cubicBezTo>
                  <a:pt x="3708" y="1964"/>
                  <a:pt x="3927" y="1744"/>
                  <a:pt x="3927" y="1473"/>
                </a:cubicBezTo>
                <a:cubicBezTo>
                  <a:pt x="3927" y="1202"/>
                  <a:pt x="4147" y="982"/>
                  <a:pt x="4418" y="982"/>
                </a:cubicBezTo>
                <a:lnTo>
                  <a:pt x="11088" y="982"/>
                </a:lnTo>
                <a:lnTo>
                  <a:pt x="20415" y="10310"/>
                </a:lnTo>
                <a:lnTo>
                  <a:pt x="19289" y="11435"/>
                </a:lnTo>
                <a:cubicBezTo>
                  <a:pt x="19201" y="11524"/>
                  <a:pt x="19145" y="11646"/>
                  <a:pt x="19145" y="11782"/>
                </a:cubicBezTo>
                <a:cubicBezTo>
                  <a:pt x="19145" y="12053"/>
                  <a:pt x="19366" y="12273"/>
                  <a:pt x="19636" y="12273"/>
                </a:cubicBezTo>
                <a:cubicBezTo>
                  <a:pt x="19772" y="12273"/>
                  <a:pt x="19895" y="12218"/>
                  <a:pt x="19983" y="12129"/>
                </a:cubicBezTo>
                <a:lnTo>
                  <a:pt x="21456" y="10656"/>
                </a:lnTo>
                <a:cubicBezTo>
                  <a:pt x="21545" y="10567"/>
                  <a:pt x="21600" y="10445"/>
                  <a:pt x="21600" y="10310"/>
                </a:cubicBezTo>
                <a:cubicBezTo>
                  <a:pt x="21600" y="10174"/>
                  <a:pt x="21545" y="10051"/>
                  <a:pt x="21456" y="9962"/>
                </a:cubicBezTo>
                <a:moveTo>
                  <a:pt x="10309" y="13745"/>
                </a:moveTo>
                <a:cubicBezTo>
                  <a:pt x="10445" y="13745"/>
                  <a:pt x="10567" y="13691"/>
                  <a:pt x="10656" y="13602"/>
                </a:cubicBezTo>
                <a:lnTo>
                  <a:pt x="11638" y="12620"/>
                </a:lnTo>
                <a:cubicBezTo>
                  <a:pt x="11727" y="12531"/>
                  <a:pt x="11782" y="12408"/>
                  <a:pt x="11782" y="12273"/>
                </a:cubicBezTo>
                <a:cubicBezTo>
                  <a:pt x="11782" y="12002"/>
                  <a:pt x="11562" y="11782"/>
                  <a:pt x="11291" y="11782"/>
                </a:cubicBezTo>
                <a:cubicBezTo>
                  <a:pt x="11156" y="11782"/>
                  <a:pt x="11033" y="11837"/>
                  <a:pt x="10944" y="11926"/>
                </a:cubicBezTo>
                <a:lnTo>
                  <a:pt x="9962" y="12908"/>
                </a:lnTo>
                <a:cubicBezTo>
                  <a:pt x="9873" y="12997"/>
                  <a:pt x="9818" y="13119"/>
                  <a:pt x="9818" y="13255"/>
                </a:cubicBezTo>
                <a:cubicBezTo>
                  <a:pt x="9818" y="13526"/>
                  <a:pt x="10038" y="13745"/>
                  <a:pt x="10309" y="13745"/>
                </a:cubicBezTo>
                <a:moveTo>
                  <a:pt x="4418" y="7855"/>
                </a:moveTo>
                <a:cubicBezTo>
                  <a:pt x="4147" y="7855"/>
                  <a:pt x="3927" y="7635"/>
                  <a:pt x="3927" y="7364"/>
                </a:cubicBezTo>
                <a:cubicBezTo>
                  <a:pt x="3927" y="7093"/>
                  <a:pt x="4147" y="6873"/>
                  <a:pt x="4418" y="6873"/>
                </a:cubicBezTo>
                <a:cubicBezTo>
                  <a:pt x="4690" y="6873"/>
                  <a:pt x="4909" y="7093"/>
                  <a:pt x="4909" y="7364"/>
                </a:cubicBezTo>
                <a:cubicBezTo>
                  <a:pt x="4909" y="7635"/>
                  <a:pt x="4690" y="7855"/>
                  <a:pt x="4418" y="7855"/>
                </a:cubicBezTo>
                <a:moveTo>
                  <a:pt x="4418" y="5891"/>
                </a:moveTo>
                <a:cubicBezTo>
                  <a:pt x="3605" y="5891"/>
                  <a:pt x="2945" y="6551"/>
                  <a:pt x="2945" y="7364"/>
                </a:cubicBezTo>
                <a:cubicBezTo>
                  <a:pt x="2945" y="8177"/>
                  <a:pt x="3605" y="8837"/>
                  <a:pt x="4418" y="8837"/>
                </a:cubicBezTo>
                <a:cubicBezTo>
                  <a:pt x="5232" y="8837"/>
                  <a:pt x="5891" y="8177"/>
                  <a:pt x="5891" y="7364"/>
                </a:cubicBezTo>
                <a:cubicBezTo>
                  <a:pt x="5891" y="6551"/>
                  <a:pt x="5232" y="5891"/>
                  <a:pt x="4418" y="5891"/>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85" name="Shape 2585"/>
          <p:cNvSpPr/>
          <p:nvPr/>
        </p:nvSpPr>
        <p:spPr>
          <a:xfrm>
            <a:off x="12550730" y="4096009"/>
            <a:ext cx="457082" cy="558655"/>
          </a:xfrm>
          <a:custGeom>
            <a:avLst/>
            <a:gdLst/>
            <a:ahLst/>
            <a:cxnLst>
              <a:cxn ang="0">
                <a:pos x="wd2" y="hd2"/>
              </a:cxn>
              <a:cxn ang="5400000">
                <a:pos x="wd2" y="hd2"/>
              </a:cxn>
              <a:cxn ang="10800000">
                <a:pos x="wd2" y="hd2"/>
              </a:cxn>
              <a:cxn ang="16200000">
                <a:pos x="wd2" y="hd2"/>
              </a:cxn>
            </a:cxnLst>
            <a:rect l="0" t="0" r="r" b="b"/>
            <a:pathLst>
              <a:path w="21600" h="21600" extrusionOk="0">
                <a:moveTo>
                  <a:pt x="9000" y="14727"/>
                </a:moveTo>
                <a:lnTo>
                  <a:pt x="5400" y="14727"/>
                </a:lnTo>
                <a:cubicBezTo>
                  <a:pt x="5069" y="14727"/>
                  <a:pt x="4800" y="14947"/>
                  <a:pt x="4800" y="15218"/>
                </a:cubicBezTo>
                <a:cubicBezTo>
                  <a:pt x="4800" y="15490"/>
                  <a:pt x="5069" y="15709"/>
                  <a:pt x="5400" y="15709"/>
                </a:cubicBezTo>
                <a:lnTo>
                  <a:pt x="9000" y="15709"/>
                </a:lnTo>
                <a:cubicBezTo>
                  <a:pt x="9331" y="15709"/>
                  <a:pt x="9600" y="15490"/>
                  <a:pt x="9600" y="15218"/>
                </a:cubicBezTo>
                <a:cubicBezTo>
                  <a:pt x="9600" y="14947"/>
                  <a:pt x="9331" y="14727"/>
                  <a:pt x="9000" y="14727"/>
                </a:cubicBezTo>
                <a:moveTo>
                  <a:pt x="20400" y="2579"/>
                </a:moveTo>
                <a:cubicBezTo>
                  <a:pt x="18840" y="3757"/>
                  <a:pt x="15638" y="4614"/>
                  <a:pt x="12466" y="4845"/>
                </a:cubicBezTo>
                <a:cubicBezTo>
                  <a:pt x="12197" y="4307"/>
                  <a:pt x="11554" y="3927"/>
                  <a:pt x="10800" y="3927"/>
                </a:cubicBezTo>
                <a:cubicBezTo>
                  <a:pt x="10046" y="3927"/>
                  <a:pt x="9403" y="4307"/>
                  <a:pt x="9135" y="4845"/>
                </a:cubicBezTo>
                <a:cubicBezTo>
                  <a:pt x="5962" y="4614"/>
                  <a:pt x="2760" y="3757"/>
                  <a:pt x="1200" y="2579"/>
                </a:cubicBezTo>
                <a:lnTo>
                  <a:pt x="1200" y="1964"/>
                </a:lnTo>
                <a:cubicBezTo>
                  <a:pt x="1200" y="1422"/>
                  <a:pt x="1738" y="982"/>
                  <a:pt x="2400" y="982"/>
                </a:cubicBezTo>
                <a:lnTo>
                  <a:pt x="19200" y="982"/>
                </a:lnTo>
                <a:cubicBezTo>
                  <a:pt x="19862" y="982"/>
                  <a:pt x="20400" y="1422"/>
                  <a:pt x="20400" y="1964"/>
                </a:cubicBezTo>
                <a:cubicBezTo>
                  <a:pt x="20400" y="1964"/>
                  <a:pt x="20400" y="2579"/>
                  <a:pt x="20400" y="2579"/>
                </a:cubicBezTo>
                <a:close/>
                <a:moveTo>
                  <a:pt x="10200" y="5400"/>
                </a:moveTo>
                <a:cubicBezTo>
                  <a:pt x="10200" y="5129"/>
                  <a:pt x="10469" y="4909"/>
                  <a:pt x="10800" y="4909"/>
                </a:cubicBezTo>
                <a:cubicBezTo>
                  <a:pt x="11131" y="4909"/>
                  <a:pt x="11400" y="5129"/>
                  <a:pt x="11400" y="5400"/>
                </a:cubicBezTo>
                <a:cubicBezTo>
                  <a:pt x="11400" y="5672"/>
                  <a:pt x="11131" y="5891"/>
                  <a:pt x="10800" y="5891"/>
                </a:cubicBezTo>
                <a:cubicBezTo>
                  <a:pt x="10469" y="5891"/>
                  <a:pt x="10200" y="5672"/>
                  <a:pt x="10200" y="5400"/>
                </a:cubicBezTo>
                <a:moveTo>
                  <a:pt x="20400" y="19636"/>
                </a:moveTo>
                <a:cubicBezTo>
                  <a:pt x="20400" y="20178"/>
                  <a:pt x="19862" y="20619"/>
                  <a:pt x="19200" y="20619"/>
                </a:cubicBezTo>
                <a:lnTo>
                  <a:pt x="2400" y="20619"/>
                </a:lnTo>
                <a:cubicBezTo>
                  <a:pt x="1738" y="20619"/>
                  <a:pt x="1200" y="20178"/>
                  <a:pt x="1200" y="19636"/>
                </a:cubicBezTo>
                <a:lnTo>
                  <a:pt x="1200" y="3859"/>
                </a:lnTo>
                <a:cubicBezTo>
                  <a:pt x="3007" y="4894"/>
                  <a:pt x="6118" y="5617"/>
                  <a:pt x="9086" y="5827"/>
                </a:cubicBezTo>
                <a:cubicBezTo>
                  <a:pt x="9311" y="6431"/>
                  <a:pt x="9988" y="6873"/>
                  <a:pt x="10800" y="6873"/>
                </a:cubicBezTo>
                <a:cubicBezTo>
                  <a:pt x="11611" y="6873"/>
                  <a:pt x="12289" y="6431"/>
                  <a:pt x="12514" y="5827"/>
                </a:cubicBezTo>
                <a:cubicBezTo>
                  <a:pt x="15482" y="5617"/>
                  <a:pt x="18593" y="4894"/>
                  <a:pt x="20400" y="3859"/>
                </a:cubicBezTo>
                <a:cubicBezTo>
                  <a:pt x="20400" y="3859"/>
                  <a:pt x="20400" y="19636"/>
                  <a:pt x="20400" y="19636"/>
                </a:cubicBezTo>
                <a:close/>
                <a:moveTo>
                  <a:pt x="19200" y="0"/>
                </a:moveTo>
                <a:lnTo>
                  <a:pt x="2400" y="0"/>
                </a:lnTo>
                <a:cubicBezTo>
                  <a:pt x="1075" y="0"/>
                  <a:pt x="0" y="879"/>
                  <a:pt x="0" y="1964"/>
                </a:cubicBezTo>
                <a:lnTo>
                  <a:pt x="0" y="19636"/>
                </a:lnTo>
                <a:cubicBezTo>
                  <a:pt x="0" y="20721"/>
                  <a:pt x="1075" y="21600"/>
                  <a:pt x="2400" y="21600"/>
                </a:cubicBezTo>
                <a:lnTo>
                  <a:pt x="19200" y="21600"/>
                </a:lnTo>
                <a:cubicBezTo>
                  <a:pt x="20525" y="21600"/>
                  <a:pt x="21600" y="20721"/>
                  <a:pt x="21600" y="19636"/>
                </a:cubicBezTo>
                <a:lnTo>
                  <a:pt x="21600" y="1964"/>
                </a:lnTo>
                <a:cubicBezTo>
                  <a:pt x="21600" y="879"/>
                  <a:pt x="20525" y="0"/>
                  <a:pt x="19200" y="0"/>
                </a:cubicBezTo>
                <a:moveTo>
                  <a:pt x="7800" y="16691"/>
                </a:moveTo>
                <a:lnTo>
                  <a:pt x="5400" y="16691"/>
                </a:lnTo>
                <a:cubicBezTo>
                  <a:pt x="5069" y="16691"/>
                  <a:pt x="4800" y="16911"/>
                  <a:pt x="4800" y="17182"/>
                </a:cubicBezTo>
                <a:cubicBezTo>
                  <a:pt x="4800" y="17453"/>
                  <a:pt x="5069" y="17673"/>
                  <a:pt x="5400" y="17673"/>
                </a:cubicBezTo>
                <a:lnTo>
                  <a:pt x="7800" y="17673"/>
                </a:lnTo>
                <a:cubicBezTo>
                  <a:pt x="8131" y="17673"/>
                  <a:pt x="8400" y="17453"/>
                  <a:pt x="8400" y="17182"/>
                </a:cubicBezTo>
                <a:cubicBezTo>
                  <a:pt x="8400" y="16911"/>
                  <a:pt x="8131" y="16691"/>
                  <a:pt x="7800" y="16691"/>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86" name="Shape 2586"/>
          <p:cNvSpPr/>
          <p:nvPr/>
        </p:nvSpPr>
        <p:spPr>
          <a:xfrm>
            <a:off x="13617252" y="4096009"/>
            <a:ext cx="457082" cy="558655"/>
          </a:xfrm>
          <a:custGeom>
            <a:avLst/>
            <a:gdLst/>
            <a:ahLst/>
            <a:cxnLst>
              <a:cxn ang="0">
                <a:pos x="wd2" y="hd2"/>
              </a:cxn>
              <a:cxn ang="5400000">
                <a:pos x="wd2" y="hd2"/>
              </a:cxn>
              <a:cxn ang="10800000">
                <a:pos x="wd2" y="hd2"/>
              </a:cxn>
              <a:cxn ang="16200000">
                <a:pos x="wd2" y="hd2"/>
              </a:cxn>
            </a:cxnLst>
            <a:rect l="0" t="0" r="r" b="b"/>
            <a:pathLst>
              <a:path w="21600" h="21600" extrusionOk="0">
                <a:moveTo>
                  <a:pt x="15600" y="6076"/>
                </a:moveTo>
                <a:cubicBezTo>
                  <a:pt x="14428" y="7109"/>
                  <a:pt x="12685" y="7649"/>
                  <a:pt x="10071" y="7803"/>
                </a:cubicBezTo>
                <a:cubicBezTo>
                  <a:pt x="9806" y="7259"/>
                  <a:pt x="9160" y="6873"/>
                  <a:pt x="8400" y="6873"/>
                </a:cubicBezTo>
                <a:cubicBezTo>
                  <a:pt x="7640" y="6873"/>
                  <a:pt x="6994" y="7259"/>
                  <a:pt x="6729" y="7803"/>
                </a:cubicBezTo>
                <a:cubicBezTo>
                  <a:pt x="4115" y="7649"/>
                  <a:pt x="2372" y="7109"/>
                  <a:pt x="1200" y="6076"/>
                </a:cubicBezTo>
                <a:lnTo>
                  <a:pt x="1200" y="5891"/>
                </a:lnTo>
                <a:cubicBezTo>
                  <a:pt x="1200" y="5349"/>
                  <a:pt x="1738" y="4909"/>
                  <a:pt x="2400" y="4909"/>
                </a:cubicBezTo>
                <a:lnTo>
                  <a:pt x="14400" y="4909"/>
                </a:lnTo>
                <a:cubicBezTo>
                  <a:pt x="15062" y="4909"/>
                  <a:pt x="15600" y="5349"/>
                  <a:pt x="15600" y="5891"/>
                </a:cubicBezTo>
                <a:cubicBezTo>
                  <a:pt x="15600" y="5891"/>
                  <a:pt x="15600" y="6076"/>
                  <a:pt x="15600" y="6076"/>
                </a:cubicBezTo>
                <a:close/>
                <a:moveTo>
                  <a:pt x="7800" y="8346"/>
                </a:moveTo>
                <a:cubicBezTo>
                  <a:pt x="7800" y="8074"/>
                  <a:pt x="8069" y="7855"/>
                  <a:pt x="8400" y="7855"/>
                </a:cubicBezTo>
                <a:cubicBezTo>
                  <a:pt x="8731" y="7855"/>
                  <a:pt x="9000" y="8074"/>
                  <a:pt x="9000" y="8346"/>
                </a:cubicBezTo>
                <a:cubicBezTo>
                  <a:pt x="9000" y="8617"/>
                  <a:pt x="8731" y="8836"/>
                  <a:pt x="8400" y="8836"/>
                </a:cubicBezTo>
                <a:cubicBezTo>
                  <a:pt x="8069" y="8836"/>
                  <a:pt x="7800" y="8617"/>
                  <a:pt x="7800" y="8346"/>
                </a:cubicBezTo>
                <a:moveTo>
                  <a:pt x="15600" y="19636"/>
                </a:moveTo>
                <a:cubicBezTo>
                  <a:pt x="15600" y="20179"/>
                  <a:pt x="15062" y="20619"/>
                  <a:pt x="14400" y="20619"/>
                </a:cubicBezTo>
                <a:lnTo>
                  <a:pt x="2400" y="20619"/>
                </a:lnTo>
                <a:cubicBezTo>
                  <a:pt x="1738" y="20619"/>
                  <a:pt x="1200" y="20179"/>
                  <a:pt x="1200" y="19636"/>
                </a:cubicBezTo>
                <a:lnTo>
                  <a:pt x="1200" y="7318"/>
                </a:lnTo>
                <a:cubicBezTo>
                  <a:pt x="2658" y="8244"/>
                  <a:pt x="4301" y="8666"/>
                  <a:pt x="6693" y="8790"/>
                </a:cubicBezTo>
                <a:cubicBezTo>
                  <a:pt x="6924" y="9385"/>
                  <a:pt x="7597" y="9819"/>
                  <a:pt x="8400" y="9819"/>
                </a:cubicBezTo>
                <a:cubicBezTo>
                  <a:pt x="9203" y="9819"/>
                  <a:pt x="9875" y="9385"/>
                  <a:pt x="10108" y="8790"/>
                </a:cubicBezTo>
                <a:cubicBezTo>
                  <a:pt x="12499" y="8666"/>
                  <a:pt x="14142" y="8244"/>
                  <a:pt x="15600" y="7318"/>
                </a:cubicBezTo>
                <a:cubicBezTo>
                  <a:pt x="15600" y="7318"/>
                  <a:pt x="15600" y="19636"/>
                  <a:pt x="15600" y="19636"/>
                </a:cubicBezTo>
                <a:close/>
                <a:moveTo>
                  <a:pt x="14400" y="3927"/>
                </a:moveTo>
                <a:lnTo>
                  <a:pt x="2400" y="3927"/>
                </a:lnTo>
                <a:cubicBezTo>
                  <a:pt x="1075" y="3927"/>
                  <a:pt x="0" y="4806"/>
                  <a:pt x="0" y="5891"/>
                </a:cubicBezTo>
                <a:lnTo>
                  <a:pt x="0" y="19636"/>
                </a:lnTo>
                <a:cubicBezTo>
                  <a:pt x="0" y="20721"/>
                  <a:pt x="1075" y="21600"/>
                  <a:pt x="2400" y="21600"/>
                </a:cubicBezTo>
                <a:lnTo>
                  <a:pt x="14400" y="21600"/>
                </a:lnTo>
                <a:cubicBezTo>
                  <a:pt x="15725" y="21600"/>
                  <a:pt x="16800" y="20721"/>
                  <a:pt x="16800" y="19636"/>
                </a:cubicBezTo>
                <a:lnTo>
                  <a:pt x="16800" y="5891"/>
                </a:lnTo>
                <a:cubicBezTo>
                  <a:pt x="16800" y="4806"/>
                  <a:pt x="15725" y="3927"/>
                  <a:pt x="14400" y="3927"/>
                </a:cubicBezTo>
                <a:moveTo>
                  <a:pt x="5400" y="17673"/>
                </a:moveTo>
                <a:lnTo>
                  <a:pt x="4200" y="17673"/>
                </a:lnTo>
                <a:cubicBezTo>
                  <a:pt x="3869" y="17673"/>
                  <a:pt x="3600" y="17893"/>
                  <a:pt x="3600" y="18164"/>
                </a:cubicBezTo>
                <a:cubicBezTo>
                  <a:pt x="3600" y="18435"/>
                  <a:pt x="3869" y="18655"/>
                  <a:pt x="4200" y="18655"/>
                </a:cubicBezTo>
                <a:lnTo>
                  <a:pt x="5400" y="18655"/>
                </a:lnTo>
                <a:cubicBezTo>
                  <a:pt x="5731" y="18655"/>
                  <a:pt x="6000" y="18435"/>
                  <a:pt x="6000" y="18164"/>
                </a:cubicBezTo>
                <a:cubicBezTo>
                  <a:pt x="6000" y="17893"/>
                  <a:pt x="5731" y="17673"/>
                  <a:pt x="5400" y="17673"/>
                </a:cubicBezTo>
                <a:moveTo>
                  <a:pt x="6600" y="15709"/>
                </a:moveTo>
                <a:lnTo>
                  <a:pt x="4200" y="15709"/>
                </a:lnTo>
                <a:cubicBezTo>
                  <a:pt x="3869" y="15709"/>
                  <a:pt x="3600" y="15929"/>
                  <a:pt x="3600" y="16200"/>
                </a:cubicBezTo>
                <a:cubicBezTo>
                  <a:pt x="3600" y="16472"/>
                  <a:pt x="3869" y="16691"/>
                  <a:pt x="4200" y="16691"/>
                </a:cubicBezTo>
                <a:lnTo>
                  <a:pt x="6600" y="16691"/>
                </a:lnTo>
                <a:cubicBezTo>
                  <a:pt x="6931" y="16691"/>
                  <a:pt x="7200" y="16472"/>
                  <a:pt x="7200" y="16200"/>
                </a:cubicBezTo>
                <a:cubicBezTo>
                  <a:pt x="7200" y="15929"/>
                  <a:pt x="6931" y="15709"/>
                  <a:pt x="6600" y="15709"/>
                </a:cubicBezTo>
                <a:moveTo>
                  <a:pt x="19200" y="0"/>
                </a:moveTo>
                <a:lnTo>
                  <a:pt x="7200" y="0"/>
                </a:lnTo>
                <a:cubicBezTo>
                  <a:pt x="5875" y="0"/>
                  <a:pt x="4800" y="879"/>
                  <a:pt x="4800" y="1964"/>
                </a:cubicBezTo>
                <a:lnTo>
                  <a:pt x="4800" y="2455"/>
                </a:lnTo>
                <a:cubicBezTo>
                  <a:pt x="4800" y="2726"/>
                  <a:pt x="5069" y="2945"/>
                  <a:pt x="5400" y="2945"/>
                </a:cubicBezTo>
                <a:cubicBezTo>
                  <a:pt x="5731" y="2945"/>
                  <a:pt x="6000" y="2726"/>
                  <a:pt x="6000" y="2455"/>
                </a:cubicBezTo>
                <a:lnTo>
                  <a:pt x="6000" y="1964"/>
                </a:lnTo>
                <a:cubicBezTo>
                  <a:pt x="6000" y="1422"/>
                  <a:pt x="6538" y="982"/>
                  <a:pt x="7200" y="982"/>
                </a:cubicBezTo>
                <a:lnTo>
                  <a:pt x="19200" y="982"/>
                </a:lnTo>
                <a:cubicBezTo>
                  <a:pt x="19862" y="982"/>
                  <a:pt x="20400" y="1422"/>
                  <a:pt x="20400" y="1964"/>
                </a:cubicBezTo>
                <a:lnTo>
                  <a:pt x="20400" y="15709"/>
                </a:lnTo>
                <a:cubicBezTo>
                  <a:pt x="20400" y="16252"/>
                  <a:pt x="19862" y="16691"/>
                  <a:pt x="19200" y="16691"/>
                </a:cubicBezTo>
                <a:lnTo>
                  <a:pt x="18600" y="16691"/>
                </a:lnTo>
                <a:cubicBezTo>
                  <a:pt x="18269" y="16691"/>
                  <a:pt x="18000" y="16911"/>
                  <a:pt x="18000" y="17182"/>
                </a:cubicBezTo>
                <a:cubicBezTo>
                  <a:pt x="18000" y="17453"/>
                  <a:pt x="18269" y="17673"/>
                  <a:pt x="18600" y="17673"/>
                </a:cubicBezTo>
                <a:lnTo>
                  <a:pt x="19200" y="17673"/>
                </a:lnTo>
                <a:cubicBezTo>
                  <a:pt x="20525" y="17673"/>
                  <a:pt x="21600" y="16794"/>
                  <a:pt x="21600" y="15709"/>
                </a:cubicBezTo>
                <a:lnTo>
                  <a:pt x="21600" y="1964"/>
                </a:lnTo>
                <a:cubicBezTo>
                  <a:pt x="21600" y="879"/>
                  <a:pt x="20525" y="0"/>
                  <a:pt x="192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87" name="Shape 2587"/>
          <p:cNvSpPr/>
          <p:nvPr/>
        </p:nvSpPr>
        <p:spPr>
          <a:xfrm>
            <a:off x="14632988" y="4096009"/>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88" name="Shape 2588"/>
          <p:cNvSpPr/>
          <p:nvPr/>
        </p:nvSpPr>
        <p:spPr>
          <a:xfrm>
            <a:off x="15699510" y="4121401"/>
            <a:ext cx="558655" cy="507888"/>
          </a:xfrm>
          <a:custGeom>
            <a:avLst/>
            <a:gdLst/>
            <a:ahLst/>
            <a:cxnLst>
              <a:cxn ang="0">
                <a:pos x="wd2" y="hd2"/>
              </a:cxn>
              <a:cxn ang="5400000">
                <a:pos x="wd2" y="hd2"/>
              </a:cxn>
              <a:cxn ang="10800000">
                <a:pos x="wd2" y="hd2"/>
              </a:cxn>
              <a:cxn ang="16200000">
                <a:pos x="wd2" y="hd2"/>
              </a:cxn>
            </a:cxnLst>
            <a:rect l="0" t="0" r="r" b="b"/>
            <a:pathLst>
              <a:path w="21600" h="21600" extrusionOk="0">
                <a:moveTo>
                  <a:pt x="17182" y="12420"/>
                </a:moveTo>
                <a:cubicBezTo>
                  <a:pt x="16368" y="12420"/>
                  <a:pt x="15709" y="11694"/>
                  <a:pt x="15709" y="10800"/>
                </a:cubicBezTo>
                <a:cubicBezTo>
                  <a:pt x="15709" y="9906"/>
                  <a:pt x="16368" y="9180"/>
                  <a:pt x="17182" y="9180"/>
                </a:cubicBezTo>
                <a:cubicBezTo>
                  <a:pt x="17995" y="9180"/>
                  <a:pt x="18655" y="9906"/>
                  <a:pt x="18655" y="10800"/>
                </a:cubicBezTo>
                <a:cubicBezTo>
                  <a:pt x="18655" y="11694"/>
                  <a:pt x="17995" y="12420"/>
                  <a:pt x="17182" y="12420"/>
                </a:cubicBezTo>
                <a:moveTo>
                  <a:pt x="21109" y="10260"/>
                </a:moveTo>
                <a:lnTo>
                  <a:pt x="19587" y="10260"/>
                </a:lnTo>
                <a:cubicBezTo>
                  <a:pt x="19360" y="9028"/>
                  <a:pt x="18369" y="8100"/>
                  <a:pt x="17182" y="8100"/>
                </a:cubicBezTo>
                <a:cubicBezTo>
                  <a:pt x="15994" y="8100"/>
                  <a:pt x="15004" y="9028"/>
                  <a:pt x="14777" y="10260"/>
                </a:cubicBezTo>
                <a:lnTo>
                  <a:pt x="491" y="10260"/>
                </a:lnTo>
                <a:cubicBezTo>
                  <a:pt x="220" y="10260"/>
                  <a:pt x="0" y="10502"/>
                  <a:pt x="0" y="10800"/>
                </a:cubicBezTo>
                <a:cubicBezTo>
                  <a:pt x="0" y="11098"/>
                  <a:pt x="220" y="11340"/>
                  <a:pt x="491" y="11340"/>
                </a:cubicBezTo>
                <a:lnTo>
                  <a:pt x="14777" y="11340"/>
                </a:lnTo>
                <a:cubicBezTo>
                  <a:pt x="15004" y="12572"/>
                  <a:pt x="15994" y="13500"/>
                  <a:pt x="17182" y="13500"/>
                </a:cubicBezTo>
                <a:cubicBezTo>
                  <a:pt x="18369" y="13500"/>
                  <a:pt x="19360" y="12572"/>
                  <a:pt x="19587" y="11340"/>
                </a:cubicBezTo>
                <a:lnTo>
                  <a:pt x="21109" y="11340"/>
                </a:lnTo>
                <a:cubicBezTo>
                  <a:pt x="21380" y="11340"/>
                  <a:pt x="21600" y="11098"/>
                  <a:pt x="21600" y="10800"/>
                </a:cubicBezTo>
                <a:cubicBezTo>
                  <a:pt x="21600" y="10502"/>
                  <a:pt x="21380" y="10260"/>
                  <a:pt x="21109" y="10260"/>
                </a:cubicBezTo>
                <a:moveTo>
                  <a:pt x="5400" y="1080"/>
                </a:moveTo>
                <a:cubicBezTo>
                  <a:pt x="6214" y="1080"/>
                  <a:pt x="6873" y="1806"/>
                  <a:pt x="6873" y="2700"/>
                </a:cubicBezTo>
                <a:cubicBezTo>
                  <a:pt x="6873" y="3595"/>
                  <a:pt x="6214" y="4320"/>
                  <a:pt x="5400" y="4320"/>
                </a:cubicBezTo>
                <a:cubicBezTo>
                  <a:pt x="4586" y="4320"/>
                  <a:pt x="3927" y="3595"/>
                  <a:pt x="3927" y="2700"/>
                </a:cubicBezTo>
                <a:cubicBezTo>
                  <a:pt x="3927" y="1806"/>
                  <a:pt x="4586" y="1080"/>
                  <a:pt x="5400" y="1080"/>
                </a:cubicBezTo>
                <a:moveTo>
                  <a:pt x="491" y="3240"/>
                </a:moveTo>
                <a:lnTo>
                  <a:pt x="2995" y="3240"/>
                </a:lnTo>
                <a:cubicBezTo>
                  <a:pt x="3222" y="4472"/>
                  <a:pt x="4213" y="5400"/>
                  <a:pt x="5400" y="5400"/>
                </a:cubicBezTo>
                <a:cubicBezTo>
                  <a:pt x="6587" y="5400"/>
                  <a:pt x="7578" y="4472"/>
                  <a:pt x="7805" y="3240"/>
                </a:cubicBezTo>
                <a:lnTo>
                  <a:pt x="21109" y="3240"/>
                </a:lnTo>
                <a:cubicBezTo>
                  <a:pt x="21380" y="3240"/>
                  <a:pt x="21600" y="2999"/>
                  <a:pt x="21600" y="2700"/>
                </a:cubicBezTo>
                <a:cubicBezTo>
                  <a:pt x="21600" y="2402"/>
                  <a:pt x="21380" y="2160"/>
                  <a:pt x="21109" y="2160"/>
                </a:cubicBezTo>
                <a:lnTo>
                  <a:pt x="7805" y="2160"/>
                </a:lnTo>
                <a:cubicBezTo>
                  <a:pt x="7578" y="928"/>
                  <a:pt x="6587" y="0"/>
                  <a:pt x="5400" y="0"/>
                </a:cubicBezTo>
                <a:cubicBezTo>
                  <a:pt x="4213" y="0"/>
                  <a:pt x="3222" y="928"/>
                  <a:pt x="2995" y="2160"/>
                </a:cubicBezTo>
                <a:lnTo>
                  <a:pt x="491" y="2160"/>
                </a:lnTo>
                <a:cubicBezTo>
                  <a:pt x="220" y="2160"/>
                  <a:pt x="0" y="2402"/>
                  <a:pt x="0" y="2700"/>
                </a:cubicBezTo>
                <a:cubicBezTo>
                  <a:pt x="0" y="2999"/>
                  <a:pt x="220" y="3240"/>
                  <a:pt x="491" y="3240"/>
                </a:cubicBezTo>
                <a:moveTo>
                  <a:pt x="9327" y="20519"/>
                </a:moveTo>
                <a:cubicBezTo>
                  <a:pt x="8514" y="20519"/>
                  <a:pt x="7855" y="19794"/>
                  <a:pt x="7855" y="18899"/>
                </a:cubicBezTo>
                <a:cubicBezTo>
                  <a:pt x="7855" y="18005"/>
                  <a:pt x="8514" y="17279"/>
                  <a:pt x="9327" y="17279"/>
                </a:cubicBezTo>
                <a:cubicBezTo>
                  <a:pt x="10141" y="17279"/>
                  <a:pt x="10800" y="18005"/>
                  <a:pt x="10800" y="18899"/>
                </a:cubicBezTo>
                <a:cubicBezTo>
                  <a:pt x="10800" y="19794"/>
                  <a:pt x="10141" y="20519"/>
                  <a:pt x="9327" y="20519"/>
                </a:cubicBezTo>
                <a:moveTo>
                  <a:pt x="21109" y="18359"/>
                </a:moveTo>
                <a:lnTo>
                  <a:pt x="11732" y="18359"/>
                </a:lnTo>
                <a:cubicBezTo>
                  <a:pt x="11505" y="17127"/>
                  <a:pt x="10515" y="16199"/>
                  <a:pt x="9327" y="16199"/>
                </a:cubicBezTo>
                <a:cubicBezTo>
                  <a:pt x="8140" y="16199"/>
                  <a:pt x="7150" y="17127"/>
                  <a:pt x="6922" y="18359"/>
                </a:cubicBezTo>
                <a:lnTo>
                  <a:pt x="491" y="18359"/>
                </a:lnTo>
                <a:cubicBezTo>
                  <a:pt x="220" y="18359"/>
                  <a:pt x="0" y="18601"/>
                  <a:pt x="0" y="18899"/>
                </a:cubicBezTo>
                <a:cubicBezTo>
                  <a:pt x="0" y="19198"/>
                  <a:pt x="220" y="19439"/>
                  <a:pt x="491" y="19439"/>
                </a:cubicBezTo>
                <a:lnTo>
                  <a:pt x="6922" y="19439"/>
                </a:lnTo>
                <a:cubicBezTo>
                  <a:pt x="7150" y="20672"/>
                  <a:pt x="8140" y="21600"/>
                  <a:pt x="9327" y="21600"/>
                </a:cubicBezTo>
                <a:cubicBezTo>
                  <a:pt x="10515" y="21600"/>
                  <a:pt x="11505" y="20672"/>
                  <a:pt x="11732" y="19439"/>
                </a:cubicBezTo>
                <a:lnTo>
                  <a:pt x="21109" y="19439"/>
                </a:lnTo>
                <a:cubicBezTo>
                  <a:pt x="21380" y="19439"/>
                  <a:pt x="21600" y="19198"/>
                  <a:pt x="21600" y="18899"/>
                </a:cubicBezTo>
                <a:cubicBezTo>
                  <a:pt x="21600" y="18601"/>
                  <a:pt x="21380" y="18359"/>
                  <a:pt x="21109" y="18359"/>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89" name="Shape 2589"/>
          <p:cNvSpPr/>
          <p:nvPr/>
        </p:nvSpPr>
        <p:spPr>
          <a:xfrm>
            <a:off x="16766032" y="4121401"/>
            <a:ext cx="558655" cy="507888"/>
          </a:xfrm>
          <a:custGeom>
            <a:avLst/>
            <a:gdLst/>
            <a:ahLst/>
            <a:cxnLst>
              <a:cxn ang="0">
                <a:pos x="wd2" y="hd2"/>
              </a:cxn>
              <a:cxn ang="5400000">
                <a:pos x="wd2" y="hd2"/>
              </a:cxn>
              <a:cxn ang="10800000">
                <a:pos x="wd2" y="hd2"/>
              </a:cxn>
              <a:cxn ang="16200000">
                <a:pos x="wd2" y="hd2"/>
              </a:cxn>
            </a:cxnLst>
            <a:rect l="0" t="0" r="r" b="b"/>
            <a:pathLst>
              <a:path w="21600" h="21600" extrusionOk="0">
                <a:moveTo>
                  <a:pt x="6382" y="15119"/>
                </a:moveTo>
                <a:cubicBezTo>
                  <a:pt x="7195" y="15119"/>
                  <a:pt x="7855" y="14394"/>
                  <a:pt x="7855" y="13500"/>
                </a:cubicBezTo>
                <a:cubicBezTo>
                  <a:pt x="7855" y="12605"/>
                  <a:pt x="7195" y="11880"/>
                  <a:pt x="6382" y="11880"/>
                </a:cubicBezTo>
                <a:cubicBezTo>
                  <a:pt x="5568" y="11880"/>
                  <a:pt x="4909" y="12605"/>
                  <a:pt x="4909" y="13500"/>
                </a:cubicBezTo>
                <a:cubicBezTo>
                  <a:pt x="4909" y="14394"/>
                  <a:pt x="5568" y="15119"/>
                  <a:pt x="6382" y="15119"/>
                </a:cubicBezTo>
                <a:moveTo>
                  <a:pt x="2455" y="3240"/>
                </a:moveTo>
                <a:cubicBezTo>
                  <a:pt x="2725" y="3240"/>
                  <a:pt x="2945" y="2999"/>
                  <a:pt x="2945" y="2700"/>
                </a:cubicBezTo>
                <a:cubicBezTo>
                  <a:pt x="2945" y="2402"/>
                  <a:pt x="2725" y="2160"/>
                  <a:pt x="2455" y="2160"/>
                </a:cubicBezTo>
                <a:cubicBezTo>
                  <a:pt x="2184" y="2160"/>
                  <a:pt x="1964" y="2402"/>
                  <a:pt x="1964" y="2700"/>
                </a:cubicBezTo>
                <a:cubicBezTo>
                  <a:pt x="1964" y="2999"/>
                  <a:pt x="2184" y="3240"/>
                  <a:pt x="2455" y="3240"/>
                </a:cubicBezTo>
                <a:moveTo>
                  <a:pt x="3927" y="8100"/>
                </a:moveTo>
                <a:cubicBezTo>
                  <a:pt x="3927" y="6609"/>
                  <a:pt x="5026" y="5400"/>
                  <a:pt x="6382" y="5400"/>
                </a:cubicBezTo>
                <a:cubicBezTo>
                  <a:pt x="7738" y="5400"/>
                  <a:pt x="8836" y="6609"/>
                  <a:pt x="8836" y="8100"/>
                </a:cubicBezTo>
                <a:lnTo>
                  <a:pt x="8836" y="13500"/>
                </a:lnTo>
                <a:cubicBezTo>
                  <a:pt x="8836" y="14991"/>
                  <a:pt x="7738" y="16199"/>
                  <a:pt x="6382" y="16199"/>
                </a:cubicBezTo>
                <a:cubicBezTo>
                  <a:pt x="5026" y="16199"/>
                  <a:pt x="3927" y="14991"/>
                  <a:pt x="3927" y="13500"/>
                </a:cubicBezTo>
                <a:cubicBezTo>
                  <a:pt x="3927" y="13500"/>
                  <a:pt x="3927" y="8100"/>
                  <a:pt x="3927" y="8100"/>
                </a:cubicBezTo>
                <a:close/>
                <a:moveTo>
                  <a:pt x="2945" y="13500"/>
                </a:moveTo>
                <a:cubicBezTo>
                  <a:pt x="2945" y="15587"/>
                  <a:pt x="4484" y="17279"/>
                  <a:pt x="6382" y="17279"/>
                </a:cubicBezTo>
                <a:cubicBezTo>
                  <a:pt x="8280" y="17279"/>
                  <a:pt x="9818" y="15587"/>
                  <a:pt x="9818" y="13500"/>
                </a:cubicBezTo>
                <a:lnTo>
                  <a:pt x="9818" y="8100"/>
                </a:lnTo>
                <a:cubicBezTo>
                  <a:pt x="9818" y="6012"/>
                  <a:pt x="8280" y="4320"/>
                  <a:pt x="6382" y="4320"/>
                </a:cubicBezTo>
                <a:cubicBezTo>
                  <a:pt x="4484" y="4320"/>
                  <a:pt x="2945" y="6012"/>
                  <a:pt x="2945" y="8100"/>
                </a:cubicBezTo>
                <a:cubicBezTo>
                  <a:pt x="2945" y="8100"/>
                  <a:pt x="2945" y="13500"/>
                  <a:pt x="2945" y="13500"/>
                </a:cubicBezTo>
                <a:close/>
                <a:moveTo>
                  <a:pt x="2455" y="19439"/>
                </a:moveTo>
                <a:cubicBezTo>
                  <a:pt x="2725" y="19439"/>
                  <a:pt x="2945" y="19198"/>
                  <a:pt x="2945" y="18899"/>
                </a:cubicBezTo>
                <a:cubicBezTo>
                  <a:pt x="2945" y="18601"/>
                  <a:pt x="2725" y="18359"/>
                  <a:pt x="2455" y="18359"/>
                </a:cubicBezTo>
                <a:cubicBezTo>
                  <a:pt x="2184" y="18359"/>
                  <a:pt x="1964" y="18601"/>
                  <a:pt x="1964" y="18899"/>
                </a:cubicBezTo>
                <a:cubicBezTo>
                  <a:pt x="1964" y="19198"/>
                  <a:pt x="2184" y="19439"/>
                  <a:pt x="2455" y="19439"/>
                </a:cubicBezTo>
                <a:moveTo>
                  <a:pt x="20618" y="20519"/>
                </a:moveTo>
                <a:lnTo>
                  <a:pt x="982" y="20519"/>
                </a:lnTo>
                <a:lnTo>
                  <a:pt x="982" y="1080"/>
                </a:lnTo>
                <a:lnTo>
                  <a:pt x="20618" y="1080"/>
                </a:lnTo>
                <a:cubicBezTo>
                  <a:pt x="20618" y="1080"/>
                  <a:pt x="20618" y="20519"/>
                  <a:pt x="20618" y="20519"/>
                </a:cubicBezTo>
                <a:close/>
                <a:moveTo>
                  <a:pt x="20618" y="0"/>
                </a:moveTo>
                <a:lnTo>
                  <a:pt x="982" y="0"/>
                </a:lnTo>
                <a:cubicBezTo>
                  <a:pt x="440" y="0"/>
                  <a:pt x="0" y="484"/>
                  <a:pt x="0" y="1080"/>
                </a:cubicBezTo>
                <a:lnTo>
                  <a:pt x="0" y="20519"/>
                </a:lnTo>
                <a:cubicBezTo>
                  <a:pt x="0" y="21115"/>
                  <a:pt x="440" y="21600"/>
                  <a:pt x="982" y="21600"/>
                </a:cubicBezTo>
                <a:lnTo>
                  <a:pt x="20618" y="21600"/>
                </a:lnTo>
                <a:cubicBezTo>
                  <a:pt x="21160" y="21600"/>
                  <a:pt x="21600" y="21115"/>
                  <a:pt x="21600" y="20519"/>
                </a:cubicBezTo>
                <a:lnTo>
                  <a:pt x="21600" y="1080"/>
                </a:lnTo>
                <a:cubicBezTo>
                  <a:pt x="21600" y="484"/>
                  <a:pt x="21160" y="0"/>
                  <a:pt x="20618" y="0"/>
                </a:cubicBezTo>
                <a:moveTo>
                  <a:pt x="19145" y="3240"/>
                </a:moveTo>
                <a:cubicBezTo>
                  <a:pt x="19416" y="3240"/>
                  <a:pt x="19636" y="2999"/>
                  <a:pt x="19636" y="2700"/>
                </a:cubicBezTo>
                <a:cubicBezTo>
                  <a:pt x="19636" y="2402"/>
                  <a:pt x="19416" y="2160"/>
                  <a:pt x="19145" y="2160"/>
                </a:cubicBezTo>
                <a:cubicBezTo>
                  <a:pt x="18875" y="2160"/>
                  <a:pt x="18655" y="2402"/>
                  <a:pt x="18655" y="2700"/>
                </a:cubicBezTo>
                <a:cubicBezTo>
                  <a:pt x="18655" y="2999"/>
                  <a:pt x="18875" y="3240"/>
                  <a:pt x="19145" y="3240"/>
                </a:cubicBezTo>
                <a:moveTo>
                  <a:pt x="12764" y="8100"/>
                </a:moveTo>
                <a:cubicBezTo>
                  <a:pt x="12764" y="6609"/>
                  <a:pt x="13863" y="5400"/>
                  <a:pt x="15218" y="5400"/>
                </a:cubicBezTo>
                <a:cubicBezTo>
                  <a:pt x="16574" y="5400"/>
                  <a:pt x="17673" y="6609"/>
                  <a:pt x="17673" y="8100"/>
                </a:cubicBezTo>
                <a:lnTo>
                  <a:pt x="17673" y="13500"/>
                </a:lnTo>
                <a:cubicBezTo>
                  <a:pt x="17673" y="14991"/>
                  <a:pt x="16574" y="16199"/>
                  <a:pt x="15218" y="16199"/>
                </a:cubicBezTo>
                <a:cubicBezTo>
                  <a:pt x="13863" y="16199"/>
                  <a:pt x="12764" y="14991"/>
                  <a:pt x="12764" y="13500"/>
                </a:cubicBezTo>
                <a:cubicBezTo>
                  <a:pt x="12764" y="13500"/>
                  <a:pt x="12764" y="8100"/>
                  <a:pt x="12764" y="8100"/>
                </a:cubicBezTo>
                <a:close/>
                <a:moveTo>
                  <a:pt x="15218" y="17279"/>
                </a:moveTo>
                <a:cubicBezTo>
                  <a:pt x="17116" y="17279"/>
                  <a:pt x="18655" y="15587"/>
                  <a:pt x="18655" y="13500"/>
                </a:cubicBezTo>
                <a:lnTo>
                  <a:pt x="18655" y="8100"/>
                </a:lnTo>
                <a:cubicBezTo>
                  <a:pt x="18655" y="6012"/>
                  <a:pt x="17116" y="4320"/>
                  <a:pt x="15218" y="4320"/>
                </a:cubicBezTo>
                <a:cubicBezTo>
                  <a:pt x="13320" y="4320"/>
                  <a:pt x="11782" y="6012"/>
                  <a:pt x="11782" y="8100"/>
                </a:cubicBezTo>
                <a:lnTo>
                  <a:pt x="11782" y="13500"/>
                </a:lnTo>
                <a:cubicBezTo>
                  <a:pt x="11782" y="15587"/>
                  <a:pt x="13320" y="17279"/>
                  <a:pt x="15218" y="17279"/>
                </a:cubicBezTo>
                <a:moveTo>
                  <a:pt x="15218" y="9720"/>
                </a:moveTo>
                <a:cubicBezTo>
                  <a:pt x="16032" y="9720"/>
                  <a:pt x="16691" y="8995"/>
                  <a:pt x="16691" y="8100"/>
                </a:cubicBezTo>
                <a:cubicBezTo>
                  <a:pt x="16691" y="7206"/>
                  <a:pt x="16032" y="6480"/>
                  <a:pt x="15218" y="6480"/>
                </a:cubicBezTo>
                <a:cubicBezTo>
                  <a:pt x="14405" y="6480"/>
                  <a:pt x="13745" y="7206"/>
                  <a:pt x="13745" y="8100"/>
                </a:cubicBezTo>
                <a:cubicBezTo>
                  <a:pt x="13745" y="8995"/>
                  <a:pt x="14405" y="9720"/>
                  <a:pt x="15218" y="9720"/>
                </a:cubicBezTo>
                <a:moveTo>
                  <a:pt x="19145" y="18359"/>
                </a:moveTo>
                <a:cubicBezTo>
                  <a:pt x="18875" y="18359"/>
                  <a:pt x="18655" y="18601"/>
                  <a:pt x="18655" y="18899"/>
                </a:cubicBezTo>
                <a:cubicBezTo>
                  <a:pt x="18655" y="19198"/>
                  <a:pt x="18875" y="19439"/>
                  <a:pt x="19145" y="19439"/>
                </a:cubicBezTo>
                <a:cubicBezTo>
                  <a:pt x="19416" y="19439"/>
                  <a:pt x="19636" y="19198"/>
                  <a:pt x="19636" y="18899"/>
                </a:cubicBezTo>
                <a:cubicBezTo>
                  <a:pt x="19636" y="18601"/>
                  <a:pt x="19416" y="18359"/>
                  <a:pt x="19145" y="18359"/>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90" name="Shape 2590"/>
          <p:cNvSpPr/>
          <p:nvPr/>
        </p:nvSpPr>
        <p:spPr>
          <a:xfrm>
            <a:off x="17832555" y="4096009"/>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9"/>
                  <a:pt x="19636" y="20619"/>
                </a:cubicBezTo>
                <a:lnTo>
                  <a:pt x="1964" y="20619"/>
                </a:lnTo>
                <a:cubicBezTo>
                  <a:pt x="1422" y="20619"/>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7855" y="6382"/>
                </a:moveTo>
                <a:cubicBezTo>
                  <a:pt x="7313" y="6382"/>
                  <a:pt x="6873" y="5943"/>
                  <a:pt x="6873" y="5400"/>
                </a:cubicBezTo>
                <a:cubicBezTo>
                  <a:pt x="6873" y="4858"/>
                  <a:pt x="7313" y="4418"/>
                  <a:pt x="7855" y="4418"/>
                </a:cubicBezTo>
                <a:cubicBezTo>
                  <a:pt x="8396" y="4418"/>
                  <a:pt x="8836" y="4858"/>
                  <a:pt x="8836" y="5400"/>
                </a:cubicBezTo>
                <a:cubicBezTo>
                  <a:pt x="8836" y="5943"/>
                  <a:pt x="8396" y="6382"/>
                  <a:pt x="7855" y="6382"/>
                </a:cubicBezTo>
                <a:moveTo>
                  <a:pt x="18164" y="4909"/>
                </a:moveTo>
                <a:lnTo>
                  <a:pt x="9749" y="4909"/>
                </a:lnTo>
                <a:cubicBezTo>
                  <a:pt x="9530" y="4064"/>
                  <a:pt x="8768" y="3436"/>
                  <a:pt x="7855" y="3436"/>
                </a:cubicBezTo>
                <a:cubicBezTo>
                  <a:pt x="6941" y="3436"/>
                  <a:pt x="6180" y="4064"/>
                  <a:pt x="5960" y="4909"/>
                </a:cubicBezTo>
                <a:lnTo>
                  <a:pt x="3436" y="4909"/>
                </a:lnTo>
                <a:cubicBezTo>
                  <a:pt x="3165" y="4909"/>
                  <a:pt x="2945" y="5129"/>
                  <a:pt x="2945" y="5400"/>
                </a:cubicBezTo>
                <a:cubicBezTo>
                  <a:pt x="2945" y="5672"/>
                  <a:pt x="3165" y="5891"/>
                  <a:pt x="3436" y="5891"/>
                </a:cubicBezTo>
                <a:lnTo>
                  <a:pt x="5960" y="5891"/>
                </a:lnTo>
                <a:cubicBezTo>
                  <a:pt x="6180" y="6737"/>
                  <a:pt x="6941" y="7364"/>
                  <a:pt x="7855" y="7364"/>
                </a:cubicBezTo>
                <a:cubicBezTo>
                  <a:pt x="8768" y="7364"/>
                  <a:pt x="9530" y="6737"/>
                  <a:pt x="9749" y="5891"/>
                </a:cubicBezTo>
                <a:lnTo>
                  <a:pt x="18164" y="5891"/>
                </a:lnTo>
                <a:cubicBezTo>
                  <a:pt x="18435" y="5891"/>
                  <a:pt x="18655" y="5672"/>
                  <a:pt x="18655" y="5400"/>
                </a:cubicBezTo>
                <a:cubicBezTo>
                  <a:pt x="18655" y="5129"/>
                  <a:pt x="18435" y="4909"/>
                  <a:pt x="18164" y="4909"/>
                </a:cubicBezTo>
                <a:moveTo>
                  <a:pt x="14727" y="11782"/>
                </a:moveTo>
                <a:cubicBezTo>
                  <a:pt x="14186" y="11782"/>
                  <a:pt x="13745" y="11342"/>
                  <a:pt x="13745" y="10800"/>
                </a:cubicBezTo>
                <a:cubicBezTo>
                  <a:pt x="13745" y="10258"/>
                  <a:pt x="14186" y="9818"/>
                  <a:pt x="14727" y="9818"/>
                </a:cubicBezTo>
                <a:cubicBezTo>
                  <a:pt x="15269" y="9818"/>
                  <a:pt x="15709" y="10258"/>
                  <a:pt x="15709" y="10800"/>
                </a:cubicBezTo>
                <a:cubicBezTo>
                  <a:pt x="15709" y="11342"/>
                  <a:pt x="15269" y="11782"/>
                  <a:pt x="14727" y="11782"/>
                </a:cubicBezTo>
                <a:moveTo>
                  <a:pt x="18164" y="10310"/>
                </a:moveTo>
                <a:lnTo>
                  <a:pt x="16621" y="10310"/>
                </a:lnTo>
                <a:cubicBezTo>
                  <a:pt x="16402" y="9464"/>
                  <a:pt x="15641" y="8836"/>
                  <a:pt x="14727" y="8836"/>
                </a:cubicBezTo>
                <a:cubicBezTo>
                  <a:pt x="13814" y="8836"/>
                  <a:pt x="13052" y="9464"/>
                  <a:pt x="12833" y="10310"/>
                </a:cubicBezTo>
                <a:lnTo>
                  <a:pt x="3436" y="10310"/>
                </a:lnTo>
                <a:cubicBezTo>
                  <a:pt x="3165" y="10310"/>
                  <a:pt x="2945" y="10529"/>
                  <a:pt x="2945" y="10800"/>
                </a:cubicBezTo>
                <a:cubicBezTo>
                  <a:pt x="2945" y="11072"/>
                  <a:pt x="3165" y="11291"/>
                  <a:pt x="3436" y="11291"/>
                </a:cubicBezTo>
                <a:lnTo>
                  <a:pt x="12833" y="11291"/>
                </a:lnTo>
                <a:cubicBezTo>
                  <a:pt x="13052" y="12137"/>
                  <a:pt x="13814" y="12764"/>
                  <a:pt x="14727" y="12764"/>
                </a:cubicBezTo>
                <a:cubicBezTo>
                  <a:pt x="15641" y="12764"/>
                  <a:pt x="16402" y="12137"/>
                  <a:pt x="16621" y="11291"/>
                </a:cubicBezTo>
                <a:lnTo>
                  <a:pt x="18164" y="11291"/>
                </a:lnTo>
                <a:cubicBezTo>
                  <a:pt x="18435" y="11291"/>
                  <a:pt x="18655" y="11072"/>
                  <a:pt x="18655" y="10800"/>
                </a:cubicBezTo>
                <a:cubicBezTo>
                  <a:pt x="18655" y="10529"/>
                  <a:pt x="18435" y="10310"/>
                  <a:pt x="18164" y="10310"/>
                </a:cubicBezTo>
                <a:moveTo>
                  <a:pt x="9818" y="17182"/>
                </a:moveTo>
                <a:cubicBezTo>
                  <a:pt x="9276" y="17182"/>
                  <a:pt x="8836" y="16743"/>
                  <a:pt x="8836" y="16200"/>
                </a:cubicBezTo>
                <a:cubicBezTo>
                  <a:pt x="8836" y="15658"/>
                  <a:pt x="9276" y="15218"/>
                  <a:pt x="9818" y="15218"/>
                </a:cubicBezTo>
                <a:cubicBezTo>
                  <a:pt x="10360" y="15218"/>
                  <a:pt x="10800" y="15658"/>
                  <a:pt x="10800" y="16200"/>
                </a:cubicBezTo>
                <a:cubicBezTo>
                  <a:pt x="10800" y="16743"/>
                  <a:pt x="10360" y="17182"/>
                  <a:pt x="9818" y="17182"/>
                </a:cubicBezTo>
                <a:moveTo>
                  <a:pt x="18164" y="15709"/>
                </a:moveTo>
                <a:lnTo>
                  <a:pt x="11712" y="15709"/>
                </a:lnTo>
                <a:cubicBezTo>
                  <a:pt x="11493" y="14863"/>
                  <a:pt x="10732" y="14237"/>
                  <a:pt x="9818" y="14237"/>
                </a:cubicBezTo>
                <a:cubicBezTo>
                  <a:pt x="8904" y="14237"/>
                  <a:pt x="8143" y="14863"/>
                  <a:pt x="7924" y="15709"/>
                </a:cubicBezTo>
                <a:lnTo>
                  <a:pt x="3436" y="15709"/>
                </a:lnTo>
                <a:cubicBezTo>
                  <a:pt x="3165" y="15709"/>
                  <a:pt x="2945" y="15929"/>
                  <a:pt x="2945" y="16200"/>
                </a:cubicBezTo>
                <a:cubicBezTo>
                  <a:pt x="2945" y="16472"/>
                  <a:pt x="3165" y="16691"/>
                  <a:pt x="3436" y="16691"/>
                </a:cubicBezTo>
                <a:lnTo>
                  <a:pt x="7924" y="16691"/>
                </a:lnTo>
                <a:cubicBezTo>
                  <a:pt x="8143" y="17537"/>
                  <a:pt x="8904" y="18164"/>
                  <a:pt x="9818" y="18164"/>
                </a:cubicBezTo>
                <a:cubicBezTo>
                  <a:pt x="10732" y="18164"/>
                  <a:pt x="11493" y="17537"/>
                  <a:pt x="11712" y="16691"/>
                </a:cubicBezTo>
                <a:lnTo>
                  <a:pt x="18164" y="16691"/>
                </a:lnTo>
                <a:cubicBezTo>
                  <a:pt x="18435" y="16691"/>
                  <a:pt x="18655" y="16472"/>
                  <a:pt x="18655" y="16200"/>
                </a:cubicBezTo>
                <a:cubicBezTo>
                  <a:pt x="18655" y="15929"/>
                  <a:pt x="18435" y="15709"/>
                  <a:pt x="18164" y="15709"/>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91" name="Shape 2591"/>
          <p:cNvSpPr/>
          <p:nvPr/>
        </p:nvSpPr>
        <p:spPr>
          <a:xfrm>
            <a:off x="18899077" y="4096009"/>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14727"/>
                </a:moveTo>
                <a:cubicBezTo>
                  <a:pt x="8631" y="14727"/>
                  <a:pt x="6873" y="12969"/>
                  <a:pt x="6873" y="10800"/>
                </a:cubicBezTo>
                <a:cubicBezTo>
                  <a:pt x="6873" y="8631"/>
                  <a:pt x="8631" y="6873"/>
                  <a:pt x="10800" y="6873"/>
                </a:cubicBezTo>
                <a:cubicBezTo>
                  <a:pt x="12969" y="6873"/>
                  <a:pt x="14727" y="8631"/>
                  <a:pt x="14727" y="10800"/>
                </a:cubicBezTo>
                <a:cubicBezTo>
                  <a:pt x="14727" y="12969"/>
                  <a:pt x="12969" y="14727"/>
                  <a:pt x="10800" y="14727"/>
                </a:cubicBezTo>
                <a:moveTo>
                  <a:pt x="10800" y="5891"/>
                </a:moveTo>
                <a:cubicBezTo>
                  <a:pt x="8088" y="5891"/>
                  <a:pt x="5891" y="8089"/>
                  <a:pt x="5891" y="10800"/>
                </a:cubicBezTo>
                <a:cubicBezTo>
                  <a:pt x="5891" y="13512"/>
                  <a:pt x="8088" y="15709"/>
                  <a:pt x="10800" y="15709"/>
                </a:cubicBezTo>
                <a:cubicBezTo>
                  <a:pt x="13512" y="15709"/>
                  <a:pt x="15709" y="13512"/>
                  <a:pt x="15709" y="10800"/>
                </a:cubicBezTo>
                <a:cubicBezTo>
                  <a:pt x="15709" y="8089"/>
                  <a:pt x="13512" y="5891"/>
                  <a:pt x="10800" y="5891"/>
                </a:cubicBezTo>
                <a:moveTo>
                  <a:pt x="20618" y="12013"/>
                </a:moveTo>
                <a:cubicBezTo>
                  <a:pt x="20614" y="12014"/>
                  <a:pt x="20611" y="12016"/>
                  <a:pt x="20607" y="12016"/>
                </a:cubicBezTo>
                <a:lnTo>
                  <a:pt x="19602" y="12268"/>
                </a:lnTo>
                <a:cubicBezTo>
                  <a:pt x="19256" y="12354"/>
                  <a:pt x="18984" y="12622"/>
                  <a:pt x="18892" y="12966"/>
                </a:cubicBezTo>
                <a:cubicBezTo>
                  <a:pt x="18703" y="13672"/>
                  <a:pt x="18421" y="14351"/>
                  <a:pt x="18053" y="14986"/>
                </a:cubicBezTo>
                <a:cubicBezTo>
                  <a:pt x="17873" y="15295"/>
                  <a:pt x="17876" y="15677"/>
                  <a:pt x="18060" y="15984"/>
                </a:cubicBezTo>
                <a:lnTo>
                  <a:pt x="18601" y="16885"/>
                </a:lnTo>
                <a:lnTo>
                  <a:pt x="16886" y="18600"/>
                </a:lnTo>
                <a:cubicBezTo>
                  <a:pt x="16882" y="18599"/>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1" y="18415"/>
                  <a:pt x="6617" y="18049"/>
                </a:cubicBezTo>
                <a:cubicBezTo>
                  <a:pt x="6465" y="17961"/>
                  <a:pt x="6296" y="17917"/>
                  <a:pt x="6127" y="17917"/>
                </a:cubicBezTo>
                <a:cubicBezTo>
                  <a:pt x="5951" y="17917"/>
                  <a:pt x="5777" y="17964"/>
                  <a:pt x="5621" y="18057"/>
                </a:cubicBezTo>
                <a:lnTo>
                  <a:pt x="4725" y="18595"/>
                </a:lnTo>
                <a:cubicBezTo>
                  <a:pt x="4722" y="18597"/>
                  <a:pt x="4718" y="18599"/>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3"/>
                </a:cubicBezTo>
                <a:lnTo>
                  <a:pt x="982" y="9587"/>
                </a:lnTo>
                <a:lnTo>
                  <a:pt x="1998" y="9333"/>
                </a:lnTo>
                <a:cubicBezTo>
                  <a:pt x="2343" y="9246"/>
                  <a:pt x="2616" y="8979"/>
                  <a:pt x="2708" y="8634"/>
                </a:cubicBezTo>
                <a:cubicBezTo>
                  <a:pt x="2897" y="7928"/>
                  <a:pt x="3179" y="7249"/>
                  <a:pt x="3548" y="6615"/>
                </a:cubicBezTo>
                <a:cubicBezTo>
                  <a:pt x="3727" y="6305"/>
                  <a:pt x="3724" y="5923"/>
                  <a:pt x="3540" y="5617"/>
                </a:cubicBezTo>
                <a:lnTo>
                  <a:pt x="3005" y="4725"/>
                </a:lnTo>
                <a:cubicBezTo>
                  <a:pt x="3004" y="4722"/>
                  <a:pt x="3002" y="4718"/>
                  <a:pt x="3000" y="4715"/>
                </a:cubicBezTo>
                <a:lnTo>
                  <a:pt x="4715" y="3000"/>
                </a:lnTo>
                <a:lnTo>
                  <a:pt x="5621" y="3544"/>
                </a:lnTo>
                <a:cubicBezTo>
                  <a:pt x="5777" y="3636"/>
                  <a:pt x="5951" y="3683"/>
                  <a:pt x="6127" y="3683"/>
                </a:cubicBezTo>
                <a:cubicBezTo>
                  <a:pt x="6296" y="3683"/>
                  <a:pt x="6465" y="3639"/>
                  <a:pt x="6618" y="3551"/>
                </a:cubicBezTo>
                <a:cubicBezTo>
                  <a:pt x="7251" y="3185"/>
                  <a:pt x="7929" y="2904"/>
                  <a:pt x="8632" y="2717"/>
                </a:cubicBezTo>
                <a:cubicBezTo>
                  <a:pt x="8976" y="2624"/>
                  <a:pt x="9244" y="2353"/>
                  <a:pt x="9331" y="2007"/>
                </a:cubicBezTo>
                <a:lnTo>
                  <a:pt x="9587" y="982"/>
                </a:lnTo>
                <a:lnTo>
                  <a:pt x="12012" y="982"/>
                </a:lnTo>
                <a:cubicBezTo>
                  <a:pt x="12014" y="986"/>
                  <a:pt x="12015" y="989"/>
                  <a:pt x="12016" y="993"/>
                </a:cubicBezTo>
                <a:lnTo>
                  <a:pt x="12269" y="2007"/>
                </a:lnTo>
                <a:cubicBezTo>
                  <a:pt x="12356" y="2353"/>
                  <a:pt x="12624" y="2624"/>
                  <a:pt x="12968" y="2717"/>
                </a:cubicBezTo>
                <a:cubicBezTo>
                  <a:pt x="13671" y="2904"/>
                  <a:pt x="14348" y="3185"/>
                  <a:pt x="14982" y="3551"/>
                </a:cubicBezTo>
                <a:cubicBezTo>
                  <a:pt x="15134" y="3639"/>
                  <a:pt x="15304" y="3683"/>
                  <a:pt x="15473" y="3683"/>
                </a:cubicBezTo>
                <a:cubicBezTo>
                  <a:pt x="15648" y="3683"/>
                  <a:pt x="15822" y="3636"/>
                  <a:pt x="15978" y="3544"/>
                </a:cubicBezTo>
                <a:lnTo>
                  <a:pt x="16884" y="3000"/>
                </a:lnTo>
                <a:lnTo>
                  <a:pt x="18600" y="4715"/>
                </a:lnTo>
                <a:cubicBezTo>
                  <a:pt x="18598" y="4718"/>
                  <a:pt x="18597" y="4722"/>
                  <a:pt x="18595" y="4726"/>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3"/>
                  <a:pt x="20618" y="12013"/>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8"/>
                  <a:pt x="17136" y="1969"/>
                  <a:pt x="16975" y="1969"/>
                </a:cubicBezTo>
                <a:cubicBezTo>
                  <a:pt x="16778" y="1969"/>
                  <a:pt x="16572" y="2043"/>
                  <a:pt x="16400" y="2145"/>
                </a:cubicBezTo>
                <a:lnTo>
                  <a:pt x="15473" y="2702"/>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2"/>
                </a:cubicBezTo>
                <a:lnTo>
                  <a:pt x="5200" y="2145"/>
                </a:lnTo>
                <a:cubicBezTo>
                  <a:pt x="5028" y="2043"/>
                  <a:pt x="4822" y="1969"/>
                  <a:pt x="4625" y="1969"/>
                </a:cubicBezTo>
                <a:cubicBezTo>
                  <a:pt x="4464" y="1969"/>
                  <a:pt x="4308" y="2018"/>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3"/>
                  <a:pt x="0" y="9360"/>
                </a:cubicBezTo>
                <a:lnTo>
                  <a:pt x="0" y="12240"/>
                </a:lnTo>
                <a:cubicBezTo>
                  <a:pt x="0" y="12638"/>
                  <a:pt x="367" y="12848"/>
                  <a:pt x="720" y="12960"/>
                </a:cubicBezTo>
                <a:lnTo>
                  <a:pt x="1759" y="13220"/>
                </a:lnTo>
                <a:cubicBezTo>
                  <a:pt x="1973" y="14021"/>
                  <a:pt x="2292" y="14778"/>
                  <a:pt x="2698" y="15478"/>
                </a:cubicBezTo>
                <a:lnTo>
                  <a:pt x="2145" y="16400"/>
                </a:lnTo>
                <a:cubicBezTo>
                  <a:pt x="1959" y="16714"/>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4"/>
                  <a:pt x="19455" y="16400"/>
                </a:cubicBezTo>
                <a:lnTo>
                  <a:pt x="18902" y="15478"/>
                </a:lnTo>
                <a:cubicBezTo>
                  <a:pt x="19308" y="14778"/>
                  <a:pt x="19626" y="14021"/>
                  <a:pt x="19841" y="13220"/>
                </a:cubicBezTo>
                <a:lnTo>
                  <a:pt x="20880" y="12960"/>
                </a:lnTo>
                <a:cubicBezTo>
                  <a:pt x="21233" y="12848"/>
                  <a:pt x="21600" y="12638"/>
                  <a:pt x="21600" y="12240"/>
                </a:cubicBezTo>
                <a:lnTo>
                  <a:pt x="21600" y="9360"/>
                </a:lnTo>
                <a:cubicBezTo>
                  <a:pt x="21600" y="8963"/>
                  <a:pt x="21233" y="8730"/>
                  <a:pt x="20880" y="8641"/>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92" name="Shape 2592"/>
          <p:cNvSpPr/>
          <p:nvPr/>
        </p:nvSpPr>
        <p:spPr>
          <a:xfrm>
            <a:off x="19965599" y="4096009"/>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93" name="Shape 2593"/>
          <p:cNvSpPr/>
          <p:nvPr/>
        </p:nvSpPr>
        <p:spPr>
          <a:xfrm>
            <a:off x="21032121" y="4096009"/>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0618" y="8095"/>
                </a:moveTo>
                <a:lnTo>
                  <a:pt x="20091" y="8640"/>
                </a:lnTo>
                <a:cubicBezTo>
                  <a:pt x="19294" y="8426"/>
                  <a:pt x="18482" y="8322"/>
                  <a:pt x="17675" y="8322"/>
                </a:cubicBezTo>
                <a:lnTo>
                  <a:pt x="17150" y="7377"/>
                </a:lnTo>
                <a:cubicBezTo>
                  <a:pt x="17052" y="7203"/>
                  <a:pt x="16911" y="7035"/>
                  <a:pt x="16741" y="6937"/>
                </a:cubicBezTo>
                <a:cubicBezTo>
                  <a:pt x="16601" y="6856"/>
                  <a:pt x="16442" y="6822"/>
                  <a:pt x="16268" y="6868"/>
                </a:cubicBezTo>
                <a:lnTo>
                  <a:pt x="13487" y="7613"/>
                </a:lnTo>
                <a:cubicBezTo>
                  <a:pt x="13102" y="7716"/>
                  <a:pt x="12995" y="8125"/>
                  <a:pt x="12977" y="8495"/>
                </a:cubicBezTo>
                <a:lnTo>
                  <a:pt x="12996" y="9570"/>
                </a:lnTo>
                <a:cubicBezTo>
                  <a:pt x="12293" y="9973"/>
                  <a:pt x="11639" y="10471"/>
                  <a:pt x="11053" y="11057"/>
                </a:cubicBezTo>
                <a:lnTo>
                  <a:pt x="10023" y="10762"/>
                </a:lnTo>
                <a:cubicBezTo>
                  <a:pt x="9673" y="10664"/>
                  <a:pt x="9239" y="10682"/>
                  <a:pt x="9040" y="11026"/>
                </a:cubicBezTo>
                <a:lnTo>
                  <a:pt x="7600" y="13520"/>
                </a:lnTo>
                <a:cubicBezTo>
                  <a:pt x="7401" y="13864"/>
                  <a:pt x="7614" y="14229"/>
                  <a:pt x="7863" y="14504"/>
                </a:cubicBezTo>
                <a:lnTo>
                  <a:pt x="8633" y="15248"/>
                </a:lnTo>
                <a:cubicBezTo>
                  <a:pt x="8419" y="16049"/>
                  <a:pt x="8315" y="16864"/>
                  <a:pt x="8317" y="17674"/>
                </a:cubicBezTo>
                <a:lnTo>
                  <a:pt x="7377" y="18196"/>
                </a:lnTo>
                <a:cubicBezTo>
                  <a:pt x="7060" y="18373"/>
                  <a:pt x="6765" y="18693"/>
                  <a:pt x="6868" y="19077"/>
                </a:cubicBezTo>
                <a:lnTo>
                  <a:pt x="7281" y="20619"/>
                </a:lnTo>
                <a:lnTo>
                  <a:pt x="1964" y="20619"/>
                </a:lnTo>
                <a:cubicBezTo>
                  <a:pt x="1422" y="20619"/>
                  <a:pt x="982" y="20178"/>
                  <a:pt x="982" y="19636"/>
                </a:cubicBezTo>
                <a:lnTo>
                  <a:pt x="982" y="11291"/>
                </a:lnTo>
                <a:lnTo>
                  <a:pt x="1931" y="11291"/>
                </a:lnTo>
                <a:cubicBezTo>
                  <a:pt x="2328" y="11291"/>
                  <a:pt x="2538" y="10924"/>
                  <a:pt x="2651" y="10571"/>
                </a:cubicBezTo>
                <a:lnTo>
                  <a:pt x="2913" y="9523"/>
                </a:lnTo>
                <a:cubicBezTo>
                  <a:pt x="3711" y="9310"/>
                  <a:pt x="4466" y="8993"/>
                  <a:pt x="5164" y="8590"/>
                </a:cubicBezTo>
                <a:lnTo>
                  <a:pt x="6091" y="9146"/>
                </a:lnTo>
                <a:cubicBezTo>
                  <a:pt x="6275" y="9241"/>
                  <a:pt x="6484" y="9317"/>
                  <a:pt x="6681" y="9317"/>
                </a:cubicBezTo>
                <a:cubicBezTo>
                  <a:pt x="6837" y="9317"/>
                  <a:pt x="6985" y="9270"/>
                  <a:pt x="7110" y="9146"/>
                </a:cubicBezTo>
                <a:lnTo>
                  <a:pt x="9146" y="7109"/>
                </a:lnTo>
                <a:cubicBezTo>
                  <a:pt x="9427" y="6828"/>
                  <a:pt x="9332" y="6404"/>
                  <a:pt x="9146" y="6091"/>
                </a:cubicBezTo>
                <a:lnTo>
                  <a:pt x="8593" y="5169"/>
                </a:lnTo>
                <a:cubicBezTo>
                  <a:pt x="8999" y="4469"/>
                  <a:pt x="9317" y="3711"/>
                  <a:pt x="9531" y="2911"/>
                </a:cubicBezTo>
                <a:lnTo>
                  <a:pt x="10571" y="2651"/>
                </a:lnTo>
                <a:cubicBezTo>
                  <a:pt x="10924" y="2538"/>
                  <a:pt x="11291" y="2328"/>
                  <a:pt x="11291" y="1931"/>
                </a:cubicBezTo>
                <a:lnTo>
                  <a:pt x="11291" y="982"/>
                </a:lnTo>
                <a:lnTo>
                  <a:pt x="19636" y="982"/>
                </a:lnTo>
                <a:cubicBezTo>
                  <a:pt x="20178" y="982"/>
                  <a:pt x="20618" y="1421"/>
                  <a:pt x="20618" y="1964"/>
                </a:cubicBezTo>
                <a:cubicBezTo>
                  <a:pt x="20618" y="1964"/>
                  <a:pt x="20618" y="8095"/>
                  <a:pt x="20618" y="8095"/>
                </a:cubicBezTo>
                <a:close/>
                <a:moveTo>
                  <a:pt x="20618" y="12594"/>
                </a:moveTo>
                <a:cubicBezTo>
                  <a:pt x="19750" y="12088"/>
                  <a:pt x="18750" y="11782"/>
                  <a:pt x="17673" y="11782"/>
                </a:cubicBezTo>
                <a:cubicBezTo>
                  <a:pt x="14419" y="11782"/>
                  <a:pt x="11782" y="14419"/>
                  <a:pt x="11782" y="17673"/>
                </a:cubicBezTo>
                <a:cubicBezTo>
                  <a:pt x="11782" y="18751"/>
                  <a:pt x="12088" y="19750"/>
                  <a:pt x="12594" y="20619"/>
                </a:cubicBezTo>
                <a:lnTo>
                  <a:pt x="8298" y="20619"/>
                </a:lnTo>
                <a:lnTo>
                  <a:pt x="7875" y="19042"/>
                </a:lnTo>
                <a:lnTo>
                  <a:pt x="8794" y="18532"/>
                </a:lnTo>
                <a:cubicBezTo>
                  <a:pt x="9106" y="18358"/>
                  <a:pt x="9299" y="18028"/>
                  <a:pt x="9299" y="17671"/>
                </a:cubicBezTo>
                <a:cubicBezTo>
                  <a:pt x="9298" y="16938"/>
                  <a:pt x="9392" y="16208"/>
                  <a:pt x="9582" y="15502"/>
                </a:cubicBezTo>
                <a:cubicBezTo>
                  <a:pt x="9674" y="15158"/>
                  <a:pt x="9572" y="14791"/>
                  <a:pt x="9316" y="14543"/>
                </a:cubicBezTo>
                <a:lnTo>
                  <a:pt x="8572" y="13823"/>
                </a:lnTo>
                <a:cubicBezTo>
                  <a:pt x="8569" y="13820"/>
                  <a:pt x="8566" y="13817"/>
                  <a:pt x="8564" y="13813"/>
                </a:cubicBezTo>
                <a:lnTo>
                  <a:pt x="9776" y="11713"/>
                </a:lnTo>
                <a:lnTo>
                  <a:pt x="10783" y="12001"/>
                </a:lnTo>
                <a:cubicBezTo>
                  <a:pt x="11126" y="12099"/>
                  <a:pt x="11495" y="12003"/>
                  <a:pt x="11748" y="11751"/>
                </a:cubicBezTo>
                <a:cubicBezTo>
                  <a:pt x="12264" y="11234"/>
                  <a:pt x="12848" y="10787"/>
                  <a:pt x="13485" y="10421"/>
                </a:cubicBezTo>
                <a:cubicBezTo>
                  <a:pt x="13794" y="10243"/>
                  <a:pt x="13983" y="9911"/>
                  <a:pt x="13977" y="9554"/>
                </a:cubicBezTo>
                <a:lnTo>
                  <a:pt x="13960" y="8514"/>
                </a:lnTo>
                <a:lnTo>
                  <a:pt x="13960" y="8503"/>
                </a:lnTo>
                <a:lnTo>
                  <a:pt x="16304" y="7875"/>
                </a:lnTo>
                <a:lnTo>
                  <a:pt x="16817" y="8799"/>
                </a:lnTo>
                <a:cubicBezTo>
                  <a:pt x="16905" y="8958"/>
                  <a:pt x="17032" y="9085"/>
                  <a:pt x="17184" y="9172"/>
                </a:cubicBezTo>
                <a:cubicBezTo>
                  <a:pt x="17330" y="9257"/>
                  <a:pt x="17499" y="9304"/>
                  <a:pt x="17675" y="9304"/>
                </a:cubicBezTo>
                <a:cubicBezTo>
                  <a:pt x="18407" y="9304"/>
                  <a:pt x="19135" y="9399"/>
                  <a:pt x="19837" y="9589"/>
                </a:cubicBezTo>
                <a:cubicBezTo>
                  <a:pt x="20106" y="9660"/>
                  <a:pt x="20389" y="9611"/>
                  <a:pt x="20618" y="9464"/>
                </a:cubicBezTo>
                <a:cubicBezTo>
                  <a:pt x="20618" y="9464"/>
                  <a:pt x="20618" y="12594"/>
                  <a:pt x="20618" y="12594"/>
                </a:cubicBezTo>
                <a:close/>
                <a:moveTo>
                  <a:pt x="20618" y="15475"/>
                </a:moveTo>
                <a:lnTo>
                  <a:pt x="19093" y="16323"/>
                </a:lnTo>
                <a:cubicBezTo>
                  <a:pt x="18735" y="15946"/>
                  <a:pt x="18233" y="15709"/>
                  <a:pt x="17673" y="15709"/>
                </a:cubicBezTo>
                <a:cubicBezTo>
                  <a:pt x="17113" y="15709"/>
                  <a:pt x="16610" y="15946"/>
                  <a:pt x="16253" y="16323"/>
                </a:cubicBezTo>
                <a:lnTo>
                  <a:pt x="13643" y="14873"/>
                </a:lnTo>
                <a:cubicBezTo>
                  <a:pt x="14530" y="13599"/>
                  <a:pt x="16003" y="12764"/>
                  <a:pt x="17673" y="12764"/>
                </a:cubicBezTo>
                <a:cubicBezTo>
                  <a:pt x="18783" y="12764"/>
                  <a:pt x="19798" y="13141"/>
                  <a:pt x="20618" y="13764"/>
                </a:cubicBezTo>
                <a:cubicBezTo>
                  <a:pt x="20618" y="13764"/>
                  <a:pt x="20618" y="15475"/>
                  <a:pt x="20618" y="15475"/>
                </a:cubicBezTo>
                <a:close/>
                <a:moveTo>
                  <a:pt x="20618" y="19636"/>
                </a:moveTo>
                <a:cubicBezTo>
                  <a:pt x="20618" y="20178"/>
                  <a:pt x="20178" y="20619"/>
                  <a:pt x="19636" y="20619"/>
                </a:cubicBezTo>
                <a:lnTo>
                  <a:pt x="18164" y="20619"/>
                </a:lnTo>
                <a:lnTo>
                  <a:pt x="18164" y="19567"/>
                </a:lnTo>
                <a:cubicBezTo>
                  <a:pt x="19009" y="19348"/>
                  <a:pt x="19636" y="18587"/>
                  <a:pt x="19636" y="17673"/>
                </a:cubicBezTo>
                <a:cubicBezTo>
                  <a:pt x="19636" y="17502"/>
                  <a:pt x="19608" y="17339"/>
                  <a:pt x="19567" y="17182"/>
                </a:cubicBezTo>
                <a:lnTo>
                  <a:pt x="20618" y="16598"/>
                </a:lnTo>
                <a:cubicBezTo>
                  <a:pt x="20618" y="16598"/>
                  <a:pt x="20618" y="19636"/>
                  <a:pt x="20618" y="19636"/>
                </a:cubicBezTo>
                <a:close/>
                <a:moveTo>
                  <a:pt x="16691" y="17673"/>
                </a:moveTo>
                <a:cubicBezTo>
                  <a:pt x="16691" y="17131"/>
                  <a:pt x="17131" y="16691"/>
                  <a:pt x="17673" y="16691"/>
                </a:cubicBezTo>
                <a:cubicBezTo>
                  <a:pt x="18214" y="16691"/>
                  <a:pt x="18655" y="17131"/>
                  <a:pt x="18655" y="17673"/>
                </a:cubicBezTo>
                <a:cubicBezTo>
                  <a:pt x="18655" y="18215"/>
                  <a:pt x="18214" y="18655"/>
                  <a:pt x="17673" y="18655"/>
                </a:cubicBezTo>
                <a:cubicBezTo>
                  <a:pt x="17131" y="18655"/>
                  <a:pt x="16691" y="18215"/>
                  <a:pt x="16691" y="17673"/>
                </a:cubicBezTo>
                <a:moveTo>
                  <a:pt x="17182" y="20619"/>
                </a:moveTo>
                <a:lnTo>
                  <a:pt x="13757" y="20619"/>
                </a:lnTo>
                <a:cubicBezTo>
                  <a:pt x="13138" y="19797"/>
                  <a:pt x="12764" y="18781"/>
                  <a:pt x="12764" y="17673"/>
                </a:cubicBezTo>
                <a:cubicBezTo>
                  <a:pt x="12764" y="16982"/>
                  <a:pt x="12907" y="16326"/>
                  <a:pt x="13165" y="15730"/>
                </a:cubicBezTo>
                <a:lnTo>
                  <a:pt x="15779" y="17182"/>
                </a:lnTo>
                <a:cubicBezTo>
                  <a:pt x="15738" y="17339"/>
                  <a:pt x="15709" y="17502"/>
                  <a:pt x="15709" y="17673"/>
                </a:cubicBezTo>
                <a:cubicBezTo>
                  <a:pt x="15709" y="18587"/>
                  <a:pt x="16336" y="19348"/>
                  <a:pt x="17182" y="19567"/>
                </a:cubicBezTo>
                <a:cubicBezTo>
                  <a:pt x="17182" y="19567"/>
                  <a:pt x="17182" y="20619"/>
                  <a:pt x="17182" y="20619"/>
                </a:cubicBezTo>
                <a:close/>
                <a:moveTo>
                  <a:pt x="982" y="5376"/>
                </a:moveTo>
                <a:cubicBezTo>
                  <a:pt x="3301" y="5145"/>
                  <a:pt x="5145" y="3301"/>
                  <a:pt x="5375" y="982"/>
                </a:cubicBezTo>
                <a:lnTo>
                  <a:pt x="10309" y="982"/>
                </a:lnTo>
                <a:lnTo>
                  <a:pt x="10309" y="1703"/>
                </a:lnTo>
                <a:cubicBezTo>
                  <a:pt x="10305" y="1705"/>
                  <a:pt x="10302" y="1706"/>
                  <a:pt x="10298" y="1707"/>
                </a:cubicBezTo>
                <a:lnTo>
                  <a:pt x="9293" y="1958"/>
                </a:lnTo>
                <a:cubicBezTo>
                  <a:pt x="8947" y="2045"/>
                  <a:pt x="8675" y="2313"/>
                  <a:pt x="8583" y="2657"/>
                </a:cubicBezTo>
                <a:cubicBezTo>
                  <a:pt x="8394" y="3363"/>
                  <a:pt x="8112" y="4042"/>
                  <a:pt x="7744" y="4676"/>
                </a:cubicBezTo>
                <a:cubicBezTo>
                  <a:pt x="7564" y="4986"/>
                  <a:pt x="7567" y="5368"/>
                  <a:pt x="7751" y="5674"/>
                </a:cubicBezTo>
                <a:lnTo>
                  <a:pt x="8292" y="6575"/>
                </a:lnTo>
                <a:lnTo>
                  <a:pt x="6576" y="8291"/>
                </a:lnTo>
                <a:cubicBezTo>
                  <a:pt x="6573" y="8290"/>
                  <a:pt x="6569" y="8288"/>
                  <a:pt x="6566" y="8286"/>
                </a:cubicBezTo>
                <a:lnTo>
                  <a:pt x="5669" y="7748"/>
                </a:lnTo>
                <a:cubicBezTo>
                  <a:pt x="5513" y="7655"/>
                  <a:pt x="5339" y="7608"/>
                  <a:pt x="5164" y="7608"/>
                </a:cubicBezTo>
                <a:cubicBezTo>
                  <a:pt x="4995" y="7608"/>
                  <a:pt x="4825" y="7652"/>
                  <a:pt x="4673" y="7739"/>
                </a:cubicBezTo>
                <a:cubicBezTo>
                  <a:pt x="4039" y="8106"/>
                  <a:pt x="3362" y="8387"/>
                  <a:pt x="2659" y="8575"/>
                </a:cubicBezTo>
                <a:cubicBezTo>
                  <a:pt x="2315" y="8666"/>
                  <a:pt x="2047" y="8938"/>
                  <a:pt x="1960" y="9285"/>
                </a:cubicBezTo>
                <a:lnTo>
                  <a:pt x="1707" y="10298"/>
                </a:lnTo>
                <a:cubicBezTo>
                  <a:pt x="1706" y="10302"/>
                  <a:pt x="1705" y="10305"/>
                  <a:pt x="1703" y="10310"/>
                </a:cubicBezTo>
                <a:lnTo>
                  <a:pt x="982" y="10310"/>
                </a:lnTo>
                <a:cubicBezTo>
                  <a:pt x="982" y="10310"/>
                  <a:pt x="982" y="5376"/>
                  <a:pt x="982" y="5376"/>
                </a:cubicBezTo>
                <a:close/>
                <a:moveTo>
                  <a:pt x="982" y="1964"/>
                </a:moveTo>
                <a:cubicBezTo>
                  <a:pt x="982" y="1421"/>
                  <a:pt x="1422" y="982"/>
                  <a:pt x="1964" y="982"/>
                </a:cubicBezTo>
                <a:lnTo>
                  <a:pt x="4384" y="982"/>
                </a:lnTo>
                <a:cubicBezTo>
                  <a:pt x="4162" y="2758"/>
                  <a:pt x="2758" y="4162"/>
                  <a:pt x="982" y="4384"/>
                </a:cubicBezTo>
                <a:cubicBezTo>
                  <a:pt x="982" y="4384"/>
                  <a:pt x="982" y="1964"/>
                  <a:pt x="982" y="1964"/>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94" name="Shape 2594"/>
          <p:cNvSpPr/>
          <p:nvPr/>
        </p:nvSpPr>
        <p:spPr>
          <a:xfrm>
            <a:off x="22098643" y="4146795"/>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3436" y="8400"/>
                </a:moveTo>
                <a:lnTo>
                  <a:pt x="18164" y="8400"/>
                </a:lnTo>
                <a:cubicBezTo>
                  <a:pt x="18435" y="8400"/>
                  <a:pt x="18655" y="8132"/>
                  <a:pt x="18655" y="7800"/>
                </a:cubicBezTo>
                <a:cubicBezTo>
                  <a:pt x="18655" y="7468"/>
                  <a:pt x="18435" y="7200"/>
                  <a:pt x="18164" y="7200"/>
                </a:cubicBezTo>
                <a:lnTo>
                  <a:pt x="3436" y="7200"/>
                </a:lnTo>
                <a:cubicBezTo>
                  <a:pt x="3165" y="7200"/>
                  <a:pt x="2945" y="7468"/>
                  <a:pt x="2945" y="7800"/>
                </a:cubicBezTo>
                <a:cubicBezTo>
                  <a:pt x="2945" y="8132"/>
                  <a:pt x="3165" y="8400"/>
                  <a:pt x="3436" y="8400"/>
                </a:cubicBezTo>
                <a:moveTo>
                  <a:pt x="3436" y="10800"/>
                </a:moveTo>
                <a:lnTo>
                  <a:pt x="18164" y="10800"/>
                </a:lnTo>
                <a:cubicBezTo>
                  <a:pt x="18435" y="10800"/>
                  <a:pt x="18655" y="10532"/>
                  <a:pt x="18655" y="10200"/>
                </a:cubicBezTo>
                <a:cubicBezTo>
                  <a:pt x="18655" y="9868"/>
                  <a:pt x="18435" y="9600"/>
                  <a:pt x="18164" y="9600"/>
                </a:cubicBezTo>
                <a:lnTo>
                  <a:pt x="3436" y="9600"/>
                </a:lnTo>
                <a:cubicBezTo>
                  <a:pt x="3165" y="9600"/>
                  <a:pt x="2945" y="9868"/>
                  <a:pt x="2945" y="10200"/>
                </a:cubicBezTo>
                <a:cubicBezTo>
                  <a:pt x="2945" y="10532"/>
                  <a:pt x="3165" y="10800"/>
                  <a:pt x="3436" y="10800"/>
                </a:cubicBezTo>
                <a:moveTo>
                  <a:pt x="3436" y="13200"/>
                </a:moveTo>
                <a:lnTo>
                  <a:pt x="13255" y="13200"/>
                </a:lnTo>
                <a:cubicBezTo>
                  <a:pt x="13526" y="13200"/>
                  <a:pt x="13745" y="12931"/>
                  <a:pt x="13745" y="12601"/>
                </a:cubicBezTo>
                <a:cubicBezTo>
                  <a:pt x="13745" y="12268"/>
                  <a:pt x="13526" y="12000"/>
                  <a:pt x="13255" y="12000"/>
                </a:cubicBezTo>
                <a:lnTo>
                  <a:pt x="3436" y="12000"/>
                </a:lnTo>
                <a:cubicBezTo>
                  <a:pt x="3165" y="12000"/>
                  <a:pt x="2945" y="12268"/>
                  <a:pt x="2945" y="12601"/>
                </a:cubicBezTo>
                <a:cubicBezTo>
                  <a:pt x="2945" y="12931"/>
                  <a:pt x="3165" y="13200"/>
                  <a:pt x="3436" y="13200"/>
                </a:cubicBezTo>
                <a:moveTo>
                  <a:pt x="20618" y="19200"/>
                </a:moveTo>
                <a:lnTo>
                  <a:pt x="18114" y="19200"/>
                </a:lnTo>
                <a:cubicBezTo>
                  <a:pt x="17887" y="17831"/>
                  <a:pt x="16897" y="16800"/>
                  <a:pt x="15709" y="16800"/>
                </a:cubicBezTo>
                <a:cubicBezTo>
                  <a:pt x="14522" y="16800"/>
                  <a:pt x="13532" y="17831"/>
                  <a:pt x="13304" y="19200"/>
                </a:cubicBezTo>
                <a:lnTo>
                  <a:pt x="8296" y="19200"/>
                </a:lnTo>
                <a:cubicBezTo>
                  <a:pt x="8068" y="17831"/>
                  <a:pt x="7078" y="16800"/>
                  <a:pt x="5891" y="16800"/>
                </a:cubicBezTo>
                <a:cubicBezTo>
                  <a:pt x="4703" y="16800"/>
                  <a:pt x="3713" y="17831"/>
                  <a:pt x="3486" y="19200"/>
                </a:cubicBezTo>
                <a:lnTo>
                  <a:pt x="982" y="19200"/>
                </a:lnTo>
                <a:lnTo>
                  <a:pt x="982" y="1200"/>
                </a:lnTo>
                <a:lnTo>
                  <a:pt x="20618" y="1200"/>
                </a:lnTo>
                <a:cubicBezTo>
                  <a:pt x="20618" y="1200"/>
                  <a:pt x="20618" y="19200"/>
                  <a:pt x="20618" y="19200"/>
                </a:cubicBezTo>
                <a:close/>
                <a:moveTo>
                  <a:pt x="20618" y="0"/>
                </a:moveTo>
                <a:lnTo>
                  <a:pt x="982" y="0"/>
                </a:lnTo>
                <a:cubicBezTo>
                  <a:pt x="440" y="0"/>
                  <a:pt x="0" y="538"/>
                  <a:pt x="0" y="1200"/>
                </a:cubicBezTo>
                <a:lnTo>
                  <a:pt x="0" y="19200"/>
                </a:lnTo>
                <a:cubicBezTo>
                  <a:pt x="0" y="19862"/>
                  <a:pt x="440" y="20400"/>
                  <a:pt x="982" y="20400"/>
                </a:cubicBezTo>
                <a:lnTo>
                  <a:pt x="3927" y="20400"/>
                </a:lnTo>
                <a:cubicBezTo>
                  <a:pt x="4199" y="20400"/>
                  <a:pt x="4418" y="20132"/>
                  <a:pt x="4418" y="19800"/>
                </a:cubicBezTo>
                <a:cubicBezTo>
                  <a:pt x="4418" y="18807"/>
                  <a:pt x="5078" y="18000"/>
                  <a:pt x="5891" y="18000"/>
                </a:cubicBezTo>
                <a:cubicBezTo>
                  <a:pt x="6704" y="18000"/>
                  <a:pt x="7364" y="18807"/>
                  <a:pt x="7364" y="19800"/>
                </a:cubicBezTo>
                <a:cubicBezTo>
                  <a:pt x="7364" y="20132"/>
                  <a:pt x="7583" y="20400"/>
                  <a:pt x="7855" y="20400"/>
                </a:cubicBezTo>
                <a:lnTo>
                  <a:pt x="13745" y="20400"/>
                </a:lnTo>
                <a:cubicBezTo>
                  <a:pt x="14017" y="20400"/>
                  <a:pt x="14236" y="20132"/>
                  <a:pt x="14236" y="19800"/>
                </a:cubicBezTo>
                <a:cubicBezTo>
                  <a:pt x="14236" y="18807"/>
                  <a:pt x="14896" y="18000"/>
                  <a:pt x="15709" y="18000"/>
                </a:cubicBezTo>
                <a:cubicBezTo>
                  <a:pt x="16523" y="18000"/>
                  <a:pt x="17182" y="18807"/>
                  <a:pt x="17182" y="19800"/>
                </a:cubicBezTo>
                <a:cubicBezTo>
                  <a:pt x="17182" y="20132"/>
                  <a:pt x="17401" y="20400"/>
                  <a:pt x="17673" y="20400"/>
                </a:cubicBezTo>
                <a:lnTo>
                  <a:pt x="20618" y="20400"/>
                </a:lnTo>
                <a:cubicBezTo>
                  <a:pt x="21160" y="20400"/>
                  <a:pt x="21600" y="19862"/>
                  <a:pt x="21600" y="19200"/>
                </a:cubicBezTo>
                <a:lnTo>
                  <a:pt x="21600" y="1200"/>
                </a:lnTo>
                <a:cubicBezTo>
                  <a:pt x="21600" y="538"/>
                  <a:pt x="21160" y="0"/>
                  <a:pt x="20618" y="0"/>
                </a:cubicBezTo>
                <a:moveTo>
                  <a:pt x="5891" y="19200"/>
                </a:moveTo>
                <a:cubicBezTo>
                  <a:pt x="5620" y="19200"/>
                  <a:pt x="5400" y="19468"/>
                  <a:pt x="5400" y="19800"/>
                </a:cubicBezTo>
                <a:lnTo>
                  <a:pt x="5400" y="21000"/>
                </a:lnTo>
                <a:cubicBezTo>
                  <a:pt x="5400" y="21332"/>
                  <a:pt x="5620" y="21600"/>
                  <a:pt x="5891" y="21600"/>
                </a:cubicBezTo>
                <a:cubicBezTo>
                  <a:pt x="6162" y="21600"/>
                  <a:pt x="6382" y="21332"/>
                  <a:pt x="6382" y="21000"/>
                </a:cubicBezTo>
                <a:lnTo>
                  <a:pt x="6382" y="19800"/>
                </a:lnTo>
                <a:cubicBezTo>
                  <a:pt x="6382" y="19468"/>
                  <a:pt x="6162" y="19200"/>
                  <a:pt x="5891" y="19200"/>
                </a:cubicBezTo>
                <a:moveTo>
                  <a:pt x="3436" y="6000"/>
                </a:moveTo>
                <a:lnTo>
                  <a:pt x="18164" y="6000"/>
                </a:lnTo>
                <a:cubicBezTo>
                  <a:pt x="18435" y="6000"/>
                  <a:pt x="18655" y="5732"/>
                  <a:pt x="18655" y="5400"/>
                </a:cubicBezTo>
                <a:cubicBezTo>
                  <a:pt x="18655" y="5069"/>
                  <a:pt x="18435" y="4800"/>
                  <a:pt x="18164" y="4800"/>
                </a:cubicBezTo>
                <a:lnTo>
                  <a:pt x="3436" y="4800"/>
                </a:lnTo>
                <a:cubicBezTo>
                  <a:pt x="3165" y="4800"/>
                  <a:pt x="2945" y="5069"/>
                  <a:pt x="2945" y="5400"/>
                </a:cubicBezTo>
                <a:cubicBezTo>
                  <a:pt x="2945" y="5732"/>
                  <a:pt x="3165" y="6000"/>
                  <a:pt x="3436" y="6000"/>
                </a:cubicBezTo>
                <a:moveTo>
                  <a:pt x="15709" y="19200"/>
                </a:moveTo>
                <a:cubicBezTo>
                  <a:pt x="15438" y="19200"/>
                  <a:pt x="15218" y="19468"/>
                  <a:pt x="15218" y="19800"/>
                </a:cubicBezTo>
                <a:lnTo>
                  <a:pt x="15218" y="21000"/>
                </a:lnTo>
                <a:cubicBezTo>
                  <a:pt x="15218" y="21332"/>
                  <a:pt x="15438" y="21600"/>
                  <a:pt x="15709" y="21600"/>
                </a:cubicBezTo>
                <a:cubicBezTo>
                  <a:pt x="15980" y="21600"/>
                  <a:pt x="16200" y="21332"/>
                  <a:pt x="16200" y="21000"/>
                </a:cubicBezTo>
                <a:lnTo>
                  <a:pt x="16200" y="19800"/>
                </a:lnTo>
                <a:cubicBezTo>
                  <a:pt x="16200" y="19468"/>
                  <a:pt x="15980" y="19200"/>
                  <a:pt x="15709" y="192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95" name="Shape 2595"/>
          <p:cNvSpPr/>
          <p:nvPr/>
        </p:nvSpPr>
        <p:spPr>
          <a:xfrm>
            <a:off x="12499944" y="5187924"/>
            <a:ext cx="558655" cy="507869"/>
          </a:xfrm>
          <a:custGeom>
            <a:avLst/>
            <a:gdLst/>
            <a:ahLst/>
            <a:cxnLst>
              <a:cxn ang="0">
                <a:pos x="wd2" y="hd2"/>
              </a:cxn>
              <a:cxn ang="5400000">
                <a:pos x="wd2" y="hd2"/>
              </a:cxn>
              <a:cxn ang="10800000">
                <a:pos x="wd2" y="hd2"/>
              </a:cxn>
              <a:cxn ang="16200000">
                <a:pos x="wd2" y="hd2"/>
              </a:cxn>
            </a:cxnLst>
            <a:rect l="0" t="0" r="r" b="b"/>
            <a:pathLst>
              <a:path w="21600" h="21600" extrusionOk="0">
                <a:moveTo>
                  <a:pt x="7364" y="14040"/>
                </a:moveTo>
                <a:lnTo>
                  <a:pt x="14236" y="14040"/>
                </a:lnTo>
                <a:cubicBezTo>
                  <a:pt x="14507" y="14040"/>
                  <a:pt x="14727" y="13799"/>
                  <a:pt x="14727" y="13500"/>
                </a:cubicBezTo>
                <a:cubicBezTo>
                  <a:pt x="14727" y="13202"/>
                  <a:pt x="14507" y="12960"/>
                  <a:pt x="14236" y="12960"/>
                </a:cubicBezTo>
                <a:lnTo>
                  <a:pt x="7364" y="12960"/>
                </a:lnTo>
                <a:cubicBezTo>
                  <a:pt x="7093" y="12960"/>
                  <a:pt x="6873" y="13202"/>
                  <a:pt x="6873" y="13500"/>
                </a:cubicBezTo>
                <a:cubicBezTo>
                  <a:pt x="6873" y="13799"/>
                  <a:pt x="7093" y="14040"/>
                  <a:pt x="7364" y="14040"/>
                </a:cubicBezTo>
                <a:moveTo>
                  <a:pt x="7364" y="11880"/>
                </a:moveTo>
                <a:lnTo>
                  <a:pt x="18164" y="11880"/>
                </a:lnTo>
                <a:cubicBezTo>
                  <a:pt x="18434" y="11880"/>
                  <a:pt x="18655" y="11639"/>
                  <a:pt x="18655" y="11340"/>
                </a:cubicBezTo>
                <a:cubicBezTo>
                  <a:pt x="18655" y="11042"/>
                  <a:pt x="18434" y="10800"/>
                  <a:pt x="18164" y="10800"/>
                </a:cubicBezTo>
                <a:lnTo>
                  <a:pt x="7364" y="10800"/>
                </a:lnTo>
                <a:cubicBezTo>
                  <a:pt x="7093" y="10800"/>
                  <a:pt x="6873" y="11042"/>
                  <a:pt x="6873" y="11340"/>
                </a:cubicBezTo>
                <a:cubicBezTo>
                  <a:pt x="6873" y="11639"/>
                  <a:pt x="7093" y="11880"/>
                  <a:pt x="7364" y="11880"/>
                </a:cubicBezTo>
                <a:moveTo>
                  <a:pt x="20618" y="19440"/>
                </a:moveTo>
                <a:lnTo>
                  <a:pt x="18605" y="19440"/>
                </a:lnTo>
                <a:cubicBezTo>
                  <a:pt x="18378" y="18208"/>
                  <a:pt x="17387" y="17280"/>
                  <a:pt x="16200" y="17280"/>
                </a:cubicBezTo>
                <a:cubicBezTo>
                  <a:pt x="15013" y="17280"/>
                  <a:pt x="14022" y="18208"/>
                  <a:pt x="13795" y="19440"/>
                </a:cubicBezTo>
                <a:lnTo>
                  <a:pt x="11732" y="19440"/>
                </a:lnTo>
                <a:cubicBezTo>
                  <a:pt x="11505" y="18208"/>
                  <a:pt x="10515" y="17280"/>
                  <a:pt x="9327" y="17280"/>
                </a:cubicBezTo>
                <a:cubicBezTo>
                  <a:pt x="8140" y="17280"/>
                  <a:pt x="7150" y="18208"/>
                  <a:pt x="6922" y="19440"/>
                </a:cubicBezTo>
                <a:lnTo>
                  <a:pt x="4909" y="19440"/>
                </a:lnTo>
                <a:lnTo>
                  <a:pt x="4909" y="5400"/>
                </a:lnTo>
                <a:lnTo>
                  <a:pt x="20618" y="5400"/>
                </a:lnTo>
                <a:cubicBezTo>
                  <a:pt x="20618" y="5400"/>
                  <a:pt x="20618" y="19440"/>
                  <a:pt x="20618" y="19440"/>
                </a:cubicBezTo>
                <a:close/>
                <a:moveTo>
                  <a:pt x="20618" y="4320"/>
                </a:moveTo>
                <a:lnTo>
                  <a:pt x="4909" y="4320"/>
                </a:lnTo>
                <a:cubicBezTo>
                  <a:pt x="4367" y="4320"/>
                  <a:pt x="3927" y="4804"/>
                  <a:pt x="3927" y="5400"/>
                </a:cubicBezTo>
                <a:lnTo>
                  <a:pt x="3927" y="19440"/>
                </a:lnTo>
                <a:cubicBezTo>
                  <a:pt x="3927" y="20036"/>
                  <a:pt x="4367" y="20520"/>
                  <a:pt x="4909" y="20520"/>
                </a:cubicBezTo>
                <a:lnTo>
                  <a:pt x="7364" y="20520"/>
                </a:lnTo>
                <a:cubicBezTo>
                  <a:pt x="7634" y="20520"/>
                  <a:pt x="7855" y="20279"/>
                  <a:pt x="7855" y="19980"/>
                </a:cubicBezTo>
                <a:cubicBezTo>
                  <a:pt x="7855" y="19085"/>
                  <a:pt x="8514" y="18360"/>
                  <a:pt x="9327" y="18360"/>
                </a:cubicBezTo>
                <a:cubicBezTo>
                  <a:pt x="10141" y="18360"/>
                  <a:pt x="10800" y="19085"/>
                  <a:pt x="10800" y="19980"/>
                </a:cubicBezTo>
                <a:cubicBezTo>
                  <a:pt x="10800" y="20279"/>
                  <a:pt x="11020" y="20520"/>
                  <a:pt x="11291" y="20520"/>
                </a:cubicBezTo>
                <a:lnTo>
                  <a:pt x="14236" y="20520"/>
                </a:lnTo>
                <a:cubicBezTo>
                  <a:pt x="14507" y="20520"/>
                  <a:pt x="14727" y="20279"/>
                  <a:pt x="14727" y="19980"/>
                </a:cubicBezTo>
                <a:cubicBezTo>
                  <a:pt x="14727" y="19085"/>
                  <a:pt x="15386" y="18360"/>
                  <a:pt x="16200" y="18360"/>
                </a:cubicBezTo>
                <a:cubicBezTo>
                  <a:pt x="17014" y="18360"/>
                  <a:pt x="17673" y="19085"/>
                  <a:pt x="17673" y="19980"/>
                </a:cubicBezTo>
                <a:cubicBezTo>
                  <a:pt x="17673" y="20279"/>
                  <a:pt x="17893" y="20520"/>
                  <a:pt x="18164" y="20520"/>
                </a:cubicBezTo>
                <a:lnTo>
                  <a:pt x="20618" y="20520"/>
                </a:lnTo>
                <a:cubicBezTo>
                  <a:pt x="21160" y="20520"/>
                  <a:pt x="21600" y="20036"/>
                  <a:pt x="21600" y="19440"/>
                </a:cubicBezTo>
                <a:lnTo>
                  <a:pt x="21600" y="5400"/>
                </a:lnTo>
                <a:cubicBezTo>
                  <a:pt x="21600" y="4804"/>
                  <a:pt x="21160" y="4320"/>
                  <a:pt x="20618" y="4320"/>
                </a:cubicBezTo>
                <a:moveTo>
                  <a:pt x="7364" y="9720"/>
                </a:moveTo>
                <a:lnTo>
                  <a:pt x="18164" y="9720"/>
                </a:lnTo>
                <a:cubicBezTo>
                  <a:pt x="18434" y="9720"/>
                  <a:pt x="18655" y="9479"/>
                  <a:pt x="18655" y="9180"/>
                </a:cubicBezTo>
                <a:cubicBezTo>
                  <a:pt x="18655" y="8882"/>
                  <a:pt x="18434" y="8640"/>
                  <a:pt x="18164" y="8640"/>
                </a:cubicBezTo>
                <a:lnTo>
                  <a:pt x="7364" y="8640"/>
                </a:lnTo>
                <a:cubicBezTo>
                  <a:pt x="7093" y="8640"/>
                  <a:pt x="6873" y="8882"/>
                  <a:pt x="6873" y="9180"/>
                </a:cubicBezTo>
                <a:cubicBezTo>
                  <a:pt x="6873" y="9479"/>
                  <a:pt x="7093" y="9720"/>
                  <a:pt x="7364" y="9720"/>
                </a:cubicBezTo>
                <a:moveTo>
                  <a:pt x="9327" y="19440"/>
                </a:moveTo>
                <a:cubicBezTo>
                  <a:pt x="9056" y="19440"/>
                  <a:pt x="8836" y="19682"/>
                  <a:pt x="8836" y="19980"/>
                </a:cubicBezTo>
                <a:lnTo>
                  <a:pt x="8836" y="21060"/>
                </a:lnTo>
                <a:cubicBezTo>
                  <a:pt x="8836" y="21359"/>
                  <a:pt x="9056" y="21600"/>
                  <a:pt x="9327" y="21600"/>
                </a:cubicBezTo>
                <a:cubicBezTo>
                  <a:pt x="9598" y="21600"/>
                  <a:pt x="9818" y="21359"/>
                  <a:pt x="9818" y="21060"/>
                </a:cubicBezTo>
                <a:lnTo>
                  <a:pt x="9818" y="19980"/>
                </a:lnTo>
                <a:cubicBezTo>
                  <a:pt x="9818" y="19682"/>
                  <a:pt x="9598" y="19440"/>
                  <a:pt x="9327" y="19440"/>
                </a:cubicBezTo>
                <a:moveTo>
                  <a:pt x="2455" y="15120"/>
                </a:moveTo>
                <a:lnTo>
                  <a:pt x="982" y="15120"/>
                </a:lnTo>
                <a:lnTo>
                  <a:pt x="982" y="1080"/>
                </a:lnTo>
                <a:lnTo>
                  <a:pt x="16691" y="1080"/>
                </a:lnTo>
                <a:lnTo>
                  <a:pt x="16691" y="2700"/>
                </a:lnTo>
                <a:cubicBezTo>
                  <a:pt x="16691" y="2999"/>
                  <a:pt x="16911" y="3240"/>
                  <a:pt x="17182" y="3240"/>
                </a:cubicBezTo>
                <a:cubicBezTo>
                  <a:pt x="17453" y="3240"/>
                  <a:pt x="17673" y="2999"/>
                  <a:pt x="17673" y="2700"/>
                </a:cubicBezTo>
                <a:lnTo>
                  <a:pt x="17673" y="1080"/>
                </a:lnTo>
                <a:cubicBezTo>
                  <a:pt x="17673" y="484"/>
                  <a:pt x="17233" y="0"/>
                  <a:pt x="16691" y="0"/>
                </a:cubicBezTo>
                <a:lnTo>
                  <a:pt x="982" y="0"/>
                </a:lnTo>
                <a:cubicBezTo>
                  <a:pt x="440" y="0"/>
                  <a:pt x="0" y="484"/>
                  <a:pt x="0" y="1080"/>
                </a:cubicBezTo>
                <a:lnTo>
                  <a:pt x="0" y="15120"/>
                </a:lnTo>
                <a:cubicBezTo>
                  <a:pt x="0" y="15716"/>
                  <a:pt x="440" y="16201"/>
                  <a:pt x="982" y="16201"/>
                </a:cubicBezTo>
                <a:lnTo>
                  <a:pt x="2455" y="16201"/>
                </a:lnTo>
                <a:cubicBezTo>
                  <a:pt x="2725" y="16201"/>
                  <a:pt x="2945" y="15959"/>
                  <a:pt x="2945" y="15660"/>
                </a:cubicBezTo>
                <a:cubicBezTo>
                  <a:pt x="2945" y="15362"/>
                  <a:pt x="2725" y="15120"/>
                  <a:pt x="2455" y="15120"/>
                </a:cubicBezTo>
                <a:moveTo>
                  <a:pt x="16200" y="19440"/>
                </a:moveTo>
                <a:cubicBezTo>
                  <a:pt x="15929" y="19440"/>
                  <a:pt x="15709" y="19682"/>
                  <a:pt x="15709" y="19980"/>
                </a:cubicBezTo>
                <a:lnTo>
                  <a:pt x="15709" y="21060"/>
                </a:lnTo>
                <a:cubicBezTo>
                  <a:pt x="15709" y="21359"/>
                  <a:pt x="15929" y="21600"/>
                  <a:pt x="16200" y="21600"/>
                </a:cubicBezTo>
                <a:cubicBezTo>
                  <a:pt x="16471" y="21600"/>
                  <a:pt x="16691" y="21359"/>
                  <a:pt x="16691" y="21060"/>
                </a:cubicBezTo>
                <a:lnTo>
                  <a:pt x="16691" y="19980"/>
                </a:lnTo>
                <a:cubicBezTo>
                  <a:pt x="16691" y="19682"/>
                  <a:pt x="16471" y="19440"/>
                  <a:pt x="16200" y="1944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96" name="Shape 2596"/>
          <p:cNvSpPr/>
          <p:nvPr/>
        </p:nvSpPr>
        <p:spPr>
          <a:xfrm>
            <a:off x="13566466" y="5238711"/>
            <a:ext cx="558655" cy="406295"/>
          </a:xfrm>
          <a:custGeom>
            <a:avLst/>
            <a:gdLst/>
            <a:ahLst/>
            <a:cxnLst>
              <a:cxn ang="0">
                <a:pos x="wd2" y="hd2"/>
              </a:cxn>
              <a:cxn ang="5400000">
                <a:pos x="wd2" y="hd2"/>
              </a:cxn>
              <a:cxn ang="10800000">
                <a:pos x="wd2" y="hd2"/>
              </a:cxn>
              <a:cxn ang="16200000">
                <a:pos x="wd2" y="hd2"/>
              </a:cxn>
            </a:cxnLst>
            <a:rect l="0" t="0" r="r" b="b"/>
            <a:pathLst>
              <a:path w="21600" h="21600" extrusionOk="0">
                <a:moveTo>
                  <a:pt x="3436" y="5400"/>
                </a:moveTo>
                <a:lnTo>
                  <a:pt x="9327" y="5400"/>
                </a:lnTo>
                <a:cubicBezTo>
                  <a:pt x="9598" y="5400"/>
                  <a:pt x="9818" y="5098"/>
                  <a:pt x="9818" y="4725"/>
                </a:cubicBezTo>
                <a:cubicBezTo>
                  <a:pt x="9818" y="4353"/>
                  <a:pt x="9598" y="4050"/>
                  <a:pt x="9327" y="4050"/>
                </a:cubicBezTo>
                <a:lnTo>
                  <a:pt x="3436" y="4050"/>
                </a:lnTo>
                <a:cubicBezTo>
                  <a:pt x="3166" y="4050"/>
                  <a:pt x="2945" y="4353"/>
                  <a:pt x="2945" y="4725"/>
                </a:cubicBezTo>
                <a:cubicBezTo>
                  <a:pt x="2945" y="5098"/>
                  <a:pt x="3166" y="5400"/>
                  <a:pt x="3436" y="5400"/>
                </a:cubicBezTo>
                <a:moveTo>
                  <a:pt x="3436" y="8100"/>
                </a:moveTo>
                <a:lnTo>
                  <a:pt x="7364" y="8100"/>
                </a:lnTo>
                <a:cubicBezTo>
                  <a:pt x="7634" y="8100"/>
                  <a:pt x="7855" y="7798"/>
                  <a:pt x="7855" y="7425"/>
                </a:cubicBezTo>
                <a:cubicBezTo>
                  <a:pt x="7855" y="7053"/>
                  <a:pt x="7634" y="6750"/>
                  <a:pt x="7364" y="6750"/>
                </a:cubicBezTo>
                <a:lnTo>
                  <a:pt x="3436" y="6750"/>
                </a:lnTo>
                <a:cubicBezTo>
                  <a:pt x="3166" y="6750"/>
                  <a:pt x="2945" y="7053"/>
                  <a:pt x="2945" y="7425"/>
                </a:cubicBezTo>
                <a:cubicBezTo>
                  <a:pt x="2945" y="7798"/>
                  <a:pt x="3166" y="8100"/>
                  <a:pt x="3436" y="8100"/>
                </a:cubicBezTo>
                <a:moveTo>
                  <a:pt x="3436" y="10800"/>
                </a:moveTo>
                <a:lnTo>
                  <a:pt x="9327" y="10800"/>
                </a:lnTo>
                <a:cubicBezTo>
                  <a:pt x="9598" y="10800"/>
                  <a:pt x="9818" y="10498"/>
                  <a:pt x="9818" y="10125"/>
                </a:cubicBezTo>
                <a:cubicBezTo>
                  <a:pt x="9818" y="9753"/>
                  <a:pt x="9598" y="9450"/>
                  <a:pt x="9327" y="9450"/>
                </a:cubicBezTo>
                <a:lnTo>
                  <a:pt x="3436" y="9450"/>
                </a:lnTo>
                <a:cubicBezTo>
                  <a:pt x="3166" y="9450"/>
                  <a:pt x="2945" y="9753"/>
                  <a:pt x="2945" y="10125"/>
                </a:cubicBezTo>
                <a:cubicBezTo>
                  <a:pt x="2945" y="10498"/>
                  <a:pt x="3166" y="10800"/>
                  <a:pt x="3436" y="10800"/>
                </a:cubicBezTo>
                <a:moveTo>
                  <a:pt x="20618" y="20250"/>
                </a:moveTo>
                <a:lnTo>
                  <a:pt x="15709" y="20250"/>
                </a:lnTo>
                <a:lnTo>
                  <a:pt x="15709" y="17551"/>
                </a:lnTo>
                <a:lnTo>
                  <a:pt x="16691" y="17551"/>
                </a:lnTo>
                <a:cubicBezTo>
                  <a:pt x="16962" y="17551"/>
                  <a:pt x="17182" y="17248"/>
                  <a:pt x="17182" y="16875"/>
                </a:cubicBezTo>
                <a:cubicBezTo>
                  <a:pt x="17182" y="16503"/>
                  <a:pt x="16962" y="16200"/>
                  <a:pt x="16691" y="16200"/>
                </a:cubicBezTo>
                <a:lnTo>
                  <a:pt x="13745" y="16200"/>
                </a:lnTo>
                <a:cubicBezTo>
                  <a:pt x="13475" y="16200"/>
                  <a:pt x="13255" y="16503"/>
                  <a:pt x="13255" y="16875"/>
                </a:cubicBezTo>
                <a:cubicBezTo>
                  <a:pt x="13255" y="17248"/>
                  <a:pt x="13475" y="17551"/>
                  <a:pt x="13745" y="17551"/>
                </a:cubicBezTo>
                <a:lnTo>
                  <a:pt x="14727" y="17551"/>
                </a:lnTo>
                <a:lnTo>
                  <a:pt x="14727" y="20250"/>
                </a:lnTo>
                <a:lnTo>
                  <a:pt x="6873" y="20250"/>
                </a:lnTo>
                <a:lnTo>
                  <a:pt x="6873" y="17551"/>
                </a:lnTo>
                <a:lnTo>
                  <a:pt x="7855" y="17551"/>
                </a:lnTo>
                <a:cubicBezTo>
                  <a:pt x="8125" y="17551"/>
                  <a:pt x="8345" y="17248"/>
                  <a:pt x="8345" y="16875"/>
                </a:cubicBezTo>
                <a:cubicBezTo>
                  <a:pt x="8345" y="16503"/>
                  <a:pt x="8125" y="16200"/>
                  <a:pt x="7855" y="16200"/>
                </a:cubicBezTo>
                <a:lnTo>
                  <a:pt x="4909" y="16200"/>
                </a:lnTo>
                <a:cubicBezTo>
                  <a:pt x="4638" y="16200"/>
                  <a:pt x="4418" y="16503"/>
                  <a:pt x="4418" y="16875"/>
                </a:cubicBezTo>
                <a:cubicBezTo>
                  <a:pt x="4418" y="17248"/>
                  <a:pt x="4638" y="17551"/>
                  <a:pt x="4909" y="17551"/>
                </a:cubicBezTo>
                <a:lnTo>
                  <a:pt x="5891" y="17551"/>
                </a:lnTo>
                <a:lnTo>
                  <a:pt x="5891" y="20250"/>
                </a:lnTo>
                <a:lnTo>
                  <a:pt x="982" y="20250"/>
                </a:lnTo>
                <a:lnTo>
                  <a:pt x="982" y="1350"/>
                </a:lnTo>
                <a:lnTo>
                  <a:pt x="20618" y="1350"/>
                </a:lnTo>
                <a:cubicBezTo>
                  <a:pt x="20618" y="1350"/>
                  <a:pt x="20618" y="20250"/>
                  <a:pt x="20618" y="20250"/>
                </a:cubicBezTo>
                <a:close/>
                <a:moveTo>
                  <a:pt x="20618" y="0"/>
                </a:moveTo>
                <a:lnTo>
                  <a:pt x="982" y="0"/>
                </a:lnTo>
                <a:cubicBezTo>
                  <a:pt x="440" y="0"/>
                  <a:pt x="0" y="605"/>
                  <a:pt x="0" y="1350"/>
                </a:cubicBezTo>
                <a:lnTo>
                  <a:pt x="0" y="20250"/>
                </a:lnTo>
                <a:cubicBezTo>
                  <a:pt x="0" y="20995"/>
                  <a:pt x="440" y="21600"/>
                  <a:pt x="982" y="21600"/>
                </a:cubicBezTo>
                <a:lnTo>
                  <a:pt x="20618" y="21600"/>
                </a:lnTo>
                <a:cubicBezTo>
                  <a:pt x="21160" y="21600"/>
                  <a:pt x="21600" y="20995"/>
                  <a:pt x="21600" y="20250"/>
                </a:cubicBezTo>
                <a:lnTo>
                  <a:pt x="21600" y="1350"/>
                </a:lnTo>
                <a:cubicBezTo>
                  <a:pt x="21600" y="605"/>
                  <a:pt x="21160" y="0"/>
                  <a:pt x="20618" y="0"/>
                </a:cubicBezTo>
                <a:moveTo>
                  <a:pt x="3436" y="13500"/>
                </a:moveTo>
                <a:lnTo>
                  <a:pt x="7364" y="13500"/>
                </a:lnTo>
                <a:cubicBezTo>
                  <a:pt x="7634" y="13500"/>
                  <a:pt x="7855" y="13198"/>
                  <a:pt x="7855" y="12825"/>
                </a:cubicBezTo>
                <a:cubicBezTo>
                  <a:pt x="7855" y="12452"/>
                  <a:pt x="7634" y="12150"/>
                  <a:pt x="7364" y="12150"/>
                </a:cubicBezTo>
                <a:lnTo>
                  <a:pt x="3436" y="12150"/>
                </a:lnTo>
                <a:cubicBezTo>
                  <a:pt x="3166" y="12150"/>
                  <a:pt x="2945" y="12452"/>
                  <a:pt x="2945" y="12825"/>
                </a:cubicBezTo>
                <a:cubicBezTo>
                  <a:pt x="2945" y="13198"/>
                  <a:pt x="3166" y="13500"/>
                  <a:pt x="3436" y="13500"/>
                </a:cubicBezTo>
                <a:moveTo>
                  <a:pt x="12273" y="5400"/>
                </a:moveTo>
                <a:lnTo>
                  <a:pt x="16200" y="5400"/>
                </a:lnTo>
                <a:cubicBezTo>
                  <a:pt x="16471" y="5400"/>
                  <a:pt x="16691" y="5098"/>
                  <a:pt x="16691" y="4725"/>
                </a:cubicBezTo>
                <a:cubicBezTo>
                  <a:pt x="16691" y="4353"/>
                  <a:pt x="16471" y="4050"/>
                  <a:pt x="16200" y="4050"/>
                </a:cubicBezTo>
                <a:lnTo>
                  <a:pt x="12273" y="4050"/>
                </a:lnTo>
                <a:cubicBezTo>
                  <a:pt x="12002" y="4050"/>
                  <a:pt x="11782" y="4353"/>
                  <a:pt x="11782" y="4725"/>
                </a:cubicBezTo>
                <a:cubicBezTo>
                  <a:pt x="11782" y="5098"/>
                  <a:pt x="12002" y="5400"/>
                  <a:pt x="12273" y="5400"/>
                </a:cubicBezTo>
                <a:moveTo>
                  <a:pt x="12273" y="10800"/>
                </a:moveTo>
                <a:lnTo>
                  <a:pt x="16200" y="10800"/>
                </a:lnTo>
                <a:cubicBezTo>
                  <a:pt x="16471" y="10800"/>
                  <a:pt x="16691" y="10498"/>
                  <a:pt x="16691" y="10125"/>
                </a:cubicBezTo>
                <a:cubicBezTo>
                  <a:pt x="16691" y="9753"/>
                  <a:pt x="16471" y="9450"/>
                  <a:pt x="16200" y="9450"/>
                </a:cubicBezTo>
                <a:lnTo>
                  <a:pt x="12273" y="9450"/>
                </a:lnTo>
                <a:cubicBezTo>
                  <a:pt x="12002" y="9450"/>
                  <a:pt x="11782" y="9753"/>
                  <a:pt x="11782" y="10125"/>
                </a:cubicBezTo>
                <a:cubicBezTo>
                  <a:pt x="11782" y="10498"/>
                  <a:pt x="12002" y="10800"/>
                  <a:pt x="12273" y="10800"/>
                </a:cubicBezTo>
                <a:moveTo>
                  <a:pt x="12273" y="13500"/>
                </a:moveTo>
                <a:lnTo>
                  <a:pt x="18164" y="13500"/>
                </a:lnTo>
                <a:cubicBezTo>
                  <a:pt x="18434" y="13500"/>
                  <a:pt x="18655" y="13198"/>
                  <a:pt x="18655" y="12825"/>
                </a:cubicBezTo>
                <a:cubicBezTo>
                  <a:pt x="18655" y="12452"/>
                  <a:pt x="18434" y="12150"/>
                  <a:pt x="18164" y="12150"/>
                </a:cubicBezTo>
                <a:lnTo>
                  <a:pt x="12273" y="12150"/>
                </a:lnTo>
                <a:cubicBezTo>
                  <a:pt x="12002" y="12150"/>
                  <a:pt x="11782" y="12452"/>
                  <a:pt x="11782" y="12825"/>
                </a:cubicBezTo>
                <a:cubicBezTo>
                  <a:pt x="11782" y="13198"/>
                  <a:pt x="12002" y="13500"/>
                  <a:pt x="12273" y="13500"/>
                </a:cubicBezTo>
                <a:moveTo>
                  <a:pt x="12273" y="8100"/>
                </a:moveTo>
                <a:lnTo>
                  <a:pt x="18164" y="8100"/>
                </a:lnTo>
                <a:cubicBezTo>
                  <a:pt x="18434" y="8100"/>
                  <a:pt x="18655" y="7798"/>
                  <a:pt x="18655" y="7425"/>
                </a:cubicBezTo>
                <a:cubicBezTo>
                  <a:pt x="18655" y="7053"/>
                  <a:pt x="18434" y="6750"/>
                  <a:pt x="18164" y="6750"/>
                </a:cubicBezTo>
                <a:lnTo>
                  <a:pt x="12273" y="6750"/>
                </a:lnTo>
                <a:cubicBezTo>
                  <a:pt x="12002" y="6750"/>
                  <a:pt x="11782" y="7053"/>
                  <a:pt x="11782" y="7425"/>
                </a:cubicBezTo>
                <a:cubicBezTo>
                  <a:pt x="11782" y="7798"/>
                  <a:pt x="12002" y="8100"/>
                  <a:pt x="12273" y="81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97" name="Shape 2597"/>
          <p:cNvSpPr/>
          <p:nvPr/>
        </p:nvSpPr>
        <p:spPr>
          <a:xfrm>
            <a:off x="14632988" y="5213318"/>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7364" y="9600"/>
                </a:moveTo>
                <a:lnTo>
                  <a:pt x="11291" y="9600"/>
                </a:lnTo>
                <a:cubicBezTo>
                  <a:pt x="11562" y="9600"/>
                  <a:pt x="11782" y="9332"/>
                  <a:pt x="11782" y="9000"/>
                </a:cubicBezTo>
                <a:cubicBezTo>
                  <a:pt x="11782" y="8669"/>
                  <a:pt x="11562" y="8400"/>
                  <a:pt x="11291" y="8400"/>
                </a:cubicBezTo>
                <a:lnTo>
                  <a:pt x="7364" y="8400"/>
                </a:lnTo>
                <a:cubicBezTo>
                  <a:pt x="7093" y="8400"/>
                  <a:pt x="6873" y="8669"/>
                  <a:pt x="6873" y="9000"/>
                </a:cubicBezTo>
                <a:cubicBezTo>
                  <a:pt x="6873" y="9332"/>
                  <a:pt x="7093" y="9600"/>
                  <a:pt x="7364" y="9600"/>
                </a:cubicBezTo>
                <a:moveTo>
                  <a:pt x="7364" y="12000"/>
                </a:moveTo>
                <a:lnTo>
                  <a:pt x="9327" y="12000"/>
                </a:lnTo>
                <a:cubicBezTo>
                  <a:pt x="9598" y="12000"/>
                  <a:pt x="9818" y="11732"/>
                  <a:pt x="9818" y="11400"/>
                </a:cubicBezTo>
                <a:cubicBezTo>
                  <a:pt x="9818" y="11069"/>
                  <a:pt x="9598" y="10800"/>
                  <a:pt x="9327" y="10800"/>
                </a:cubicBezTo>
                <a:lnTo>
                  <a:pt x="7364" y="10800"/>
                </a:lnTo>
                <a:cubicBezTo>
                  <a:pt x="7093" y="10800"/>
                  <a:pt x="6873" y="11069"/>
                  <a:pt x="6873" y="11400"/>
                </a:cubicBezTo>
                <a:cubicBezTo>
                  <a:pt x="6873" y="11732"/>
                  <a:pt x="7093" y="12000"/>
                  <a:pt x="7364" y="12000"/>
                </a:cubicBezTo>
                <a:moveTo>
                  <a:pt x="20618" y="20400"/>
                </a:moveTo>
                <a:lnTo>
                  <a:pt x="16691" y="20400"/>
                </a:lnTo>
                <a:lnTo>
                  <a:pt x="16691" y="19200"/>
                </a:lnTo>
                <a:lnTo>
                  <a:pt x="17182" y="19200"/>
                </a:lnTo>
                <a:cubicBezTo>
                  <a:pt x="17453" y="19200"/>
                  <a:pt x="17673" y="18932"/>
                  <a:pt x="17673" y="18600"/>
                </a:cubicBezTo>
                <a:cubicBezTo>
                  <a:pt x="17673" y="18269"/>
                  <a:pt x="17453" y="18000"/>
                  <a:pt x="17182" y="18000"/>
                </a:cubicBezTo>
                <a:lnTo>
                  <a:pt x="15218" y="18000"/>
                </a:lnTo>
                <a:cubicBezTo>
                  <a:pt x="14947" y="18000"/>
                  <a:pt x="14727" y="18269"/>
                  <a:pt x="14727" y="18600"/>
                </a:cubicBezTo>
                <a:cubicBezTo>
                  <a:pt x="14727" y="18932"/>
                  <a:pt x="14947" y="19200"/>
                  <a:pt x="15218" y="19200"/>
                </a:cubicBezTo>
                <a:lnTo>
                  <a:pt x="15709" y="19200"/>
                </a:lnTo>
                <a:lnTo>
                  <a:pt x="15709" y="20400"/>
                </a:lnTo>
                <a:lnTo>
                  <a:pt x="9818" y="20400"/>
                </a:lnTo>
                <a:lnTo>
                  <a:pt x="9818" y="19200"/>
                </a:lnTo>
                <a:lnTo>
                  <a:pt x="10309" y="19200"/>
                </a:lnTo>
                <a:cubicBezTo>
                  <a:pt x="10580" y="19200"/>
                  <a:pt x="10800" y="18932"/>
                  <a:pt x="10800" y="18600"/>
                </a:cubicBezTo>
                <a:cubicBezTo>
                  <a:pt x="10800" y="18269"/>
                  <a:pt x="10580" y="18000"/>
                  <a:pt x="10309" y="18000"/>
                </a:cubicBezTo>
                <a:lnTo>
                  <a:pt x="8345" y="18000"/>
                </a:lnTo>
                <a:cubicBezTo>
                  <a:pt x="8075" y="18000"/>
                  <a:pt x="7855" y="18269"/>
                  <a:pt x="7855" y="18600"/>
                </a:cubicBezTo>
                <a:cubicBezTo>
                  <a:pt x="7855" y="18932"/>
                  <a:pt x="8075" y="19200"/>
                  <a:pt x="8345" y="19200"/>
                </a:cubicBezTo>
                <a:lnTo>
                  <a:pt x="8836" y="19200"/>
                </a:lnTo>
                <a:lnTo>
                  <a:pt x="8836" y="20400"/>
                </a:lnTo>
                <a:lnTo>
                  <a:pt x="4909" y="20400"/>
                </a:lnTo>
                <a:lnTo>
                  <a:pt x="4909" y="6000"/>
                </a:lnTo>
                <a:lnTo>
                  <a:pt x="20618" y="6000"/>
                </a:lnTo>
                <a:cubicBezTo>
                  <a:pt x="20618" y="6000"/>
                  <a:pt x="20618" y="20400"/>
                  <a:pt x="20618" y="20400"/>
                </a:cubicBezTo>
                <a:close/>
                <a:moveTo>
                  <a:pt x="20618" y="4800"/>
                </a:moveTo>
                <a:lnTo>
                  <a:pt x="4909" y="4800"/>
                </a:lnTo>
                <a:cubicBezTo>
                  <a:pt x="4367" y="4800"/>
                  <a:pt x="3927" y="5338"/>
                  <a:pt x="3927" y="6000"/>
                </a:cubicBezTo>
                <a:lnTo>
                  <a:pt x="3927" y="20400"/>
                </a:lnTo>
                <a:cubicBezTo>
                  <a:pt x="3927" y="21062"/>
                  <a:pt x="4367" y="21600"/>
                  <a:pt x="4909" y="21600"/>
                </a:cubicBezTo>
                <a:lnTo>
                  <a:pt x="20618" y="21600"/>
                </a:lnTo>
                <a:cubicBezTo>
                  <a:pt x="21160" y="21600"/>
                  <a:pt x="21600" y="21062"/>
                  <a:pt x="21600" y="20400"/>
                </a:cubicBezTo>
                <a:lnTo>
                  <a:pt x="21600" y="6000"/>
                </a:lnTo>
                <a:cubicBezTo>
                  <a:pt x="21600" y="5338"/>
                  <a:pt x="21160" y="4800"/>
                  <a:pt x="20618" y="4800"/>
                </a:cubicBezTo>
                <a:moveTo>
                  <a:pt x="7364" y="14400"/>
                </a:moveTo>
                <a:lnTo>
                  <a:pt x="11291" y="14400"/>
                </a:lnTo>
                <a:cubicBezTo>
                  <a:pt x="11562" y="14400"/>
                  <a:pt x="11782" y="14132"/>
                  <a:pt x="11782" y="13800"/>
                </a:cubicBezTo>
                <a:cubicBezTo>
                  <a:pt x="11782" y="13469"/>
                  <a:pt x="11562" y="13200"/>
                  <a:pt x="11291" y="13200"/>
                </a:cubicBezTo>
                <a:lnTo>
                  <a:pt x="7364" y="13200"/>
                </a:lnTo>
                <a:cubicBezTo>
                  <a:pt x="7093" y="13200"/>
                  <a:pt x="6873" y="13469"/>
                  <a:pt x="6873" y="13800"/>
                </a:cubicBezTo>
                <a:cubicBezTo>
                  <a:pt x="6873" y="14132"/>
                  <a:pt x="7093" y="14400"/>
                  <a:pt x="7364" y="14400"/>
                </a:cubicBezTo>
                <a:moveTo>
                  <a:pt x="2455" y="15600"/>
                </a:moveTo>
                <a:lnTo>
                  <a:pt x="982" y="15600"/>
                </a:lnTo>
                <a:lnTo>
                  <a:pt x="982" y="1200"/>
                </a:lnTo>
                <a:lnTo>
                  <a:pt x="16691" y="1200"/>
                </a:lnTo>
                <a:lnTo>
                  <a:pt x="16691" y="3000"/>
                </a:lnTo>
                <a:cubicBezTo>
                  <a:pt x="16691" y="3332"/>
                  <a:pt x="16911" y="3600"/>
                  <a:pt x="17182" y="3600"/>
                </a:cubicBezTo>
                <a:cubicBezTo>
                  <a:pt x="17453" y="3600"/>
                  <a:pt x="17673" y="3332"/>
                  <a:pt x="17673" y="3000"/>
                </a:cubicBezTo>
                <a:lnTo>
                  <a:pt x="17673" y="1200"/>
                </a:lnTo>
                <a:cubicBezTo>
                  <a:pt x="17673" y="538"/>
                  <a:pt x="17233" y="0"/>
                  <a:pt x="16691" y="0"/>
                </a:cubicBezTo>
                <a:lnTo>
                  <a:pt x="982" y="0"/>
                </a:lnTo>
                <a:cubicBezTo>
                  <a:pt x="440" y="0"/>
                  <a:pt x="0" y="538"/>
                  <a:pt x="0" y="1200"/>
                </a:cubicBezTo>
                <a:lnTo>
                  <a:pt x="0" y="15600"/>
                </a:lnTo>
                <a:cubicBezTo>
                  <a:pt x="0" y="16262"/>
                  <a:pt x="440" y="16801"/>
                  <a:pt x="982" y="16801"/>
                </a:cubicBezTo>
                <a:lnTo>
                  <a:pt x="2455" y="16801"/>
                </a:lnTo>
                <a:cubicBezTo>
                  <a:pt x="2725" y="16801"/>
                  <a:pt x="2945" y="16532"/>
                  <a:pt x="2945" y="16200"/>
                </a:cubicBezTo>
                <a:cubicBezTo>
                  <a:pt x="2945" y="15869"/>
                  <a:pt x="2725" y="15600"/>
                  <a:pt x="2455" y="15600"/>
                </a:cubicBezTo>
                <a:moveTo>
                  <a:pt x="14236" y="14400"/>
                </a:moveTo>
                <a:lnTo>
                  <a:pt x="16200" y="14400"/>
                </a:lnTo>
                <a:cubicBezTo>
                  <a:pt x="16471" y="14400"/>
                  <a:pt x="16691" y="14132"/>
                  <a:pt x="16691" y="13800"/>
                </a:cubicBezTo>
                <a:cubicBezTo>
                  <a:pt x="16691" y="13469"/>
                  <a:pt x="16471" y="13200"/>
                  <a:pt x="16200" y="13200"/>
                </a:cubicBezTo>
                <a:lnTo>
                  <a:pt x="14236" y="13200"/>
                </a:lnTo>
                <a:cubicBezTo>
                  <a:pt x="13966" y="13200"/>
                  <a:pt x="13745" y="13469"/>
                  <a:pt x="13745" y="13800"/>
                </a:cubicBezTo>
                <a:cubicBezTo>
                  <a:pt x="13745" y="14132"/>
                  <a:pt x="13966" y="14400"/>
                  <a:pt x="14236" y="14400"/>
                </a:cubicBezTo>
                <a:moveTo>
                  <a:pt x="14236" y="9600"/>
                </a:moveTo>
                <a:lnTo>
                  <a:pt x="16200" y="9600"/>
                </a:lnTo>
                <a:cubicBezTo>
                  <a:pt x="16471" y="9600"/>
                  <a:pt x="16691" y="9332"/>
                  <a:pt x="16691" y="9000"/>
                </a:cubicBezTo>
                <a:cubicBezTo>
                  <a:pt x="16691" y="8669"/>
                  <a:pt x="16471" y="8400"/>
                  <a:pt x="16200" y="8400"/>
                </a:cubicBezTo>
                <a:lnTo>
                  <a:pt x="14236" y="8400"/>
                </a:lnTo>
                <a:cubicBezTo>
                  <a:pt x="13966" y="8400"/>
                  <a:pt x="13745" y="8669"/>
                  <a:pt x="13745" y="9000"/>
                </a:cubicBezTo>
                <a:cubicBezTo>
                  <a:pt x="13745" y="9332"/>
                  <a:pt x="13966" y="9600"/>
                  <a:pt x="14236" y="9600"/>
                </a:cubicBezTo>
                <a:moveTo>
                  <a:pt x="14236" y="12000"/>
                </a:moveTo>
                <a:lnTo>
                  <a:pt x="18164" y="12000"/>
                </a:lnTo>
                <a:cubicBezTo>
                  <a:pt x="18434" y="12000"/>
                  <a:pt x="18655" y="11732"/>
                  <a:pt x="18655" y="11400"/>
                </a:cubicBezTo>
                <a:cubicBezTo>
                  <a:pt x="18655" y="11069"/>
                  <a:pt x="18434" y="10800"/>
                  <a:pt x="18164" y="10800"/>
                </a:cubicBezTo>
                <a:lnTo>
                  <a:pt x="14236" y="10800"/>
                </a:lnTo>
                <a:cubicBezTo>
                  <a:pt x="13966" y="10800"/>
                  <a:pt x="13745" y="11069"/>
                  <a:pt x="13745" y="11400"/>
                </a:cubicBezTo>
                <a:cubicBezTo>
                  <a:pt x="13745" y="11732"/>
                  <a:pt x="13966" y="12000"/>
                  <a:pt x="14236" y="120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98" name="Shape 2598"/>
          <p:cNvSpPr/>
          <p:nvPr/>
        </p:nvSpPr>
        <p:spPr>
          <a:xfrm>
            <a:off x="15699510" y="5213318"/>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6873" y="8400"/>
                </a:moveTo>
                <a:lnTo>
                  <a:pt x="10800" y="8400"/>
                </a:lnTo>
                <a:lnTo>
                  <a:pt x="10800" y="12001"/>
                </a:lnTo>
                <a:lnTo>
                  <a:pt x="6873" y="12001"/>
                </a:lnTo>
                <a:cubicBezTo>
                  <a:pt x="6873" y="12001"/>
                  <a:pt x="6873" y="8400"/>
                  <a:pt x="6873" y="8400"/>
                </a:cubicBezTo>
                <a:close/>
                <a:moveTo>
                  <a:pt x="6382" y="13200"/>
                </a:moveTo>
                <a:lnTo>
                  <a:pt x="11291" y="13200"/>
                </a:lnTo>
                <a:cubicBezTo>
                  <a:pt x="11562" y="13200"/>
                  <a:pt x="11782" y="12932"/>
                  <a:pt x="11782" y="12600"/>
                </a:cubicBezTo>
                <a:lnTo>
                  <a:pt x="11782" y="7800"/>
                </a:lnTo>
                <a:cubicBezTo>
                  <a:pt x="11782" y="7469"/>
                  <a:pt x="11562" y="7200"/>
                  <a:pt x="11291" y="7200"/>
                </a:cubicBezTo>
                <a:lnTo>
                  <a:pt x="6382" y="7200"/>
                </a:lnTo>
                <a:cubicBezTo>
                  <a:pt x="6111" y="7200"/>
                  <a:pt x="5891" y="7469"/>
                  <a:pt x="5891" y="7800"/>
                </a:cubicBezTo>
                <a:lnTo>
                  <a:pt x="5891" y="12600"/>
                </a:lnTo>
                <a:cubicBezTo>
                  <a:pt x="5891" y="12932"/>
                  <a:pt x="6111" y="13200"/>
                  <a:pt x="6382" y="13200"/>
                </a:cubicBezTo>
                <a:moveTo>
                  <a:pt x="6382" y="4800"/>
                </a:moveTo>
                <a:cubicBezTo>
                  <a:pt x="6653" y="4800"/>
                  <a:pt x="6873" y="4531"/>
                  <a:pt x="6873" y="4200"/>
                </a:cubicBezTo>
                <a:cubicBezTo>
                  <a:pt x="6873" y="3868"/>
                  <a:pt x="6653" y="3600"/>
                  <a:pt x="6382" y="3600"/>
                </a:cubicBezTo>
                <a:cubicBezTo>
                  <a:pt x="6111" y="3600"/>
                  <a:pt x="5891" y="3868"/>
                  <a:pt x="5891" y="4200"/>
                </a:cubicBezTo>
                <a:cubicBezTo>
                  <a:pt x="5891" y="4531"/>
                  <a:pt x="6111" y="4800"/>
                  <a:pt x="6382" y="4800"/>
                </a:cubicBezTo>
                <a:moveTo>
                  <a:pt x="20618" y="20400"/>
                </a:moveTo>
                <a:lnTo>
                  <a:pt x="2945" y="20400"/>
                </a:lnTo>
                <a:cubicBezTo>
                  <a:pt x="1861" y="20400"/>
                  <a:pt x="982" y="19325"/>
                  <a:pt x="982" y="18000"/>
                </a:cubicBezTo>
                <a:lnTo>
                  <a:pt x="982" y="4800"/>
                </a:lnTo>
                <a:lnTo>
                  <a:pt x="2945" y="4800"/>
                </a:lnTo>
                <a:lnTo>
                  <a:pt x="2945" y="17400"/>
                </a:lnTo>
                <a:cubicBezTo>
                  <a:pt x="2945" y="17732"/>
                  <a:pt x="3166" y="18000"/>
                  <a:pt x="3436" y="18000"/>
                </a:cubicBezTo>
                <a:cubicBezTo>
                  <a:pt x="3707" y="18000"/>
                  <a:pt x="3927" y="17732"/>
                  <a:pt x="3927" y="17400"/>
                </a:cubicBezTo>
                <a:lnTo>
                  <a:pt x="3927" y="1200"/>
                </a:lnTo>
                <a:lnTo>
                  <a:pt x="20618" y="1200"/>
                </a:lnTo>
                <a:cubicBezTo>
                  <a:pt x="20618" y="1200"/>
                  <a:pt x="20618" y="20400"/>
                  <a:pt x="20618" y="20400"/>
                </a:cubicBezTo>
                <a:close/>
                <a:moveTo>
                  <a:pt x="20618" y="0"/>
                </a:moveTo>
                <a:lnTo>
                  <a:pt x="3927" y="0"/>
                </a:lnTo>
                <a:cubicBezTo>
                  <a:pt x="3385" y="0"/>
                  <a:pt x="2945" y="538"/>
                  <a:pt x="2945" y="1200"/>
                </a:cubicBezTo>
                <a:lnTo>
                  <a:pt x="2945" y="3600"/>
                </a:lnTo>
                <a:lnTo>
                  <a:pt x="982" y="3600"/>
                </a:lnTo>
                <a:cubicBezTo>
                  <a:pt x="440" y="3600"/>
                  <a:pt x="0" y="4138"/>
                  <a:pt x="0" y="4800"/>
                </a:cubicBezTo>
                <a:lnTo>
                  <a:pt x="0" y="18000"/>
                </a:lnTo>
                <a:cubicBezTo>
                  <a:pt x="0" y="19988"/>
                  <a:pt x="1319" y="21600"/>
                  <a:pt x="2945" y="21600"/>
                </a:cubicBezTo>
                <a:lnTo>
                  <a:pt x="20618" y="21600"/>
                </a:lnTo>
                <a:cubicBezTo>
                  <a:pt x="21160" y="21600"/>
                  <a:pt x="21600" y="21062"/>
                  <a:pt x="21600" y="20400"/>
                </a:cubicBezTo>
                <a:lnTo>
                  <a:pt x="21600" y="1200"/>
                </a:lnTo>
                <a:cubicBezTo>
                  <a:pt x="21600" y="538"/>
                  <a:pt x="21160" y="0"/>
                  <a:pt x="20618" y="0"/>
                </a:cubicBezTo>
                <a:moveTo>
                  <a:pt x="6382" y="18000"/>
                </a:moveTo>
                <a:lnTo>
                  <a:pt x="18164" y="18000"/>
                </a:lnTo>
                <a:cubicBezTo>
                  <a:pt x="18434" y="18000"/>
                  <a:pt x="18655" y="17732"/>
                  <a:pt x="18655" y="17400"/>
                </a:cubicBezTo>
                <a:cubicBezTo>
                  <a:pt x="18655" y="17068"/>
                  <a:pt x="18434" y="16801"/>
                  <a:pt x="18164" y="16801"/>
                </a:cubicBezTo>
                <a:lnTo>
                  <a:pt x="6382" y="16801"/>
                </a:lnTo>
                <a:cubicBezTo>
                  <a:pt x="6111" y="16801"/>
                  <a:pt x="5891" y="17068"/>
                  <a:pt x="5891" y="17400"/>
                </a:cubicBezTo>
                <a:cubicBezTo>
                  <a:pt x="5891" y="17732"/>
                  <a:pt x="6111" y="18000"/>
                  <a:pt x="6382" y="18000"/>
                </a:cubicBezTo>
                <a:moveTo>
                  <a:pt x="6382" y="15600"/>
                </a:moveTo>
                <a:lnTo>
                  <a:pt x="18164" y="15600"/>
                </a:lnTo>
                <a:cubicBezTo>
                  <a:pt x="18434" y="15600"/>
                  <a:pt x="18655" y="15332"/>
                  <a:pt x="18655" y="15000"/>
                </a:cubicBezTo>
                <a:cubicBezTo>
                  <a:pt x="18655" y="14668"/>
                  <a:pt x="18434" y="14401"/>
                  <a:pt x="18164" y="14401"/>
                </a:cubicBezTo>
                <a:lnTo>
                  <a:pt x="6382" y="14401"/>
                </a:lnTo>
                <a:cubicBezTo>
                  <a:pt x="6111" y="14401"/>
                  <a:pt x="5891" y="14668"/>
                  <a:pt x="5891" y="15000"/>
                </a:cubicBezTo>
                <a:cubicBezTo>
                  <a:pt x="5891" y="15332"/>
                  <a:pt x="6111" y="15600"/>
                  <a:pt x="6382" y="15600"/>
                </a:cubicBezTo>
                <a:moveTo>
                  <a:pt x="8345" y="4800"/>
                </a:moveTo>
                <a:cubicBezTo>
                  <a:pt x="8616" y="4800"/>
                  <a:pt x="8836" y="4531"/>
                  <a:pt x="8836" y="4200"/>
                </a:cubicBezTo>
                <a:cubicBezTo>
                  <a:pt x="8836" y="3868"/>
                  <a:pt x="8616" y="3600"/>
                  <a:pt x="8345" y="3600"/>
                </a:cubicBezTo>
                <a:cubicBezTo>
                  <a:pt x="8075" y="3600"/>
                  <a:pt x="7855" y="3868"/>
                  <a:pt x="7855" y="4200"/>
                </a:cubicBezTo>
                <a:cubicBezTo>
                  <a:pt x="7855" y="4531"/>
                  <a:pt x="8075" y="4800"/>
                  <a:pt x="8345" y="4800"/>
                </a:cubicBezTo>
                <a:moveTo>
                  <a:pt x="18164" y="7200"/>
                </a:moveTo>
                <a:lnTo>
                  <a:pt x="14236" y="7200"/>
                </a:lnTo>
                <a:cubicBezTo>
                  <a:pt x="13966" y="7200"/>
                  <a:pt x="13745" y="7469"/>
                  <a:pt x="13745" y="7800"/>
                </a:cubicBezTo>
                <a:cubicBezTo>
                  <a:pt x="13745" y="8132"/>
                  <a:pt x="13966" y="8400"/>
                  <a:pt x="14236" y="8400"/>
                </a:cubicBezTo>
                <a:lnTo>
                  <a:pt x="18164" y="8400"/>
                </a:lnTo>
                <a:cubicBezTo>
                  <a:pt x="18434" y="8400"/>
                  <a:pt x="18655" y="8132"/>
                  <a:pt x="18655" y="7800"/>
                </a:cubicBezTo>
                <a:cubicBezTo>
                  <a:pt x="18655" y="7469"/>
                  <a:pt x="18434" y="7200"/>
                  <a:pt x="18164" y="7200"/>
                </a:cubicBezTo>
                <a:moveTo>
                  <a:pt x="18164" y="12001"/>
                </a:moveTo>
                <a:lnTo>
                  <a:pt x="14236" y="12001"/>
                </a:lnTo>
                <a:cubicBezTo>
                  <a:pt x="13966" y="12001"/>
                  <a:pt x="13745" y="12268"/>
                  <a:pt x="13745" y="12600"/>
                </a:cubicBezTo>
                <a:cubicBezTo>
                  <a:pt x="13745" y="12932"/>
                  <a:pt x="13966" y="13200"/>
                  <a:pt x="14236" y="13200"/>
                </a:cubicBezTo>
                <a:lnTo>
                  <a:pt x="18164" y="13200"/>
                </a:lnTo>
                <a:cubicBezTo>
                  <a:pt x="18434" y="13200"/>
                  <a:pt x="18655" y="12932"/>
                  <a:pt x="18655" y="12600"/>
                </a:cubicBezTo>
                <a:cubicBezTo>
                  <a:pt x="18655" y="12268"/>
                  <a:pt x="18434" y="12001"/>
                  <a:pt x="18164" y="12001"/>
                </a:cubicBezTo>
                <a:moveTo>
                  <a:pt x="18164" y="9600"/>
                </a:moveTo>
                <a:lnTo>
                  <a:pt x="14236" y="9600"/>
                </a:lnTo>
                <a:cubicBezTo>
                  <a:pt x="13966" y="9600"/>
                  <a:pt x="13745" y="9869"/>
                  <a:pt x="13745" y="10200"/>
                </a:cubicBezTo>
                <a:cubicBezTo>
                  <a:pt x="13745" y="10532"/>
                  <a:pt x="13966" y="10800"/>
                  <a:pt x="14236" y="10800"/>
                </a:cubicBezTo>
                <a:lnTo>
                  <a:pt x="18164" y="10800"/>
                </a:lnTo>
                <a:cubicBezTo>
                  <a:pt x="18434" y="10800"/>
                  <a:pt x="18655" y="10532"/>
                  <a:pt x="18655" y="10200"/>
                </a:cubicBezTo>
                <a:cubicBezTo>
                  <a:pt x="18655" y="9869"/>
                  <a:pt x="18434" y="9600"/>
                  <a:pt x="18164" y="9600"/>
                </a:cubicBezTo>
                <a:moveTo>
                  <a:pt x="18164" y="4800"/>
                </a:moveTo>
                <a:cubicBezTo>
                  <a:pt x="18434" y="4800"/>
                  <a:pt x="18655" y="4531"/>
                  <a:pt x="18655" y="4200"/>
                </a:cubicBezTo>
                <a:cubicBezTo>
                  <a:pt x="18655" y="3868"/>
                  <a:pt x="18434" y="3600"/>
                  <a:pt x="18164" y="3600"/>
                </a:cubicBezTo>
                <a:cubicBezTo>
                  <a:pt x="17893" y="3600"/>
                  <a:pt x="17673" y="3868"/>
                  <a:pt x="17673" y="4200"/>
                </a:cubicBezTo>
                <a:cubicBezTo>
                  <a:pt x="17673" y="4531"/>
                  <a:pt x="17893" y="4800"/>
                  <a:pt x="18164" y="4800"/>
                </a:cubicBezTo>
                <a:moveTo>
                  <a:pt x="16200" y="4800"/>
                </a:moveTo>
                <a:cubicBezTo>
                  <a:pt x="16471" y="4800"/>
                  <a:pt x="16691" y="4531"/>
                  <a:pt x="16691" y="4200"/>
                </a:cubicBezTo>
                <a:cubicBezTo>
                  <a:pt x="16691" y="3868"/>
                  <a:pt x="16471" y="3600"/>
                  <a:pt x="16200" y="3600"/>
                </a:cubicBezTo>
                <a:cubicBezTo>
                  <a:pt x="15929" y="3600"/>
                  <a:pt x="15709" y="3868"/>
                  <a:pt x="15709" y="4200"/>
                </a:cubicBezTo>
                <a:cubicBezTo>
                  <a:pt x="15709" y="4531"/>
                  <a:pt x="15929" y="4800"/>
                  <a:pt x="16200" y="4800"/>
                </a:cubicBezTo>
                <a:moveTo>
                  <a:pt x="10309" y="4800"/>
                </a:moveTo>
                <a:lnTo>
                  <a:pt x="14236" y="4800"/>
                </a:lnTo>
                <a:cubicBezTo>
                  <a:pt x="14507" y="4800"/>
                  <a:pt x="14727" y="4531"/>
                  <a:pt x="14727" y="4200"/>
                </a:cubicBezTo>
                <a:cubicBezTo>
                  <a:pt x="14727" y="3868"/>
                  <a:pt x="14507" y="3600"/>
                  <a:pt x="14236" y="3600"/>
                </a:cubicBezTo>
                <a:lnTo>
                  <a:pt x="10309" y="3600"/>
                </a:lnTo>
                <a:cubicBezTo>
                  <a:pt x="10038" y="3600"/>
                  <a:pt x="9818" y="3868"/>
                  <a:pt x="9818" y="4200"/>
                </a:cubicBezTo>
                <a:cubicBezTo>
                  <a:pt x="9818" y="4531"/>
                  <a:pt x="10038" y="4800"/>
                  <a:pt x="10309" y="48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599" name="Shape 2599"/>
          <p:cNvSpPr/>
          <p:nvPr/>
        </p:nvSpPr>
        <p:spPr>
          <a:xfrm>
            <a:off x="16766032" y="516253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6382" y="7855"/>
                </a:moveTo>
                <a:cubicBezTo>
                  <a:pt x="6653" y="7855"/>
                  <a:pt x="6873" y="7635"/>
                  <a:pt x="6873" y="7364"/>
                </a:cubicBezTo>
                <a:cubicBezTo>
                  <a:pt x="6873" y="7092"/>
                  <a:pt x="6653" y="6873"/>
                  <a:pt x="6382" y="6873"/>
                </a:cubicBezTo>
                <a:cubicBezTo>
                  <a:pt x="6111" y="6873"/>
                  <a:pt x="5891" y="7092"/>
                  <a:pt x="5891" y="7364"/>
                </a:cubicBezTo>
                <a:cubicBezTo>
                  <a:pt x="5891" y="7635"/>
                  <a:pt x="6111" y="7855"/>
                  <a:pt x="6382" y="7855"/>
                </a:cubicBezTo>
                <a:moveTo>
                  <a:pt x="6873" y="10800"/>
                </a:moveTo>
                <a:lnTo>
                  <a:pt x="10800" y="10800"/>
                </a:lnTo>
                <a:lnTo>
                  <a:pt x="10800" y="13746"/>
                </a:lnTo>
                <a:lnTo>
                  <a:pt x="6873" y="13746"/>
                </a:lnTo>
                <a:cubicBezTo>
                  <a:pt x="6873" y="13746"/>
                  <a:pt x="6873" y="10800"/>
                  <a:pt x="6873" y="10800"/>
                </a:cubicBezTo>
                <a:close/>
                <a:moveTo>
                  <a:pt x="6382" y="14727"/>
                </a:moveTo>
                <a:lnTo>
                  <a:pt x="11291" y="14727"/>
                </a:lnTo>
                <a:cubicBezTo>
                  <a:pt x="11562" y="14727"/>
                  <a:pt x="11782" y="14508"/>
                  <a:pt x="11782" y="14236"/>
                </a:cubicBezTo>
                <a:lnTo>
                  <a:pt x="11782" y="10309"/>
                </a:lnTo>
                <a:cubicBezTo>
                  <a:pt x="11782" y="10038"/>
                  <a:pt x="11562" y="9818"/>
                  <a:pt x="11291" y="9818"/>
                </a:cubicBezTo>
                <a:lnTo>
                  <a:pt x="6382" y="9818"/>
                </a:lnTo>
                <a:cubicBezTo>
                  <a:pt x="6111" y="9818"/>
                  <a:pt x="5891" y="10038"/>
                  <a:pt x="5891" y="10309"/>
                </a:cubicBezTo>
                <a:lnTo>
                  <a:pt x="5891" y="14236"/>
                </a:lnTo>
                <a:cubicBezTo>
                  <a:pt x="5891" y="14508"/>
                  <a:pt x="6111" y="14727"/>
                  <a:pt x="6382" y="14727"/>
                </a:cubicBezTo>
                <a:moveTo>
                  <a:pt x="8345" y="7855"/>
                </a:moveTo>
                <a:cubicBezTo>
                  <a:pt x="8616" y="7855"/>
                  <a:pt x="8836" y="7635"/>
                  <a:pt x="8836" y="7364"/>
                </a:cubicBezTo>
                <a:cubicBezTo>
                  <a:pt x="8836" y="7092"/>
                  <a:pt x="8616" y="6873"/>
                  <a:pt x="8345" y="6873"/>
                </a:cubicBezTo>
                <a:cubicBezTo>
                  <a:pt x="8075" y="6873"/>
                  <a:pt x="7855" y="7092"/>
                  <a:pt x="7855" y="7364"/>
                </a:cubicBezTo>
                <a:cubicBezTo>
                  <a:pt x="7855" y="7635"/>
                  <a:pt x="8075" y="7855"/>
                  <a:pt x="8345" y="7855"/>
                </a:cubicBezTo>
                <a:moveTo>
                  <a:pt x="20618" y="20618"/>
                </a:moveTo>
                <a:lnTo>
                  <a:pt x="2945" y="20618"/>
                </a:lnTo>
                <a:cubicBezTo>
                  <a:pt x="1861" y="20618"/>
                  <a:pt x="982" y="19739"/>
                  <a:pt x="982" y="18655"/>
                </a:cubicBezTo>
                <a:lnTo>
                  <a:pt x="982" y="7855"/>
                </a:lnTo>
                <a:lnTo>
                  <a:pt x="2945" y="7855"/>
                </a:lnTo>
                <a:lnTo>
                  <a:pt x="2945" y="18164"/>
                </a:lnTo>
                <a:cubicBezTo>
                  <a:pt x="2945" y="18435"/>
                  <a:pt x="3166" y="18655"/>
                  <a:pt x="3436" y="18655"/>
                </a:cubicBezTo>
                <a:cubicBezTo>
                  <a:pt x="3707" y="18655"/>
                  <a:pt x="3927" y="18435"/>
                  <a:pt x="3927" y="18164"/>
                </a:cubicBezTo>
                <a:lnTo>
                  <a:pt x="3927" y="4909"/>
                </a:lnTo>
                <a:lnTo>
                  <a:pt x="20618" y="4909"/>
                </a:lnTo>
                <a:cubicBezTo>
                  <a:pt x="20618" y="4909"/>
                  <a:pt x="20618" y="20618"/>
                  <a:pt x="20618" y="20618"/>
                </a:cubicBezTo>
                <a:close/>
                <a:moveTo>
                  <a:pt x="20618" y="3927"/>
                </a:moveTo>
                <a:lnTo>
                  <a:pt x="3927" y="3927"/>
                </a:lnTo>
                <a:cubicBezTo>
                  <a:pt x="3385" y="3927"/>
                  <a:pt x="2945" y="4367"/>
                  <a:pt x="2945" y="4909"/>
                </a:cubicBezTo>
                <a:lnTo>
                  <a:pt x="2945" y="6873"/>
                </a:lnTo>
                <a:lnTo>
                  <a:pt x="982" y="6873"/>
                </a:lnTo>
                <a:cubicBezTo>
                  <a:pt x="440" y="6873"/>
                  <a:pt x="0" y="7313"/>
                  <a:pt x="0" y="7855"/>
                </a:cubicBezTo>
                <a:lnTo>
                  <a:pt x="0" y="18655"/>
                </a:lnTo>
                <a:cubicBezTo>
                  <a:pt x="0" y="20282"/>
                  <a:pt x="1319" y="21600"/>
                  <a:pt x="2945" y="21600"/>
                </a:cubicBezTo>
                <a:lnTo>
                  <a:pt x="20618" y="21600"/>
                </a:lnTo>
                <a:cubicBezTo>
                  <a:pt x="21160" y="21600"/>
                  <a:pt x="21600" y="21160"/>
                  <a:pt x="21600" y="20618"/>
                </a:cubicBezTo>
                <a:lnTo>
                  <a:pt x="21600" y="4909"/>
                </a:lnTo>
                <a:cubicBezTo>
                  <a:pt x="21600" y="4367"/>
                  <a:pt x="21160" y="3927"/>
                  <a:pt x="20618" y="3927"/>
                </a:cubicBezTo>
                <a:moveTo>
                  <a:pt x="6382" y="16691"/>
                </a:moveTo>
                <a:lnTo>
                  <a:pt x="18164" y="16691"/>
                </a:lnTo>
                <a:cubicBezTo>
                  <a:pt x="18434" y="16691"/>
                  <a:pt x="18655" y="16472"/>
                  <a:pt x="18655" y="16200"/>
                </a:cubicBezTo>
                <a:cubicBezTo>
                  <a:pt x="18655" y="15929"/>
                  <a:pt x="18434" y="15710"/>
                  <a:pt x="18164" y="15710"/>
                </a:cubicBezTo>
                <a:lnTo>
                  <a:pt x="6382" y="15710"/>
                </a:lnTo>
                <a:cubicBezTo>
                  <a:pt x="6111" y="15710"/>
                  <a:pt x="5891" y="15929"/>
                  <a:pt x="5891" y="16200"/>
                </a:cubicBezTo>
                <a:cubicBezTo>
                  <a:pt x="5891" y="16472"/>
                  <a:pt x="6111" y="16691"/>
                  <a:pt x="6382" y="16691"/>
                </a:cubicBezTo>
                <a:moveTo>
                  <a:pt x="10309" y="7855"/>
                </a:moveTo>
                <a:lnTo>
                  <a:pt x="14236" y="7855"/>
                </a:lnTo>
                <a:cubicBezTo>
                  <a:pt x="14507" y="7855"/>
                  <a:pt x="14727" y="7635"/>
                  <a:pt x="14727" y="7364"/>
                </a:cubicBezTo>
                <a:cubicBezTo>
                  <a:pt x="14727" y="7092"/>
                  <a:pt x="14507" y="6873"/>
                  <a:pt x="14236" y="6873"/>
                </a:cubicBezTo>
                <a:lnTo>
                  <a:pt x="10309" y="6873"/>
                </a:lnTo>
                <a:cubicBezTo>
                  <a:pt x="10038" y="6873"/>
                  <a:pt x="9818" y="7092"/>
                  <a:pt x="9818" y="7364"/>
                </a:cubicBezTo>
                <a:cubicBezTo>
                  <a:pt x="9818" y="7635"/>
                  <a:pt x="10038" y="7855"/>
                  <a:pt x="10309" y="7855"/>
                </a:cubicBezTo>
                <a:moveTo>
                  <a:pt x="6382" y="18655"/>
                </a:moveTo>
                <a:lnTo>
                  <a:pt x="18164" y="18655"/>
                </a:lnTo>
                <a:cubicBezTo>
                  <a:pt x="18434" y="18655"/>
                  <a:pt x="18655" y="18435"/>
                  <a:pt x="18655" y="18164"/>
                </a:cubicBezTo>
                <a:cubicBezTo>
                  <a:pt x="18655" y="17893"/>
                  <a:pt x="18434" y="17673"/>
                  <a:pt x="18164" y="17673"/>
                </a:cubicBezTo>
                <a:lnTo>
                  <a:pt x="6382" y="17673"/>
                </a:lnTo>
                <a:cubicBezTo>
                  <a:pt x="6111" y="17673"/>
                  <a:pt x="5891" y="17893"/>
                  <a:pt x="5891" y="18164"/>
                </a:cubicBezTo>
                <a:cubicBezTo>
                  <a:pt x="5891" y="18435"/>
                  <a:pt x="6111" y="18655"/>
                  <a:pt x="6382" y="18655"/>
                </a:cubicBezTo>
                <a:moveTo>
                  <a:pt x="4909" y="2945"/>
                </a:moveTo>
                <a:lnTo>
                  <a:pt x="20127" y="2945"/>
                </a:lnTo>
                <a:cubicBezTo>
                  <a:pt x="20398" y="2945"/>
                  <a:pt x="20618" y="2726"/>
                  <a:pt x="20618" y="2455"/>
                </a:cubicBezTo>
                <a:cubicBezTo>
                  <a:pt x="20618" y="2184"/>
                  <a:pt x="20398" y="1964"/>
                  <a:pt x="20127" y="1964"/>
                </a:cubicBezTo>
                <a:lnTo>
                  <a:pt x="4909" y="1964"/>
                </a:lnTo>
                <a:cubicBezTo>
                  <a:pt x="4638" y="1964"/>
                  <a:pt x="4418" y="2184"/>
                  <a:pt x="4418" y="2455"/>
                </a:cubicBezTo>
                <a:cubicBezTo>
                  <a:pt x="4418" y="2726"/>
                  <a:pt x="4638" y="2945"/>
                  <a:pt x="4909" y="2945"/>
                </a:cubicBezTo>
                <a:moveTo>
                  <a:pt x="18164" y="11783"/>
                </a:moveTo>
                <a:lnTo>
                  <a:pt x="14236" y="11783"/>
                </a:lnTo>
                <a:cubicBezTo>
                  <a:pt x="13966" y="11783"/>
                  <a:pt x="13745" y="12001"/>
                  <a:pt x="13745" y="12273"/>
                </a:cubicBezTo>
                <a:cubicBezTo>
                  <a:pt x="13745" y="12544"/>
                  <a:pt x="13966" y="12764"/>
                  <a:pt x="14236" y="12764"/>
                </a:cubicBezTo>
                <a:lnTo>
                  <a:pt x="18164" y="12764"/>
                </a:lnTo>
                <a:cubicBezTo>
                  <a:pt x="18434" y="12764"/>
                  <a:pt x="18655" y="12544"/>
                  <a:pt x="18655" y="12273"/>
                </a:cubicBezTo>
                <a:cubicBezTo>
                  <a:pt x="18655" y="12001"/>
                  <a:pt x="18434" y="11783"/>
                  <a:pt x="18164" y="11783"/>
                </a:cubicBezTo>
                <a:moveTo>
                  <a:pt x="6382" y="982"/>
                </a:moveTo>
                <a:lnTo>
                  <a:pt x="19145" y="982"/>
                </a:lnTo>
                <a:cubicBezTo>
                  <a:pt x="19416" y="982"/>
                  <a:pt x="19636" y="762"/>
                  <a:pt x="19636" y="491"/>
                </a:cubicBezTo>
                <a:cubicBezTo>
                  <a:pt x="19636" y="220"/>
                  <a:pt x="19416" y="0"/>
                  <a:pt x="19145" y="0"/>
                </a:cubicBezTo>
                <a:lnTo>
                  <a:pt x="6382" y="0"/>
                </a:lnTo>
                <a:cubicBezTo>
                  <a:pt x="6111" y="0"/>
                  <a:pt x="5891" y="220"/>
                  <a:pt x="5891" y="491"/>
                </a:cubicBezTo>
                <a:cubicBezTo>
                  <a:pt x="5891" y="762"/>
                  <a:pt x="6111" y="982"/>
                  <a:pt x="6382" y="982"/>
                </a:cubicBezTo>
                <a:moveTo>
                  <a:pt x="18164" y="13746"/>
                </a:moveTo>
                <a:lnTo>
                  <a:pt x="14236" y="13746"/>
                </a:lnTo>
                <a:cubicBezTo>
                  <a:pt x="13966" y="13746"/>
                  <a:pt x="13745" y="13965"/>
                  <a:pt x="13745" y="14236"/>
                </a:cubicBezTo>
                <a:cubicBezTo>
                  <a:pt x="13745" y="14508"/>
                  <a:pt x="13966" y="14727"/>
                  <a:pt x="14236" y="14727"/>
                </a:cubicBezTo>
                <a:lnTo>
                  <a:pt x="18164" y="14727"/>
                </a:lnTo>
                <a:cubicBezTo>
                  <a:pt x="18434" y="14727"/>
                  <a:pt x="18655" y="14508"/>
                  <a:pt x="18655" y="14236"/>
                </a:cubicBezTo>
                <a:cubicBezTo>
                  <a:pt x="18655" y="13965"/>
                  <a:pt x="18434" y="13746"/>
                  <a:pt x="18164" y="13746"/>
                </a:cubicBezTo>
                <a:moveTo>
                  <a:pt x="16200" y="7855"/>
                </a:moveTo>
                <a:cubicBezTo>
                  <a:pt x="16471" y="7855"/>
                  <a:pt x="16691" y="7635"/>
                  <a:pt x="16691" y="7364"/>
                </a:cubicBezTo>
                <a:cubicBezTo>
                  <a:pt x="16691" y="7092"/>
                  <a:pt x="16471" y="6873"/>
                  <a:pt x="16200" y="6873"/>
                </a:cubicBezTo>
                <a:cubicBezTo>
                  <a:pt x="15929" y="6873"/>
                  <a:pt x="15709" y="7092"/>
                  <a:pt x="15709" y="7364"/>
                </a:cubicBezTo>
                <a:cubicBezTo>
                  <a:pt x="15709" y="7635"/>
                  <a:pt x="15929" y="7855"/>
                  <a:pt x="16200" y="7855"/>
                </a:cubicBezTo>
                <a:moveTo>
                  <a:pt x="18164" y="7855"/>
                </a:moveTo>
                <a:cubicBezTo>
                  <a:pt x="18434" y="7855"/>
                  <a:pt x="18655" y="7635"/>
                  <a:pt x="18655" y="7364"/>
                </a:cubicBezTo>
                <a:cubicBezTo>
                  <a:pt x="18655" y="7092"/>
                  <a:pt x="18434" y="6873"/>
                  <a:pt x="18164" y="6873"/>
                </a:cubicBezTo>
                <a:cubicBezTo>
                  <a:pt x="17893" y="6873"/>
                  <a:pt x="17673" y="7092"/>
                  <a:pt x="17673" y="7364"/>
                </a:cubicBezTo>
                <a:cubicBezTo>
                  <a:pt x="17673" y="7635"/>
                  <a:pt x="17893" y="7855"/>
                  <a:pt x="18164" y="7855"/>
                </a:cubicBezTo>
                <a:moveTo>
                  <a:pt x="18164" y="9818"/>
                </a:moveTo>
                <a:lnTo>
                  <a:pt x="14236" y="9818"/>
                </a:lnTo>
                <a:cubicBezTo>
                  <a:pt x="13966" y="9818"/>
                  <a:pt x="13745" y="10038"/>
                  <a:pt x="13745" y="10309"/>
                </a:cubicBezTo>
                <a:cubicBezTo>
                  <a:pt x="13745" y="10581"/>
                  <a:pt x="13966" y="10800"/>
                  <a:pt x="14236" y="10800"/>
                </a:cubicBezTo>
                <a:lnTo>
                  <a:pt x="18164" y="10800"/>
                </a:lnTo>
                <a:cubicBezTo>
                  <a:pt x="18434" y="10800"/>
                  <a:pt x="18655" y="10581"/>
                  <a:pt x="18655" y="10309"/>
                </a:cubicBezTo>
                <a:cubicBezTo>
                  <a:pt x="18655" y="10038"/>
                  <a:pt x="18434" y="9818"/>
                  <a:pt x="18164" y="9818"/>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00" name="Shape 2600"/>
          <p:cNvSpPr/>
          <p:nvPr/>
        </p:nvSpPr>
        <p:spPr>
          <a:xfrm>
            <a:off x="17832555" y="516253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8" y="20618"/>
                  <a:pt x="982" y="16223"/>
                  <a:pt x="982" y="10800"/>
                </a:cubicBezTo>
                <a:cubicBezTo>
                  <a:pt x="982" y="5378"/>
                  <a:pt x="5378" y="982"/>
                  <a:pt x="10800" y="982"/>
                </a:cubicBezTo>
                <a:cubicBezTo>
                  <a:pt x="16223" y="982"/>
                  <a:pt x="20618" y="5378"/>
                  <a:pt x="20618" y="10800"/>
                </a:cubicBezTo>
                <a:cubicBezTo>
                  <a:pt x="20618" y="16223"/>
                  <a:pt x="16223" y="20618"/>
                  <a:pt x="10800" y="20618"/>
                </a:cubicBezTo>
                <a:moveTo>
                  <a:pt x="10800" y="0"/>
                </a:moveTo>
                <a:cubicBezTo>
                  <a:pt x="4835" y="0"/>
                  <a:pt x="0" y="4836"/>
                  <a:pt x="0" y="10800"/>
                </a:cubicBezTo>
                <a:cubicBezTo>
                  <a:pt x="0" y="16765"/>
                  <a:pt x="4835" y="21600"/>
                  <a:pt x="10800" y="21600"/>
                </a:cubicBezTo>
                <a:cubicBezTo>
                  <a:pt x="16765" y="21600"/>
                  <a:pt x="21600" y="16765"/>
                  <a:pt x="21600" y="10800"/>
                </a:cubicBezTo>
                <a:cubicBezTo>
                  <a:pt x="21600" y="4836"/>
                  <a:pt x="16765" y="0"/>
                  <a:pt x="10800" y="0"/>
                </a:cubicBezTo>
                <a:moveTo>
                  <a:pt x="16200" y="10309"/>
                </a:moveTo>
                <a:lnTo>
                  <a:pt x="11291" y="10309"/>
                </a:lnTo>
                <a:lnTo>
                  <a:pt x="11291" y="5401"/>
                </a:lnTo>
                <a:cubicBezTo>
                  <a:pt x="11291" y="5129"/>
                  <a:pt x="11071" y="4909"/>
                  <a:pt x="10800" y="4909"/>
                </a:cubicBezTo>
                <a:cubicBezTo>
                  <a:pt x="10529" y="4909"/>
                  <a:pt x="10309" y="5129"/>
                  <a:pt x="10309" y="5401"/>
                </a:cubicBezTo>
                <a:lnTo>
                  <a:pt x="10309" y="10309"/>
                </a:lnTo>
                <a:lnTo>
                  <a:pt x="5400" y="10309"/>
                </a:lnTo>
                <a:cubicBezTo>
                  <a:pt x="5129" y="10309"/>
                  <a:pt x="4909" y="10529"/>
                  <a:pt x="4909" y="10800"/>
                </a:cubicBezTo>
                <a:cubicBezTo>
                  <a:pt x="4909" y="11072"/>
                  <a:pt x="5129" y="11292"/>
                  <a:pt x="5400" y="11292"/>
                </a:cubicBezTo>
                <a:lnTo>
                  <a:pt x="10309" y="11292"/>
                </a:lnTo>
                <a:lnTo>
                  <a:pt x="10309" y="16200"/>
                </a:lnTo>
                <a:cubicBezTo>
                  <a:pt x="10309" y="16472"/>
                  <a:pt x="10529" y="16691"/>
                  <a:pt x="10800" y="16691"/>
                </a:cubicBezTo>
                <a:cubicBezTo>
                  <a:pt x="11071" y="16691"/>
                  <a:pt x="11291" y="16472"/>
                  <a:pt x="11291" y="16200"/>
                </a:cubicBezTo>
                <a:lnTo>
                  <a:pt x="11291" y="11292"/>
                </a:lnTo>
                <a:lnTo>
                  <a:pt x="16200" y="11292"/>
                </a:lnTo>
                <a:cubicBezTo>
                  <a:pt x="16471" y="11292"/>
                  <a:pt x="16691" y="11072"/>
                  <a:pt x="16691" y="10800"/>
                </a:cubicBezTo>
                <a:cubicBezTo>
                  <a:pt x="16691" y="10529"/>
                  <a:pt x="16471" y="10309"/>
                  <a:pt x="16200" y="10309"/>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01" name="Shape 2601"/>
          <p:cNvSpPr/>
          <p:nvPr/>
        </p:nvSpPr>
        <p:spPr>
          <a:xfrm>
            <a:off x="18899077" y="516253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8" y="20618"/>
                  <a:pt x="982" y="16223"/>
                  <a:pt x="982" y="10800"/>
                </a:cubicBezTo>
                <a:cubicBezTo>
                  <a:pt x="982" y="5378"/>
                  <a:pt x="5378" y="982"/>
                  <a:pt x="10800" y="982"/>
                </a:cubicBezTo>
                <a:cubicBezTo>
                  <a:pt x="16223" y="982"/>
                  <a:pt x="20618" y="5378"/>
                  <a:pt x="20618" y="10800"/>
                </a:cubicBezTo>
                <a:cubicBezTo>
                  <a:pt x="20618" y="16223"/>
                  <a:pt x="16223" y="20618"/>
                  <a:pt x="10800" y="20618"/>
                </a:cubicBezTo>
                <a:moveTo>
                  <a:pt x="10800" y="0"/>
                </a:moveTo>
                <a:cubicBezTo>
                  <a:pt x="4835" y="0"/>
                  <a:pt x="0" y="4836"/>
                  <a:pt x="0" y="10800"/>
                </a:cubicBezTo>
                <a:cubicBezTo>
                  <a:pt x="0" y="16765"/>
                  <a:pt x="4835" y="21600"/>
                  <a:pt x="10800" y="21600"/>
                </a:cubicBezTo>
                <a:cubicBezTo>
                  <a:pt x="16765" y="21600"/>
                  <a:pt x="21600" y="16765"/>
                  <a:pt x="21600" y="10800"/>
                </a:cubicBezTo>
                <a:cubicBezTo>
                  <a:pt x="21600" y="4836"/>
                  <a:pt x="16765" y="0"/>
                  <a:pt x="10800" y="0"/>
                </a:cubicBezTo>
                <a:moveTo>
                  <a:pt x="16200" y="10309"/>
                </a:moveTo>
                <a:lnTo>
                  <a:pt x="5400" y="10309"/>
                </a:lnTo>
                <a:cubicBezTo>
                  <a:pt x="5129" y="10309"/>
                  <a:pt x="4909" y="10529"/>
                  <a:pt x="4909" y="10800"/>
                </a:cubicBezTo>
                <a:cubicBezTo>
                  <a:pt x="4909" y="11072"/>
                  <a:pt x="5129" y="11292"/>
                  <a:pt x="5400" y="11292"/>
                </a:cubicBezTo>
                <a:lnTo>
                  <a:pt x="16200" y="11292"/>
                </a:lnTo>
                <a:cubicBezTo>
                  <a:pt x="16471" y="11292"/>
                  <a:pt x="16691" y="11072"/>
                  <a:pt x="16691" y="10800"/>
                </a:cubicBezTo>
                <a:cubicBezTo>
                  <a:pt x="16691" y="10529"/>
                  <a:pt x="16471" y="10309"/>
                  <a:pt x="16200" y="10309"/>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02" name="Shape 2602"/>
          <p:cNvSpPr/>
          <p:nvPr/>
        </p:nvSpPr>
        <p:spPr>
          <a:xfrm>
            <a:off x="19965599" y="5213318"/>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5400" y="6001"/>
                </a:moveTo>
                <a:lnTo>
                  <a:pt x="8345" y="6001"/>
                </a:lnTo>
                <a:cubicBezTo>
                  <a:pt x="8617" y="6001"/>
                  <a:pt x="8836" y="5732"/>
                  <a:pt x="8836" y="5400"/>
                </a:cubicBezTo>
                <a:cubicBezTo>
                  <a:pt x="8836" y="5069"/>
                  <a:pt x="8617" y="4800"/>
                  <a:pt x="8345" y="4800"/>
                </a:cubicBezTo>
                <a:lnTo>
                  <a:pt x="5400" y="4800"/>
                </a:lnTo>
                <a:cubicBezTo>
                  <a:pt x="5129" y="4800"/>
                  <a:pt x="4909" y="5069"/>
                  <a:pt x="4909" y="5400"/>
                </a:cubicBezTo>
                <a:cubicBezTo>
                  <a:pt x="4909" y="5732"/>
                  <a:pt x="5129" y="6001"/>
                  <a:pt x="5400" y="6001"/>
                </a:cubicBezTo>
                <a:moveTo>
                  <a:pt x="20618" y="20400"/>
                </a:moveTo>
                <a:lnTo>
                  <a:pt x="18655" y="20400"/>
                </a:lnTo>
                <a:lnTo>
                  <a:pt x="18655" y="18000"/>
                </a:lnTo>
                <a:cubicBezTo>
                  <a:pt x="18926" y="18000"/>
                  <a:pt x="19145" y="17732"/>
                  <a:pt x="19145" y="17400"/>
                </a:cubicBezTo>
                <a:cubicBezTo>
                  <a:pt x="19145" y="17069"/>
                  <a:pt x="18926" y="16801"/>
                  <a:pt x="18655" y="16801"/>
                </a:cubicBezTo>
                <a:lnTo>
                  <a:pt x="18655" y="3601"/>
                </a:lnTo>
                <a:lnTo>
                  <a:pt x="20618" y="3601"/>
                </a:lnTo>
                <a:cubicBezTo>
                  <a:pt x="20618" y="3601"/>
                  <a:pt x="20618" y="20400"/>
                  <a:pt x="20618" y="20400"/>
                </a:cubicBezTo>
                <a:close/>
                <a:moveTo>
                  <a:pt x="17673" y="16801"/>
                </a:moveTo>
                <a:cubicBezTo>
                  <a:pt x="17401" y="16801"/>
                  <a:pt x="17182" y="17069"/>
                  <a:pt x="17182" y="17400"/>
                </a:cubicBezTo>
                <a:cubicBezTo>
                  <a:pt x="17182" y="17732"/>
                  <a:pt x="17401" y="18000"/>
                  <a:pt x="17673" y="18000"/>
                </a:cubicBezTo>
                <a:lnTo>
                  <a:pt x="17673" y="20400"/>
                </a:lnTo>
                <a:lnTo>
                  <a:pt x="3927" y="20400"/>
                </a:lnTo>
                <a:lnTo>
                  <a:pt x="3927" y="18000"/>
                </a:lnTo>
                <a:cubicBezTo>
                  <a:pt x="4199" y="18000"/>
                  <a:pt x="4418" y="17732"/>
                  <a:pt x="4418" y="17400"/>
                </a:cubicBezTo>
                <a:cubicBezTo>
                  <a:pt x="4418" y="17069"/>
                  <a:pt x="4199" y="16801"/>
                  <a:pt x="3927" y="16801"/>
                </a:cubicBezTo>
                <a:lnTo>
                  <a:pt x="3927" y="3601"/>
                </a:lnTo>
                <a:lnTo>
                  <a:pt x="17673" y="3601"/>
                </a:lnTo>
                <a:cubicBezTo>
                  <a:pt x="17673" y="3601"/>
                  <a:pt x="17673" y="16801"/>
                  <a:pt x="17673" y="16801"/>
                </a:cubicBezTo>
                <a:close/>
                <a:moveTo>
                  <a:pt x="2945" y="16801"/>
                </a:moveTo>
                <a:cubicBezTo>
                  <a:pt x="2674" y="16801"/>
                  <a:pt x="2455" y="17069"/>
                  <a:pt x="2455" y="17400"/>
                </a:cubicBezTo>
                <a:cubicBezTo>
                  <a:pt x="2455" y="17732"/>
                  <a:pt x="2674" y="18000"/>
                  <a:pt x="2945" y="18000"/>
                </a:cubicBezTo>
                <a:lnTo>
                  <a:pt x="2945" y="20400"/>
                </a:lnTo>
                <a:lnTo>
                  <a:pt x="982" y="20400"/>
                </a:lnTo>
                <a:lnTo>
                  <a:pt x="982" y="3601"/>
                </a:lnTo>
                <a:lnTo>
                  <a:pt x="2945" y="3601"/>
                </a:lnTo>
                <a:cubicBezTo>
                  <a:pt x="2945" y="3601"/>
                  <a:pt x="2945" y="16801"/>
                  <a:pt x="2945" y="16801"/>
                </a:cubicBezTo>
                <a:close/>
                <a:moveTo>
                  <a:pt x="8836" y="1200"/>
                </a:moveTo>
                <a:lnTo>
                  <a:pt x="12764" y="1200"/>
                </a:lnTo>
                <a:cubicBezTo>
                  <a:pt x="13305" y="1200"/>
                  <a:pt x="13745" y="1738"/>
                  <a:pt x="13745" y="2400"/>
                </a:cubicBezTo>
                <a:lnTo>
                  <a:pt x="7855" y="2400"/>
                </a:lnTo>
                <a:cubicBezTo>
                  <a:pt x="7855" y="1738"/>
                  <a:pt x="8295" y="1200"/>
                  <a:pt x="8836" y="1200"/>
                </a:cubicBezTo>
                <a:moveTo>
                  <a:pt x="20618" y="2400"/>
                </a:moveTo>
                <a:lnTo>
                  <a:pt x="14727" y="2400"/>
                </a:lnTo>
                <a:cubicBezTo>
                  <a:pt x="14727" y="1075"/>
                  <a:pt x="13848" y="0"/>
                  <a:pt x="12764" y="0"/>
                </a:cubicBezTo>
                <a:lnTo>
                  <a:pt x="8836" y="0"/>
                </a:lnTo>
                <a:cubicBezTo>
                  <a:pt x="7752" y="0"/>
                  <a:pt x="6873" y="1075"/>
                  <a:pt x="6873" y="2400"/>
                </a:cubicBezTo>
                <a:lnTo>
                  <a:pt x="982" y="2400"/>
                </a:lnTo>
                <a:cubicBezTo>
                  <a:pt x="439" y="2400"/>
                  <a:pt x="0" y="2938"/>
                  <a:pt x="0" y="3601"/>
                </a:cubicBezTo>
                <a:lnTo>
                  <a:pt x="0" y="20400"/>
                </a:lnTo>
                <a:cubicBezTo>
                  <a:pt x="0" y="21063"/>
                  <a:pt x="439" y="21600"/>
                  <a:pt x="982" y="21600"/>
                </a:cubicBezTo>
                <a:lnTo>
                  <a:pt x="20618" y="21600"/>
                </a:lnTo>
                <a:cubicBezTo>
                  <a:pt x="21160" y="21600"/>
                  <a:pt x="21600" y="21063"/>
                  <a:pt x="21600" y="20400"/>
                </a:cubicBezTo>
                <a:lnTo>
                  <a:pt x="21600" y="3601"/>
                </a:lnTo>
                <a:cubicBezTo>
                  <a:pt x="21600" y="2938"/>
                  <a:pt x="21160" y="2400"/>
                  <a:pt x="20618" y="2400"/>
                </a:cubicBezTo>
                <a:moveTo>
                  <a:pt x="5400" y="8400"/>
                </a:moveTo>
                <a:lnTo>
                  <a:pt x="6382" y="8400"/>
                </a:lnTo>
                <a:cubicBezTo>
                  <a:pt x="6653" y="8400"/>
                  <a:pt x="6873" y="8132"/>
                  <a:pt x="6873" y="7800"/>
                </a:cubicBezTo>
                <a:cubicBezTo>
                  <a:pt x="6873" y="7469"/>
                  <a:pt x="6653" y="7200"/>
                  <a:pt x="6382" y="7200"/>
                </a:cubicBezTo>
                <a:lnTo>
                  <a:pt x="5400" y="7200"/>
                </a:lnTo>
                <a:cubicBezTo>
                  <a:pt x="5129" y="7200"/>
                  <a:pt x="4909" y="7469"/>
                  <a:pt x="4909" y="7800"/>
                </a:cubicBezTo>
                <a:cubicBezTo>
                  <a:pt x="4909" y="8132"/>
                  <a:pt x="5129" y="8400"/>
                  <a:pt x="5400" y="84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03" name="Shape 2603"/>
          <p:cNvSpPr/>
          <p:nvPr/>
        </p:nvSpPr>
        <p:spPr>
          <a:xfrm>
            <a:off x="21032121" y="5187924"/>
            <a:ext cx="558655" cy="507869"/>
          </a:xfrm>
          <a:custGeom>
            <a:avLst/>
            <a:gdLst/>
            <a:ahLst/>
            <a:cxnLst>
              <a:cxn ang="0">
                <a:pos x="wd2" y="hd2"/>
              </a:cxn>
              <a:cxn ang="5400000">
                <a:pos x="wd2" y="hd2"/>
              </a:cxn>
              <a:cxn ang="10800000">
                <a:pos x="wd2" y="hd2"/>
              </a:cxn>
              <a:cxn ang="16200000">
                <a:pos x="wd2" y="hd2"/>
              </a:cxn>
            </a:cxnLst>
            <a:rect l="0" t="0" r="r" b="b"/>
            <a:pathLst>
              <a:path w="21600" h="21600" extrusionOk="0">
                <a:moveTo>
                  <a:pt x="16691" y="20520"/>
                </a:moveTo>
                <a:lnTo>
                  <a:pt x="14727" y="20520"/>
                </a:lnTo>
                <a:lnTo>
                  <a:pt x="14727" y="18360"/>
                </a:lnTo>
                <a:cubicBezTo>
                  <a:pt x="14999" y="18360"/>
                  <a:pt x="15218" y="18119"/>
                  <a:pt x="15218" y="17820"/>
                </a:cubicBezTo>
                <a:cubicBezTo>
                  <a:pt x="15218" y="17522"/>
                  <a:pt x="14999" y="17280"/>
                  <a:pt x="14727" y="17280"/>
                </a:cubicBezTo>
                <a:lnTo>
                  <a:pt x="14727" y="7560"/>
                </a:lnTo>
                <a:lnTo>
                  <a:pt x="16691" y="7560"/>
                </a:lnTo>
                <a:cubicBezTo>
                  <a:pt x="16691" y="7560"/>
                  <a:pt x="16691" y="20520"/>
                  <a:pt x="16691" y="20520"/>
                </a:cubicBezTo>
                <a:close/>
                <a:moveTo>
                  <a:pt x="13745" y="17280"/>
                </a:moveTo>
                <a:cubicBezTo>
                  <a:pt x="13474" y="17280"/>
                  <a:pt x="13255" y="17522"/>
                  <a:pt x="13255" y="17820"/>
                </a:cubicBezTo>
                <a:cubicBezTo>
                  <a:pt x="13255" y="18119"/>
                  <a:pt x="13474" y="18360"/>
                  <a:pt x="13745" y="18360"/>
                </a:cubicBezTo>
                <a:lnTo>
                  <a:pt x="13745" y="20520"/>
                </a:lnTo>
                <a:lnTo>
                  <a:pt x="3927" y="20520"/>
                </a:lnTo>
                <a:lnTo>
                  <a:pt x="3927" y="18360"/>
                </a:lnTo>
                <a:cubicBezTo>
                  <a:pt x="4199" y="18360"/>
                  <a:pt x="4418" y="18119"/>
                  <a:pt x="4418" y="17820"/>
                </a:cubicBezTo>
                <a:cubicBezTo>
                  <a:pt x="4418" y="17522"/>
                  <a:pt x="4199" y="17280"/>
                  <a:pt x="3927" y="17280"/>
                </a:cubicBezTo>
                <a:lnTo>
                  <a:pt x="3927" y="7560"/>
                </a:lnTo>
                <a:lnTo>
                  <a:pt x="13745" y="7560"/>
                </a:lnTo>
                <a:cubicBezTo>
                  <a:pt x="13745" y="7560"/>
                  <a:pt x="13745" y="17280"/>
                  <a:pt x="13745" y="17280"/>
                </a:cubicBezTo>
                <a:close/>
                <a:moveTo>
                  <a:pt x="2945" y="17280"/>
                </a:moveTo>
                <a:cubicBezTo>
                  <a:pt x="2674" y="17280"/>
                  <a:pt x="2455" y="17522"/>
                  <a:pt x="2455" y="17820"/>
                </a:cubicBezTo>
                <a:cubicBezTo>
                  <a:pt x="2455" y="18119"/>
                  <a:pt x="2674" y="18360"/>
                  <a:pt x="2945" y="18360"/>
                </a:cubicBezTo>
                <a:lnTo>
                  <a:pt x="2945" y="20520"/>
                </a:lnTo>
                <a:lnTo>
                  <a:pt x="982" y="20520"/>
                </a:lnTo>
                <a:lnTo>
                  <a:pt x="982" y="7560"/>
                </a:lnTo>
                <a:lnTo>
                  <a:pt x="2945" y="7560"/>
                </a:lnTo>
                <a:cubicBezTo>
                  <a:pt x="2945" y="7560"/>
                  <a:pt x="2945" y="17280"/>
                  <a:pt x="2945" y="17280"/>
                </a:cubicBezTo>
                <a:close/>
                <a:moveTo>
                  <a:pt x="7855" y="5400"/>
                </a:moveTo>
                <a:lnTo>
                  <a:pt x="9818" y="5400"/>
                </a:lnTo>
                <a:cubicBezTo>
                  <a:pt x="10360" y="5400"/>
                  <a:pt x="10800" y="5884"/>
                  <a:pt x="10800" y="6481"/>
                </a:cubicBezTo>
                <a:lnTo>
                  <a:pt x="6873" y="6481"/>
                </a:lnTo>
                <a:cubicBezTo>
                  <a:pt x="6873" y="5884"/>
                  <a:pt x="7313" y="5400"/>
                  <a:pt x="7855" y="5400"/>
                </a:cubicBezTo>
                <a:moveTo>
                  <a:pt x="16691" y="6481"/>
                </a:moveTo>
                <a:lnTo>
                  <a:pt x="11782" y="6481"/>
                </a:lnTo>
                <a:cubicBezTo>
                  <a:pt x="11782" y="5287"/>
                  <a:pt x="10903" y="4321"/>
                  <a:pt x="9818" y="4321"/>
                </a:cubicBezTo>
                <a:lnTo>
                  <a:pt x="7855" y="4321"/>
                </a:lnTo>
                <a:cubicBezTo>
                  <a:pt x="6770" y="4321"/>
                  <a:pt x="5891" y="5287"/>
                  <a:pt x="5891" y="6481"/>
                </a:cubicBezTo>
                <a:lnTo>
                  <a:pt x="982" y="6481"/>
                </a:lnTo>
                <a:cubicBezTo>
                  <a:pt x="440" y="6481"/>
                  <a:pt x="0" y="6964"/>
                  <a:pt x="0" y="7560"/>
                </a:cubicBezTo>
                <a:lnTo>
                  <a:pt x="0" y="20520"/>
                </a:lnTo>
                <a:cubicBezTo>
                  <a:pt x="0" y="21116"/>
                  <a:pt x="440" y="21600"/>
                  <a:pt x="982" y="21600"/>
                </a:cubicBezTo>
                <a:lnTo>
                  <a:pt x="16691" y="21600"/>
                </a:lnTo>
                <a:cubicBezTo>
                  <a:pt x="17233" y="21600"/>
                  <a:pt x="17673" y="21116"/>
                  <a:pt x="17673" y="20520"/>
                </a:cubicBezTo>
                <a:lnTo>
                  <a:pt x="17673" y="7560"/>
                </a:lnTo>
                <a:cubicBezTo>
                  <a:pt x="17673" y="6964"/>
                  <a:pt x="17233" y="6481"/>
                  <a:pt x="16691" y="6481"/>
                </a:cubicBezTo>
                <a:moveTo>
                  <a:pt x="10800" y="2161"/>
                </a:moveTo>
                <a:cubicBezTo>
                  <a:pt x="10800" y="1564"/>
                  <a:pt x="11240" y="1080"/>
                  <a:pt x="11782" y="1080"/>
                </a:cubicBezTo>
                <a:lnTo>
                  <a:pt x="13745" y="1080"/>
                </a:lnTo>
                <a:cubicBezTo>
                  <a:pt x="14287" y="1080"/>
                  <a:pt x="14727" y="1564"/>
                  <a:pt x="14727" y="2161"/>
                </a:cubicBezTo>
                <a:cubicBezTo>
                  <a:pt x="14727" y="2161"/>
                  <a:pt x="10800" y="2161"/>
                  <a:pt x="10800" y="2161"/>
                </a:cubicBezTo>
                <a:close/>
                <a:moveTo>
                  <a:pt x="20618" y="2161"/>
                </a:moveTo>
                <a:lnTo>
                  <a:pt x="15709" y="2161"/>
                </a:lnTo>
                <a:cubicBezTo>
                  <a:pt x="15709" y="967"/>
                  <a:pt x="14830" y="0"/>
                  <a:pt x="13745" y="0"/>
                </a:cubicBezTo>
                <a:lnTo>
                  <a:pt x="11782" y="0"/>
                </a:lnTo>
                <a:cubicBezTo>
                  <a:pt x="10697" y="0"/>
                  <a:pt x="9818" y="967"/>
                  <a:pt x="9818" y="2161"/>
                </a:cubicBezTo>
                <a:lnTo>
                  <a:pt x="4909" y="2161"/>
                </a:lnTo>
                <a:cubicBezTo>
                  <a:pt x="4367" y="2161"/>
                  <a:pt x="3927" y="2644"/>
                  <a:pt x="3927" y="3240"/>
                </a:cubicBezTo>
                <a:lnTo>
                  <a:pt x="3927" y="4860"/>
                </a:lnTo>
                <a:cubicBezTo>
                  <a:pt x="3927" y="5159"/>
                  <a:pt x="4147" y="5400"/>
                  <a:pt x="4418" y="5400"/>
                </a:cubicBezTo>
                <a:cubicBezTo>
                  <a:pt x="4690" y="5400"/>
                  <a:pt x="4909" y="5159"/>
                  <a:pt x="4909" y="4860"/>
                </a:cubicBezTo>
                <a:lnTo>
                  <a:pt x="4909" y="3240"/>
                </a:lnTo>
                <a:lnTo>
                  <a:pt x="20618" y="3240"/>
                </a:lnTo>
                <a:lnTo>
                  <a:pt x="20618" y="16201"/>
                </a:lnTo>
                <a:lnTo>
                  <a:pt x="19145" y="16201"/>
                </a:lnTo>
                <a:cubicBezTo>
                  <a:pt x="18874" y="16201"/>
                  <a:pt x="18655" y="16442"/>
                  <a:pt x="18655" y="16740"/>
                </a:cubicBezTo>
                <a:cubicBezTo>
                  <a:pt x="18655" y="17039"/>
                  <a:pt x="18874" y="17280"/>
                  <a:pt x="19145" y="17280"/>
                </a:cubicBezTo>
                <a:lnTo>
                  <a:pt x="20618" y="17280"/>
                </a:lnTo>
                <a:cubicBezTo>
                  <a:pt x="21160" y="17280"/>
                  <a:pt x="21600" y="16796"/>
                  <a:pt x="21600" y="16201"/>
                </a:cubicBezTo>
                <a:lnTo>
                  <a:pt x="21600" y="3240"/>
                </a:lnTo>
                <a:cubicBezTo>
                  <a:pt x="21600" y="2644"/>
                  <a:pt x="21160" y="2161"/>
                  <a:pt x="20618" y="2161"/>
                </a:cubicBezTo>
                <a:moveTo>
                  <a:pt x="5400" y="11881"/>
                </a:moveTo>
                <a:lnTo>
                  <a:pt x="6382" y="11881"/>
                </a:lnTo>
                <a:cubicBezTo>
                  <a:pt x="6653" y="11881"/>
                  <a:pt x="6873" y="11639"/>
                  <a:pt x="6873" y="11341"/>
                </a:cubicBezTo>
                <a:cubicBezTo>
                  <a:pt x="6873" y="11042"/>
                  <a:pt x="6653" y="10800"/>
                  <a:pt x="6382" y="10800"/>
                </a:cubicBezTo>
                <a:lnTo>
                  <a:pt x="5400" y="10800"/>
                </a:lnTo>
                <a:cubicBezTo>
                  <a:pt x="5129" y="10800"/>
                  <a:pt x="4909" y="11042"/>
                  <a:pt x="4909" y="11341"/>
                </a:cubicBezTo>
                <a:cubicBezTo>
                  <a:pt x="4909" y="11639"/>
                  <a:pt x="5129" y="11881"/>
                  <a:pt x="5400" y="11881"/>
                </a:cubicBezTo>
                <a:moveTo>
                  <a:pt x="5400" y="9720"/>
                </a:moveTo>
                <a:lnTo>
                  <a:pt x="8345" y="9720"/>
                </a:lnTo>
                <a:cubicBezTo>
                  <a:pt x="8617" y="9720"/>
                  <a:pt x="8836" y="9479"/>
                  <a:pt x="8836" y="9181"/>
                </a:cubicBezTo>
                <a:cubicBezTo>
                  <a:pt x="8836" y="8882"/>
                  <a:pt x="8617" y="8640"/>
                  <a:pt x="8345" y="8640"/>
                </a:cubicBezTo>
                <a:lnTo>
                  <a:pt x="5400" y="8640"/>
                </a:lnTo>
                <a:cubicBezTo>
                  <a:pt x="5129" y="8640"/>
                  <a:pt x="4909" y="8882"/>
                  <a:pt x="4909" y="9181"/>
                </a:cubicBezTo>
                <a:cubicBezTo>
                  <a:pt x="4909" y="9479"/>
                  <a:pt x="5129" y="9720"/>
                  <a:pt x="5400" y="9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04" name="Shape 2604"/>
          <p:cNvSpPr/>
          <p:nvPr/>
        </p:nvSpPr>
        <p:spPr>
          <a:xfrm>
            <a:off x="22098643" y="5213318"/>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20618" y="9600"/>
                </a:moveTo>
                <a:lnTo>
                  <a:pt x="17673" y="9600"/>
                </a:lnTo>
                <a:lnTo>
                  <a:pt x="17673" y="8400"/>
                </a:lnTo>
                <a:cubicBezTo>
                  <a:pt x="17673" y="7738"/>
                  <a:pt x="17233" y="7200"/>
                  <a:pt x="16691" y="7200"/>
                </a:cubicBezTo>
                <a:lnTo>
                  <a:pt x="14727" y="7200"/>
                </a:lnTo>
                <a:cubicBezTo>
                  <a:pt x="14186" y="7200"/>
                  <a:pt x="13745" y="7738"/>
                  <a:pt x="13745" y="8400"/>
                </a:cubicBezTo>
                <a:lnTo>
                  <a:pt x="13745" y="9600"/>
                </a:lnTo>
                <a:lnTo>
                  <a:pt x="7855" y="9600"/>
                </a:lnTo>
                <a:lnTo>
                  <a:pt x="7855" y="8400"/>
                </a:lnTo>
                <a:cubicBezTo>
                  <a:pt x="7855" y="7738"/>
                  <a:pt x="7414" y="7200"/>
                  <a:pt x="6873" y="7200"/>
                </a:cubicBezTo>
                <a:lnTo>
                  <a:pt x="4909" y="7200"/>
                </a:lnTo>
                <a:cubicBezTo>
                  <a:pt x="4367" y="7200"/>
                  <a:pt x="3927" y="7738"/>
                  <a:pt x="3927" y="8400"/>
                </a:cubicBezTo>
                <a:lnTo>
                  <a:pt x="3927" y="9600"/>
                </a:lnTo>
                <a:lnTo>
                  <a:pt x="982" y="9600"/>
                </a:lnTo>
                <a:lnTo>
                  <a:pt x="982" y="3601"/>
                </a:lnTo>
                <a:lnTo>
                  <a:pt x="20618" y="3601"/>
                </a:lnTo>
                <a:cubicBezTo>
                  <a:pt x="20618" y="3601"/>
                  <a:pt x="20618" y="9600"/>
                  <a:pt x="20618" y="9600"/>
                </a:cubicBezTo>
                <a:close/>
                <a:moveTo>
                  <a:pt x="14727" y="8400"/>
                </a:moveTo>
                <a:lnTo>
                  <a:pt x="16691" y="8400"/>
                </a:lnTo>
                <a:lnTo>
                  <a:pt x="16691" y="12001"/>
                </a:lnTo>
                <a:lnTo>
                  <a:pt x="14727" y="12001"/>
                </a:lnTo>
                <a:cubicBezTo>
                  <a:pt x="14727" y="12001"/>
                  <a:pt x="14727" y="8400"/>
                  <a:pt x="14727" y="8400"/>
                </a:cubicBezTo>
                <a:close/>
                <a:moveTo>
                  <a:pt x="4909" y="8400"/>
                </a:moveTo>
                <a:lnTo>
                  <a:pt x="6873" y="8400"/>
                </a:lnTo>
                <a:lnTo>
                  <a:pt x="6873" y="12001"/>
                </a:lnTo>
                <a:lnTo>
                  <a:pt x="4909" y="12001"/>
                </a:lnTo>
                <a:cubicBezTo>
                  <a:pt x="4909" y="12001"/>
                  <a:pt x="4909" y="8400"/>
                  <a:pt x="4909" y="8400"/>
                </a:cubicBezTo>
                <a:close/>
                <a:moveTo>
                  <a:pt x="19636" y="20400"/>
                </a:moveTo>
                <a:lnTo>
                  <a:pt x="1964" y="20400"/>
                </a:lnTo>
                <a:lnTo>
                  <a:pt x="1964" y="10800"/>
                </a:lnTo>
                <a:lnTo>
                  <a:pt x="3927" y="10800"/>
                </a:lnTo>
                <a:lnTo>
                  <a:pt x="3927" y="12001"/>
                </a:lnTo>
                <a:cubicBezTo>
                  <a:pt x="3927" y="12662"/>
                  <a:pt x="4367" y="13200"/>
                  <a:pt x="4909" y="13200"/>
                </a:cubicBezTo>
                <a:lnTo>
                  <a:pt x="6873" y="13200"/>
                </a:lnTo>
                <a:cubicBezTo>
                  <a:pt x="7414" y="13200"/>
                  <a:pt x="7855" y="12662"/>
                  <a:pt x="7855" y="12001"/>
                </a:cubicBezTo>
                <a:lnTo>
                  <a:pt x="7855" y="10800"/>
                </a:lnTo>
                <a:lnTo>
                  <a:pt x="13745" y="10800"/>
                </a:lnTo>
                <a:lnTo>
                  <a:pt x="13745" y="12001"/>
                </a:lnTo>
                <a:cubicBezTo>
                  <a:pt x="13745" y="12662"/>
                  <a:pt x="14186" y="13200"/>
                  <a:pt x="14727" y="13200"/>
                </a:cubicBezTo>
                <a:lnTo>
                  <a:pt x="16691" y="13200"/>
                </a:lnTo>
                <a:cubicBezTo>
                  <a:pt x="17233" y="13200"/>
                  <a:pt x="17673" y="12662"/>
                  <a:pt x="17673" y="12001"/>
                </a:cubicBezTo>
                <a:lnTo>
                  <a:pt x="17673" y="10800"/>
                </a:lnTo>
                <a:lnTo>
                  <a:pt x="19636" y="10800"/>
                </a:lnTo>
                <a:cubicBezTo>
                  <a:pt x="19636" y="10800"/>
                  <a:pt x="19636" y="20400"/>
                  <a:pt x="19636" y="20400"/>
                </a:cubicBezTo>
                <a:close/>
                <a:moveTo>
                  <a:pt x="8836" y="1200"/>
                </a:moveTo>
                <a:lnTo>
                  <a:pt x="12764" y="1200"/>
                </a:lnTo>
                <a:cubicBezTo>
                  <a:pt x="13305" y="1200"/>
                  <a:pt x="13745" y="1738"/>
                  <a:pt x="13745" y="2400"/>
                </a:cubicBezTo>
                <a:lnTo>
                  <a:pt x="7855" y="2400"/>
                </a:lnTo>
                <a:cubicBezTo>
                  <a:pt x="7855" y="1738"/>
                  <a:pt x="8295" y="1200"/>
                  <a:pt x="8836" y="1200"/>
                </a:cubicBezTo>
                <a:moveTo>
                  <a:pt x="20618" y="2400"/>
                </a:moveTo>
                <a:lnTo>
                  <a:pt x="14727" y="2400"/>
                </a:lnTo>
                <a:cubicBezTo>
                  <a:pt x="14727" y="1075"/>
                  <a:pt x="13848" y="0"/>
                  <a:pt x="12764" y="0"/>
                </a:cubicBezTo>
                <a:lnTo>
                  <a:pt x="8836" y="0"/>
                </a:lnTo>
                <a:cubicBezTo>
                  <a:pt x="7752" y="0"/>
                  <a:pt x="6873" y="1075"/>
                  <a:pt x="6873" y="2400"/>
                </a:cubicBezTo>
                <a:lnTo>
                  <a:pt x="982" y="2400"/>
                </a:lnTo>
                <a:cubicBezTo>
                  <a:pt x="440" y="2400"/>
                  <a:pt x="0" y="2938"/>
                  <a:pt x="0" y="3601"/>
                </a:cubicBezTo>
                <a:lnTo>
                  <a:pt x="0" y="9600"/>
                </a:lnTo>
                <a:cubicBezTo>
                  <a:pt x="0" y="10262"/>
                  <a:pt x="440" y="10800"/>
                  <a:pt x="982" y="10800"/>
                </a:cubicBezTo>
                <a:lnTo>
                  <a:pt x="982" y="20400"/>
                </a:lnTo>
                <a:cubicBezTo>
                  <a:pt x="982" y="21062"/>
                  <a:pt x="1422" y="21600"/>
                  <a:pt x="1964" y="21600"/>
                </a:cubicBezTo>
                <a:lnTo>
                  <a:pt x="19636" y="21600"/>
                </a:lnTo>
                <a:cubicBezTo>
                  <a:pt x="20178" y="21600"/>
                  <a:pt x="20618" y="21062"/>
                  <a:pt x="20618" y="20400"/>
                </a:cubicBezTo>
                <a:lnTo>
                  <a:pt x="20618" y="10800"/>
                </a:lnTo>
                <a:cubicBezTo>
                  <a:pt x="21160" y="10800"/>
                  <a:pt x="21600" y="10262"/>
                  <a:pt x="21600" y="9600"/>
                </a:cubicBezTo>
                <a:lnTo>
                  <a:pt x="21600" y="3601"/>
                </a:lnTo>
                <a:cubicBezTo>
                  <a:pt x="21600" y="2938"/>
                  <a:pt x="21160" y="2400"/>
                  <a:pt x="20618" y="24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05" name="Shape 2605"/>
          <p:cNvSpPr/>
          <p:nvPr/>
        </p:nvSpPr>
        <p:spPr>
          <a:xfrm>
            <a:off x="12499943" y="6229053"/>
            <a:ext cx="558920" cy="558905"/>
          </a:xfrm>
          <a:custGeom>
            <a:avLst/>
            <a:gdLst/>
            <a:ahLst/>
            <a:cxnLst>
              <a:cxn ang="0">
                <a:pos x="wd2" y="hd2"/>
              </a:cxn>
              <a:cxn ang="5400000">
                <a:pos x="wd2" y="hd2"/>
              </a:cxn>
              <a:cxn ang="10800000">
                <a:pos x="wd2" y="hd2"/>
              </a:cxn>
              <a:cxn ang="16200000">
                <a:pos x="wd2" y="hd2"/>
              </a:cxn>
            </a:cxnLst>
            <a:rect l="0" t="0" r="r" b="b"/>
            <a:pathLst>
              <a:path w="21410" h="21410" extrusionOk="0">
                <a:moveTo>
                  <a:pt x="20437" y="20437"/>
                </a:moveTo>
                <a:lnTo>
                  <a:pt x="17519" y="20437"/>
                </a:lnTo>
                <a:lnTo>
                  <a:pt x="17519" y="18978"/>
                </a:lnTo>
                <a:cubicBezTo>
                  <a:pt x="17519" y="18710"/>
                  <a:pt x="17301" y="18492"/>
                  <a:pt x="17033" y="18492"/>
                </a:cubicBezTo>
                <a:lnTo>
                  <a:pt x="15574" y="18492"/>
                </a:lnTo>
                <a:lnTo>
                  <a:pt x="15574" y="17033"/>
                </a:lnTo>
                <a:cubicBezTo>
                  <a:pt x="15574" y="16764"/>
                  <a:pt x="15356" y="16546"/>
                  <a:pt x="15087" y="16546"/>
                </a:cubicBezTo>
                <a:lnTo>
                  <a:pt x="13344" y="16546"/>
                </a:lnTo>
                <a:lnTo>
                  <a:pt x="10309" y="13497"/>
                </a:lnTo>
                <a:cubicBezTo>
                  <a:pt x="10221" y="13409"/>
                  <a:pt x="10100" y="13354"/>
                  <a:pt x="9965" y="13354"/>
                </a:cubicBezTo>
                <a:cubicBezTo>
                  <a:pt x="9819" y="13354"/>
                  <a:pt x="9693" y="13422"/>
                  <a:pt x="9604" y="13524"/>
                </a:cubicBezTo>
                <a:lnTo>
                  <a:pt x="8815" y="14312"/>
                </a:lnTo>
                <a:cubicBezTo>
                  <a:pt x="8435" y="14692"/>
                  <a:pt x="7820" y="14692"/>
                  <a:pt x="7441" y="14312"/>
                </a:cubicBezTo>
                <a:lnTo>
                  <a:pt x="1256" y="8128"/>
                </a:lnTo>
                <a:cubicBezTo>
                  <a:pt x="877" y="7748"/>
                  <a:pt x="877" y="7133"/>
                  <a:pt x="1256" y="6753"/>
                </a:cubicBezTo>
                <a:lnTo>
                  <a:pt x="6754" y="1255"/>
                </a:lnTo>
                <a:cubicBezTo>
                  <a:pt x="7133" y="876"/>
                  <a:pt x="7749" y="876"/>
                  <a:pt x="8128" y="1255"/>
                </a:cubicBezTo>
                <a:lnTo>
                  <a:pt x="14312" y="7440"/>
                </a:lnTo>
                <a:cubicBezTo>
                  <a:pt x="14691" y="7820"/>
                  <a:pt x="14691" y="8435"/>
                  <a:pt x="14312" y="8815"/>
                </a:cubicBezTo>
                <a:lnTo>
                  <a:pt x="13539" y="9588"/>
                </a:lnTo>
                <a:cubicBezTo>
                  <a:pt x="13437" y="9677"/>
                  <a:pt x="13370" y="9804"/>
                  <a:pt x="13370" y="9950"/>
                </a:cubicBezTo>
                <a:cubicBezTo>
                  <a:pt x="13370" y="10084"/>
                  <a:pt x="13424" y="10206"/>
                  <a:pt x="13513" y="10294"/>
                </a:cubicBezTo>
                <a:lnTo>
                  <a:pt x="20437" y="17234"/>
                </a:lnTo>
                <a:cubicBezTo>
                  <a:pt x="20437" y="17234"/>
                  <a:pt x="20437" y="20437"/>
                  <a:pt x="20437" y="20437"/>
                </a:cubicBezTo>
                <a:close/>
                <a:moveTo>
                  <a:pt x="21268" y="16689"/>
                </a:moveTo>
                <a:lnTo>
                  <a:pt x="14547" y="9954"/>
                </a:lnTo>
                <a:lnTo>
                  <a:pt x="14999" y="9502"/>
                </a:lnTo>
                <a:cubicBezTo>
                  <a:pt x="15758" y="8743"/>
                  <a:pt x="15758" y="7512"/>
                  <a:pt x="14999" y="6753"/>
                </a:cubicBezTo>
                <a:lnTo>
                  <a:pt x="8815" y="569"/>
                </a:lnTo>
                <a:cubicBezTo>
                  <a:pt x="8056" y="-190"/>
                  <a:pt x="6825" y="-190"/>
                  <a:pt x="6066" y="569"/>
                </a:cubicBezTo>
                <a:lnTo>
                  <a:pt x="569" y="6066"/>
                </a:lnTo>
                <a:cubicBezTo>
                  <a:pt x="-190" y="6825"/>
                  <a:pt x="-190" y="8056"/>
                  <a:pt x="569" y="8815"/>
                </a:cubicBezTo>
                <a:lnTo>
                  <a:pt x="6754" y="14999"/>
                </a:lnTo>
                <a:cubicBezTo>
                  <a:pt x="7513" y="15758"/>
                  <a:pt x="8743" y="15758"/>
                  <a:pt x="9502" y="14999"/>
                </a:cubicBezTo>
                <a:lnTo>
                  <a:pt x="9968" y="14533"/>
                </a:lnTo>
                <a:lnTo>
                  <a:pt x="12798" y="17376"/>
                </a:lnTo>
                <a:cubicBezTo>
                  <a:pt x="12886" y="17465"/>
                  <a:pt x="13008" y="17519"/>
                  <a:pt x="13142" y="17519"/>
                </a:cubicBezTo>
                <a:lnTo>
                  <a:pt x="14601" y="17519"/>
                </a:lnTo>
                <a:lnTo>
                  <a:pt x="14601" y="18978"/>
                </a:lnTo>
                <a:cubicBezTo>
                  <a:pt x="14601" y="19247"/>
                  <a:pt x="14819" y="19464"/>
                  <a:pt x="15087" y="19464"/>
                </a:cubicBezTo>
                <a:lnTo>
                  <a:pt x="16546" y="19464"/>
                </a:lnTo>
                <a:lnTo>
                  <a:pt x="16546" y="20924"/>
                </a:lnTo>
                <a:cubicBezTo>
                  <a:pt x="16546" y="21193"/>
                  <a:pt x="16764" y="21410"/>
                  <a:pt x="17033" y="21410"/>
                </a:cubicBezTo>
                <a:lnTo>
                  <a:pt x="20924" y="21410"/>
                </a:lnTo>
                <a:cubicBezTo>
                  <a:pt x="21192" y="21410"/>
                  <a:pt x="21410" y="21193"/>
                  <a:pt x="21410" y="20924"/>
                </a:cubicBezTo>
                <a:lnTo>
                  <a:pt x="21410" y="17033"/>
                </a:lnTo>
                <a:cubicBezTo>
                  <a:pt x="21410" y="16899"/>
                  <a:pt x="21356" y="16777"/>
                  <a:pt x="21268" y="16689"/>
                </a:cubicBezTo>
                <a:moveTo>
                  <a:pt x="6819" y="7791"/>
                </a:moveTo>
                <a:cubicBezTo>
                  <a:pt x="6282" y="7791"/>
                  <a:pt x="5846" y="7356"/>
                  <a:pt x="5846" y="6819"/>
                </a:cubicBezTo>
                <a:cubicBezTo>
                  <a:pt x="5846" y="6282"/>
                  <a:pt x="6282" y="5846"/>
                  <a:pt x="6819" y="5846"/>
                </a:cubicBezTo>
                <a:cubicBezTo>
                  <a:pt x="7356" y="5846"/>
                  <a:pt x="7792" y="6282"/>
                  <a:pt x="7792" y="6819"/>
                </a:cubicBezTo>
                <a:cubicBezTo>
                  <a:pt x="7792" y="7356"/>
                  <a:pt x="7356" y="7791"/>
                  <a:pt x="6819" y="7791"/>
                </a:cubicBezTo>
                <a:moveTo>
                  <a:pt x="6819" y="4873"/>
                </a:moveTo>
                <a:cubicBezTo>
                  <a:pt x="5745" y="4873"/>
                  <a:pt x="4874" y="5744"/>
                  <a:pt x="4874" y="6819"/>
                </a:cubicBezTo>
                <a:cubicBezTo>
                  <a:pt x="4874" y="7893"/>
                  <a:pt x="5745" y="8765"/>
                  <a:pt x="6819" y="8765"/>
                </a:cubicBezTo>
                <a:cubicBezTo>
                  <a:pt x="7893" y="8765"/>
                  <a:pt x="8765" y="7893"/>
                  <a:pt x="8765" y="6819"/>
                </a:cubicBezTo>
                <a:cubicBezTo>
                  <a:pt x="8765" y="5744"/>
                  <a:pt x="7893" y="4873"/>
                  <a:pt x="6819" y="4873"/>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06" name="Shape 2606"/>
          <p:cNvSpPr/>
          <p:nvPr/>
        </p:nvSpPr>
        <p:spPr>
          <a:xfrm>
            <a:off x="13566466" y="6229053"/>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10309"/>
                </a:moveTo>
                <a:cubicBezTo>
                  <a:pt x="10800" y="10581"/>
                  <a:pt x="10580" y="10800"/>
                  <a:pt x="10309" y="10800"/>
                </a:cubicBezTo>
                <a:cubicBezTo>
                  <a:pt x="10038" y="10800"/>
                  <a:pt x="9818" y="10581"/>
                  <a:pt x="9818" y="10309"/>
                </a:cubicBezTo>
                <a:cubicBezTo>
                  <a:pt x="9818" y="10038"/>
                  <a:pt x="10038" y="9818"/>
                  <a:pt x="10309" y="9818"/>
                </a:cubicBezTo>
                <a:cubicBezTo>
                  <a:pt x="10580" y="9818"/>
                  <a:pt x="10800" y="10038"/>
                  <a:pt x="10800" y="10309"/>
                </a:cubicBezTo>
                <a:moveTo>
                  <a:pt x="20618" y="20618"/>
                </a:moveTo>
                <a:lnTo>
                  <a:pt x="18655" y="20618"/>
                </a:lnTo>
                <a:lnTo>
                  <a:pt x="18655" y="19145"/>
                </a:lnTo>
                <a:cubicBezTo>
                  <a:pt x="18655" y="18875"/>
                  <a:pt x="18434" y="18655"/>
                  <a:pt x="18164" y="18655"/>
                </a:cubicBezTo>
                <a:lnTo>
                  <a:pt x="16691" y="18655"/>
                </a:lnTo>
                <a:lnTo>
                  <a:pt x="16691" y="17182"/>
                </a:lnTo>
                <a:cubicBezTo>
                  <a:pt x="16691" y="16911"/>
                  <a:pt x="16471" y="16691"/>
                  <a:pt x="16200" y="16691"/>
                </a:cubicBezTo>
                <a:lnTo>
                  <a:pt x="14441" y="16691"/>
                </a:lnTo>
                <a:lnTo>
                  <a:pt x="12850" y="15086"/>
                </a:lnTo>
                <a:cubicBezTo>
                  <a:pt x="12761" y="14997"/>
                  <a:pt x="12639" y="14943"/>
                  <a:pt x="12503" y="14943"/>
                </a:cubicBezTo>
                <a:cubicBezTo>
                  <a:pt x="12356" y="14943"/>
                  <a:pt x="12228" y="15010"/>
                  <a:pt x="12138" y="15113"/>
                </a:cubicBezTo>
                <a:lnTo>
                  <a:pt x="11833" y="15418"/>
                </a:lnTo>
                <a:cubicBezTo>
                  <a:pt x="11450" y="15801"/>
                  <a:pt x="10829" y="15801"/>
                  <a:pt x="10445" y="15418"/>
                </a:cubicBezTo>
                <a:lnTo>
                  <a:pt x="6167" y="11139"/>
                </a:lnTo>
                <a:cubicBezTo>
                  <a:pt x="5784" y="10756"/>
                  <a:pt x="5784" y="10136"/>
                  <a:pt x="6167" y="9752"/>
                </a:cubicBezTo>
                <a:lnTo>
                  <a:pt x="9752" y="6167"/>
                </a:lnTo>
                <a:cubicBezTo>
                  <a:pt x="10135" y="5784"/>
                  <a:pt x="10756" y="5784"/>
                  <a:pt x="11139" y="6167"/>
                </a:cubicBezTo>
                <a:lnTo>
                  <a:pt x="11761" y="6789"/>
                </a:lnTo>
                <a:cubicBezTo>
                  <a:pt x="11699" y="7609"/>
                  <a:pt x="11457" y="8377"/>
                  <a:pt x="11069" y="9054"/>
                </a:cubicBezTo>
                <a:cubicBezTo>
                  <a:pt x="10847" y="8919"/>
                  <a:pt x="10588" y="8837"/>
                  <a:pt x="10309" y="8837"/>
                </a:cubicBezTo>
                <a:cubicBezTo>
                  <a:pt x="9496" y="8837"/>
                  <a:pt x="8836" y="9496"/>
                  <a:pt x="8836" y="10309"/>
                </a:cubicBezTo>
                <a:cubicBezTo>
                  <a:pt x="8836" y="11123"/>
                  <a:pt x="9496" y="11782"/>
                  <a:pt x="10309" y="11782"/>
                </a:cubicBezTo>
                <a:cubicBezTo>
                  <a:pt x="11123" y="11782"/>
                  <a:pt x="11782" y="11123"/>
                  <a:pt x="11782" y="10309"/>
                </a:cubicBezTo>
                <a:cubicBezTo>
                  <a:pt x="11782" y="10156"/>
                  <a:pt x="11752" y="10012"/>
                  <a:pt x="11709" y="9873"/>
                </a:cubicBezTo>
                <a:cubicBezTo>
                  <a:pt x="12146" y="9210"/>
                  <a:pt x="12466" y="8463"/>
                  <a:pt x="12631" y="7659"/>
                </a:cubicBezTo>
                <a:lnTo>
                  <a:pt x="15417" y="10446"/>
                </a:lnTo>
                <a:cubicBezTo>
                  <a:pt x="15800" y="10829"/>
                  <a:pt x="15800" y="11450"/>
                  <a:pt x="15417" y="11833"/>
                </a:cubicBezTo>
                <a:lnTo>
                  <a:pt x="15128" y="12122"/>
                </a:lnTo>
                <a:cubicBezTo>
                  <a:pt x="15025" y="12213"/>
                  <a:pt x="14957" y="12341"/>
                  <a:pt x="14957" y="12487"/>
                </a:cubicBezTo>
                <a:cubicBezTo>
                  <a:pt x="14957" y="12623"/>
                  <a:pt x="15013" y="12746"/>
                  <a:pt x="15101" y="12835"/>
                </a:cubicBezTo>
                <a:lnTo>
                  <a:pt x="20618" y="18367"/>
                </a:lnTo>
                <a:cubicBezTo>
                  <a:pt x="20618" y="18367"/>
                  <a:pt x="20618" y="20618"/>
                  <a:pt x="20618" y="20618"/>
                </a:cubicBezTo>
                <a:close/>
                <a:moveTo>
                  <a:pt x="5343" y="11673"/>
                </a:moveTo>
                <a:cubicBezTo>
                  <a:pt x="2859" y="11190"/>
                  <a:pt x="982" y="9008"/>
                  <a:pt x="982" y="6383"/>
                </a:cubicBezTo>
                <a:cubicBezTo>
                  <a:pt x="982" y="3400"/>
                  <a:pt x="3399" y="982"/>
                  <a:pt x="6382" y="982"/>
                </a:cubicBezTo>
                <a:cubicBezTo>
                  <a:pt x="9011" y="982"/>
                  <a:pt x="11198" y="2862"/>
                  <a:pt x="11681" y="5349"/>
                </a:cubicBezTo>
                <a:cubicBezTo>
                  <a:pt x="10910" y="4719"/>
                  <a:pt x="9777" y="4755"/>
                  <a:pt x="9058" y="5473"/>
                </a:cubicBezTo>
                <a:lnTo>
                  <a:pt x="5474" y="9058"/>
                </a:lnTo>
                <a:cubicBezTo>
                  <a:pt x="4757" y="9775"/>
                  <a:pt x="4719" y="10904"/>
                  <a:pt x="5343" y="11673"/>
                </a:cubicBezTo>
                <a:moveTo>
                  <a:pt x="21456" y="17817"/>
                </a:moveTo>
                <a:lnTo>
                  <a:pt x="16142" y="12488"/>
                </a:lnTo>
                <a:cubicBezTo>
                  <a:pt x="16874" y="11720"/>
                  <a:pt x="16865" y="10507"/>
                  <a:pt x="16111" y="9752"/>
                </a:cubicBezTo>
                <a:lnTo>
                  <a:pt x="12763" y="6404"/>
                </a:lnTo>
                <a:cubicBezTo>
                  <a:pt x="12763" y="6396"/>
                  <a:pt x="12764" y="6389"/>
                  <a:pt x="12764" y="6383"/>
                </a:cubicBezTo>
                <a:cubicBezTo>
                  <a:pt x="12764" y="2857"/>
                  <a:pt x="9907" y="0"/>
                  <a:pt x="6382" y="0"/>
                </a:cubicBezTo>
                <a:cubicBezTo>
                  <a:pt x="2857" y="0"/>
                  <a:pt x="0" y="2857"/>
                  <a:pt x="0" y="6383"/>
                </a:cubicBezTo>
                <a:cubicBezTo>
                  <a:pt x="0" y="9907"/>
                  <a:pt x="2857" y="12764"/>
                  <a:pt x="6382" y="12764"/>
                </a:cubicBezTo>
                <a:cubicBezTo>
                  <a:pt x="6389" y="12764"/>
                  <a:pt x="6396" y="12763"/>
                  <a:pt x="6403" y="12763"/>
                </a:cubicBezTo>
                <a:lnTo>
                  <a:pt x="9752" y="16111"/>
                </a:lnTo>
                <a:cubicBezTo>
                  <a:pt x="10511" y="16870"/>
                  <a:pt x="11735" y="16875"/>
                  <a:pt x="12503" y="16130"/>
                </a:cubicBezTo>
                <a:lnTo>
                  <a:pt x="13889" y="17529"/>
                </a:lnTo>
                <a:cubicBezTo>
                  <a:pt x="13978" y="17618"/>
                  <a:pt x="14101" y="17673"/>
                  <a:pt x="14236" y="17673"/>
                </a:cubicBezTo>
                <a:lnTo>
                  <a:pt x="15709" y="17673"/>
                </a:lnTo>
                <a:lnTo>
                  <a:pt x="15709" y="19145"/>
                </a:lnTo>
                <a:cubicBezTo>
                  <a:pt x="15709" y="19417"/>
                  <a:pt x="15929" y="19636"/>
                  <a:pt x="16200" y="19636"/>
                </a:cubicBezTo>
                <a:lnTo>
                  <a:pt x="17673" y="19636"/>
                </a:lnTo>
                <a:lnTo>
                  <a:pt x="17673" y="21109"/>
                </a:lnTo>
                <a:cubicBezTo>
                  <a:pt x="17673" y="21381"/>
                  <a:pt x="17893" y="21600"/>
                  <a:pt x="18164" y="21600"/>
                </a:cubicBezTo>
                <a:lnTo>
                  <a:pt x="21109" y="21600"/>
                </a:lnTo>
                <a:cubicBezTo>
                  <a:pt x="21380" y="21600"/>
                  <a:pt x="21600" y="21381"/>
                  <a:pt x="21600" y="21109"/>
                </a:cubicBezTo>
                <a:lnTo>
                  <a:pt x="21600" y="18164"/>
                </a:lnTo>
                <a:cubicBezTo>
                  <a:pt x="21600" y="18029"/>
                  <a:pt x="21545" y="17906"/>
                  <a:pt x="21456" y="17817"/>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07" name="Shape 2607"/>
          <p:cNvSpPr/>
          <p:nvPr/>
        </p:nvSpPr>
        <p:spPr>
          <a:xfrm>
            <a:off x="14632988" y="6279839"/>
            <a:ext cx="558655" cy="457063"/>
          </a:xfrm>
          <a:custGeom>
            <a:avLst/>
            <a:gdLst/>
            <a:ahLst/>
            <a:cxnLst>
              <a:cxn ang="0">
                <a:pos x="wd2" y="hd2"/>
              </a:cxn>
              <a:cxn ang="5400000">
                <a:pos x="wd2" y="hd2"/>
              </a:cxn>
              <a:cxn ang="10800000">
                <a:pos x="wd2" y="hd2"/>
              </a:cxn>
              <a:cxn ang="16200000">
                <a:pos x="wd2" y="hd2"/>
              </a:cxn>
            </a:cxnLst>
            <a:rect l="0" t="0" r="r" b="b"/>
            <a:pathLst>
              <a:path w="21600" h="21600" extrusionOk="0">
                <a:moveTo>
                  <a:pt x="19636" y="20400"/>
                </a:moveTo>
                <a:lnTo>
                  <a:pt x="1964" y="20400"/>
                </a:lnTo>
                <a:cubicBezTo>
                  <a:pt x="1422" y="20400"/>
                  <a:pt x="982" y="19862"/>
                  <a:pt x="982" y="19200"/>
                </a:cubicBezTo>
                <a:cubicBezTo>
                  <a:pt x="982" y="18538"/>
                  <a:pt x="1422" y="18000"/>
                  <a:pt x="1964" y="18000"/>
                </a:cubicBezTo>
                <a:lnTo>
                  <a:pt x="19636" y="18000"/>
                </a:lnTo>
                <a:cubicBezTo>
                  <a:pt x="20178" y="18000"/>
                  <a:pt x="20618" y="18538"/>
                  <a:pt x="20618" y="19200"/>
                </a:cubicBezTo>
                <a:cubicBezTo>
                  <a:pt x="20618" y="19862"/>
                  <a:pt x="20178" y="20400"/>
                  <a:pt x="19636" y="20400"/>
                </a:cubicBezTo>
                <a:moveTo>
                  <a:pt x="19636" y="16800"/>
                </a:moveTo>
                <a:lnTo>
                  <a:pt x="1964" y="16800"/>
                </a:lnTo>
                <a:cubicBezTo>
                  <a:pt x="879" y="16800"/>
                  <a:pt x="0" y="17874"/>
                  <a:pt x="0" y="19200"/>
                </a:cubicBezTo>
                <a:cubicBezTo>
                  <a:pt x="0" y="20526"/>
                  <a:pt x="879" y="21600"/>
                  <a:pt x="1964" y="21600"/>
                </a:cubicBezTo>
                <a:lnTo>
                  <a:pt x="19636" y="21600"/>
                </a:lnTo>
                <a:cubicBezTo>
                  <a:pt x="20721" y="21600"/>
                  <a:pt x="21600" y="20526"/>
                  <a:pt x="21600" y="19200"/>
                </a:cubicBezTo>
                <a:cubicBezTo>
                  <a:pt x="21600" y="17874"/>
                  <a:pt x="20721" y="16800"/>
                  <a:pt x="19636" y="16800"/>
                </a:cubicBezTo>
                <a:moveTo>
                  <a:pt x="1964" y="1200"/>
                </a:moveTo>
                <a:lnTo>
                  <a:pt x="19636" y="1200"/>
                </a:lnTo>
                <a:cubicBezTo>
                  <a:pt x="20178" y="1200"/>
                  <a:pt x="20618" y="1737"/>
                  <a:pt x="20618" y="2399"/>
                </a:cubicBezTo>
                <a:cubicBezTo>
                  <a:pt x="20618" y="3063"/>
                  <a:pt x="20178" y="3599"/>
                  <a:pt x="19636" y="3599"/>
                </a:cubicBezTo>
                <a:lnTo>
                  <a:pt x="1964" y="3599"/>
                </a:lnTo>
                <a:cubicBezTo>
                  <a:pt x="1422" y="3599"/>
                  <a:pt x="982" y="3063"/>
                  <a:pt x="982" y="2399"/>
                </a:cubicBezTo>
                <a:cubicBezTo>
                  <a:pt x="982" y="1737"/>
                  <a:pt x="1422" y="1200"/>
                  <a:pt x="1964" y="1200"/>
                </a:cubicBezTo>
                <a:moveTo>
                  <a:pt x="1964" y="4799"/>
                </a:moveTo>
                <a:lnTo>
                  <a:pt x="19636" y="4799"/>
                </a:lnTo>
                <a:cubicBezTo>
                  <a:pt x="20721" y="4799"/>
                  <a:pt x="21600" y="3725"/>
                  <a:pt x="21600" y="2399"/>
                </a:cubicBezTo>
                <a:cubicBezTo>
                  <a:pt x="21600" y="1074"/>
                  <a:pt x="20721" y="0"/>
                  <a:pt x="19636" y="0"/>
                </a:cubicBezTo>
                <a:lnTo>
                  <a:pt x="1964" y="0"/>
                </a:lnTo>
                <a:cubicBezTo>
                  <a:pt x="879" y="0"/>
                  <a:pt x="0" y="1074"/>
                  <a:pt x="0" y="2399"/>
                </a:cubicBezTo>
                <a:cubicBezTo>
                  <a:pt x="0" y="3725"/>
                  <a:pt x="879" y="4799"/>
                  <a:pt x="1964" y="4799"/>
                </a:cubicBezTo>
                <a:moveTo>
                  <a:pt x="19636" y="12000"/>
                </a:moveTo>
                <a:lnTo>
                  <a:pt x="1964" y="12000"/>
                </a:lnTo>
                <a:cubicBezTo>
                  <a:pt x="1422" y="12000"/>
                  <a:pt x="982" y="11463"/>
                  <a:pt x="982" y="10800"/>
                </a:cubicBezTo>
                <a:cubicBezTo>
                  <a:pt x="982" y="10137"/>
                  <a:pt x="1422" y="9600"/>
                  <a:pt x="1964" y="9600"/>
                </a:cubicBezTo>
                <a:lnTo>
                  <a:pt x="19636" y="9600"/>
                </a:lnTo>
                <a:cubicBezTo>
                  <a:pt x="20178" y="9600"/>
                  <a:pt x="20618" y="10137"/>
                  <a:pt x="20618" y="10800"/>
                </a:cubicBezTo>
                <a:cubicBezTo>
                  <a:pt x="20618" y="11463"/>
                  <a:pt x="20178" y="12000"/>
                  <a:pt x="19636" y="12000"/>
                </a:cubicBezTo>
                <a:moveTo>
                  <a:pt x="19636" y="8400"/>
                </a:moveTo>
                <a:lnTo>
                  <a:pt x="1964" y="8400"/>
                </a:lnTo>
                <a:cubicBezTo>
                  <a:pt x="879" y="8400"/>
                  <a:pt x="0" y="9474"/>
                  <a:pt x="0" y="10800"/>
                </a:cubicBezTo>
                <a:cubicBezTo>
                  <a:pt x="0" y="12125"/>
                  <a:pt x="879" y="13200"/>
                  <a:pt x="1964" y="13200"/>
                </a:cubicBezTo>
                <a:lnTo>
                  <a:pt x="19636" y="13200"/>
                </a:lnTo>
                <a:cubicBezTo>
                  <a:pt x="20721" y="13200"/>
                  <a:pt x="21600" y="12125"/>
                  <a:pt x="21600" y="10800"/>
                </a:cubicBezTo>
                <a:cubicBezTo>
                  <a:pt x="21600" y="9474"/>
                  <a:pt x="20721" y="8400"/>
                  <a:pt x="19636" y="84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08" name="Shape 2608"/>
          <p:cNvSpPr/>
          <p:nvPr/>
        </p:nvSpPr>
        <p:spPr>
          <a:xfrm>
            <a:off x="15699510" y="6279840"/>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1964" y="3600"/>
                </a:moveTo>
                <a:cubicBezTo>
                  <a:pt x="1422" y="3600"/>
                  <a:pt x="982" y="3063"/>
                  <a:pt x="982" y="2400"/>
                </a:cubicBezTo>
                <a:cubicBezTo>
                  <a:pt x="982" y="1738"/>
                  <a:pt x="1422" y="1200"/>
                  <a:pt x="1964" y="1200"/>
                </a:cubicBezTo>
                <a:cubicBezTo>
                  <a:pt x="2506" y="1200"/>
                  <a:pt x="2945" y="1738"/>
                  <a:pt x="2945" y="2400"/>
                </a:cubicBezTo>
                <a:cubicBezTo>
                  <a:pt x="2945" y="3063"/>
                  <a:pt x="2506" y="3600"/>
                  <a:pt x="1964" y="3600"/>
                </a:cubicBezTo>
                <a:moveTo>
                  <a:pt x="1964" y="0"/>
                </a:moveTo>
                <a:cubicBezTo>
                  <a:pt x="879" y="0"/>
                  <a:pt x="0" y="1075"/>
                  <a:pt x="0" y="2400"/>
                </a:cubicBezTo>
                <a:cubicBezTo>
                  <a:pt x="0" y="3726"/>
                  <a:pt x="879" y="4800"/>
                  <a:pt x="1964" y="4800"/>
                </a:cubicBezTo>
                <a:cubicBezTo>
                  <a:pt x="3048" y="4800"/>
                  <a:pt x="3927" y="3726"/>
                  <a:pt x="3927" y="2400"/>
                </a:cubicBezTo>
                <a:cubicBezTo>
                  <a:pt x="3927" y="1075"/>
                  <a:pt x="3048" y="0"/>
                  <a:pt x="1964" y="0"/>
                </a:cubicBezTo>
                <a:moveTo>
                  <a:pt x="1964" y="12000"/>
                </a:moveTo>
                <a:cubicBezTo>
                  <a:pt x="1422" y="12000"/>
                  <a:pt x="982" y="11463"/>
                  <a:pt x="982" y="10800"/>
                </a:cubicBezTo>
                <a:cubicBezTo>
                  <a:pt x="982" y="10138"/>
                  <a:pt x="1422" y="9600"/>
                  <a:pt x="1964" y="9600"/>
                </a:cubicBezTo>
                <a:cubicBezTo>
                  <a:pt x="2506" y="9600"/>
                  <a:pt x="2945" y="10138"/>
                  <a:pt x="2945" y="10800"/>
                </a:cubicBezTo>
                <a:cubicBezTo>
                  <a:pt x="2945" y="11463"/>
                  <a:pt x="2506" y="12000"/>
                  <a:pt x="1964" y="12000"/>
                </a:cubicBezTo>
                <a:moveTo>
                  <a:pt x="1964" y="8401"/>
                </a:moveTo>
                <a:cubicBezTo>
                  <a:pt x="879" y="8401"/>
                  <a:pt x="0" y="9475"/>
                  <a:pt x="0" y="10800"/>
                </a:cubicBezTo>
                <a:cubicBezTo>
                  <a:pt x="0" y="12126"/>
                  <a:pt x="879" y="13200"/>
                  <a:pt x="1964" y="13200"/>
                </a:cubicBezTo>
                <a:cubicBezTo>
                  <a:pt x="3048" y="13200"/>
                  <a:pt x="3927" y="12126"/>
                  <a:pt x="3927" y="10800"/>
                </a:cubicBezTo>
                <a:cubicBezTo>
                  <a:pt x="3927" y="9475"/>
                  <a:pt x="3048" y="8401"/>
                  <a:pt x="1964" y="8401"/>
                </a:cubicBezTo>
                <a:moveTo>
                  <a:pt x="19636" y="12000"/>
                </a:moveTo>
                <a:lnTo>
                  <a:pt x="7855" y="12000"/>
                </a:lnTo>
                <a:cubicBezTo>
                  <a:pt x="7313" y="12000"/>
                  <a:pt x="6873" y="11463"/>
                  <a:pt x="6873" y="10801"/>
                </a:cubicBezTo>
                <a:cubicBezTo>
                  <a:pt x="6873" y="10138"/>
                  <a:pt x="7313" y="9600"/>
                  <a:pt x="7855" y="9600"/>
                </a:cubicBezTo>
                <a:lnTo>
                  <a:pt x="19636" y="9600"/>
                </a:lnTo>
                <a:cubicBezTo>
                  <a:pt x="20178" y="9600"/>
                  <a:pt x="20618" y="10138"/>
                  <a:pt x="20618" y="10801"/>
                </a:cubicBezTo>
                <a:cubicBezTo>
                  <a:pt x="20618" y="11463"/>
                  <a:pt x="20178" y="12000"/>
                  <a:pt x="19636" y="12000"/>
                </a:cubicBezTo>
                <a:moveTo>
                  <a:pt x="19636" y="8401"/>
                </a:moveTo>
                <a:lnTo>
                  <a:pt x="7855" y="8401"/>
                </a:lnTo>
                <a:cubicBezTo>
                  <a:pt x="6770" y="8401"/>
                  <a:pt x="5891" y="9475"/>
                  <a:pt x="5891" y="10801"/>
                </a:cubicBezTo>
                <a:cubicBezTo>
                  <a:pt x="5891" y="12126"/>
                  <a:pt x="6770" y="13200"/>
                  <a:pt x="7855" y="13200"/>
                </a:cubicBezTo>
                <a:lnTo>
                  <a:pt x="19636" y="13200"/>
                </a:lnTo>
                <a:cubicBezTo>
                  <a:pt x="20721" y="13200"/>
                  <a:pt x="21600" y="12126"/>
                  <a:pt x="21600" y="10801"/>
                </a:cubicBezTo>
                <a:cubicBezTo>
                  <a:pt x="21600" y="9475"/>
                  <a:pt x="20721" y="8401"/>
                  <a:pt x="19636" y="8401"/>
                </a:cubicBezTo>
                <a:moveTo>
                  <a:pt x="19636" y="20400"/>
                </a:moveTo>
                <a:lnTo>
                  <a:pt x="7855" y="20400"/>
                </a:lnTo>
                <a:cubicBezTo>
                  <a:pt x="7313" y="20400"/>
                  <a:pt x="6873" y="19862"/>
                  <a:pt x="6873" y="19200"/>
                </a:cubicBezTo>
                <a:cubicBezTo>
                  <a:pt x="6873" y="18538"/>
                  <a:pt x="7313" y="18000"/>
                  <a:pt x="7855" y="18000"/>
                </a:cubicBezTo>
                <a:lnTo>
                  <a:pt x="19636" y="18000"/>
                </a:lnTo>
                <a:cubicBezTo>
                  <a:pt x="20178" y="18000"/>
                  <a:pt x="20618" y="18538"/>
                  <a:pt x="20618" y="19200"/>
                </a:cubicBezTo>
                <a:cubicBezTo>
                  <a:pt x="20618" y="19862"/>
                  <a:pt x="20178" y="20400"/>
                  <a:pt x="19636" y="20400"/>
                </a:cubicBezTo>
                <a:moveTo>
                  <a:pt x="19636" y="16800"/>
                </a:moveTo>
                <a:lnTo>
                  <a:pt x="7855" y="16800"/>
                </a:lnTo>
                <a:cubicBezTo>
                  <a:pt x="6770" y="16800"/>
                  <a:pt x="5891" y="17875"/>
                  <a:pt x="5891" y="19200"/>
                </a:cubicBezTo>
                <a:cubicBezTo>
                  <a:pt x="5891" y="20526"/>
                  <a:pt x="6770" y="21600"/>
                  <a:pt x="7855" y="21600"/>
                </a:cubicBezTo>
                <a:lnTo>
                  <a:pt x="19636" y="21600"/>
                </a:lnTo>
                <a:cubicBezTo>
                  <a:pt x="20721" y="21600"/>
                  <a:pt x="21600" y="20526"/>
                  <a:pt x="21600" y="19200"/>
                </a:cubicBezTo>
                <a:cubicBezTo>
                  <a:pt x="21600" y="17875"/>
                  <a:pt x="20721" y="16800"/>
                  <a:pt x="19636" y="16800"/>
                </a:cubicBezTo>
                <a:moveTo>
                  <a:pt x="7855" y="1201"/>
                </a:moveTo>
                <a:lnTo>
                  <a:pt x="19636" y="1201"/>
                </a:lnTo>
                <a:cubicBezTo>
                  <a:pt x="20178" y="1201"/>
                  <a:pt x="20618" y="1738"/>
                  <a:pt x="20618" y="2400"/>
                </a:cubicBezTo>
                <a:cubicBezTo>
                  <a:pt x="20618" y="3063"/>
                  <a:pt x="20178" y="3600"/>
                  <a:pt x="19636" y="3600"/>
                </a:cubicBezTo>
                <a:lnTo>
                  <a:pt x="7855" y="3600"/>
                </a:lnTo>
                <a:cubicBezTo>
                  <a:pt x="7313" y="3600"/>
                  <a:pt x="6873" y="3063"/>
                  <a:pt x="6873" y="2400"/>
                </a:cubicBezTo>
                <a:cubicBezTo>
                  <a:pt x="6873" y="1738"/>
                  <a:pt x="7313" y="1201"/>
                  <a:pt x="7855" y="1201"/>
                </a:cubicBezTo>
                <a:moveTo>
                  <a:pt x="7855" y="4800"/>
                </a:moveTo>
                <a:lnTo>
                  <a:pt x="19636" y="4800"/>
                </a:lnTo>
                <a:cubicBezTo>
                  <a:pt x="20721" y="4800"/>
                  <a:pt x="21600" y="3726"/>
                  <a:pt x="21600" y="2400"/>
                </a:cubicBezTo>
                <a:cubicBezTo>
                  <a:pt x="21600" y="1075"/>
                  <a:pt x="20721" y="1"/>
                  <a:pt x="19636" y="1"/>
                </a:cubicBezTo>
                <a:lnTo>
                  <a:pt x="7855" y="1"/>
                </a:lnTo>
                <a:cubicBezTo>
                  <a:pt x="6770" y="1"/>
                  <a:pt x="5891" y="1075"/>
                  <a:pt x="5891" y="2400"/>
                </a:cubicBezTo>
                <a:cubicBezTo>
                  <a:pt x="5891" y="3726"/>
                  <a:pt x="6770" y="4800"/>
                  <a:pt x="7855" y="4800"/>
                </a:cubicBezTo>
                <a:moveTo>
                  <a:pt x="1964" y="20400"/>
                </a:moveTo>
                <a:cubicBezTo>
                  <a:pt x="1422" y="20400"/>
                  <a:pt x="982" y="19862"/>
                  <a:pt x="982" y="19200"/>
                </a:cubicBezTo>
                <a:cubicBezTo>
                  <a:pt x="982" y="18538"/>
                  <a:pt x="1422" y="18000"/>
                  <a:pt x="1964" y="18000"/>
                </a:cubicBezTo>
                <a:cubicBezTo>
                  <a:pt x="2506" y="18000"/>
                  <a:pt x="2945" y="18538"/>
                  <a:pt x="2945" y="19200"/>
                </a:cubicBezTo>
                <a:cubicBezTo>
                  <a:pt x="2945" y="19862"/>
                  <a:pt x="2506" y="20400"/>
                  <a:pt x="1964" y="20400"/>
                </a:cubicBezTo>
                <a:moveTo>
                  <a:pt x="1964" y="16800"/>
                </a:moveTo>
                <a:cubicBezTo>
                  <a:pt x="879" y="16800"/>
                  <a:pt x="0" y="17875"/>
                  <a:pt x="0" y="19200"/>
                </a:cubicBezTo>
                <a:cubicBezTo>
                  <a:pt x="0" y="20526"/>
                  <a:pt x="879" y="21600"/>
                  <a:pt x="1964" y="21600"/>
                </a:cubicBezTo>
                <a:cubicBezTo>
                  <a:pt x="3048" y="21600"/>
                  <a:pt x="3927" y="20526"/>
                  <a:pt x="3927" y="19200"/>
                </a:cubicBezTo>
                <a:cubicBezTo>
                  <a:pt x="3927" y="17875"/>
                  <a:pt x="3048" y="16800"/>
                  <a:pt x="1964" y="168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09" name="Shape 2609"/>
          <p:cNvSpPr/>
          <p:nvPr/>
        </p:nvSpPr>
        <p:spPr>
          <a:xfrm>
            <a:off x="16766032" y="6279840"/>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21109" y="13200"/>
                </a:moveTo>
                <a:lnTo>
                  <a:pt x="5400" y="13200"/>
                </a:lnTo>
                <a:cubicBezTo>
                  <a:pt x="5129" y="13200"/>
                  <a:pt x="4909" y="13469"/>
                  <a:pt x="4909" y="13800"/>
                </a:cubicBezTo>
                <a:cubicBezTo>
                  <a:pt x="4909" y="14132"/>
                  <a:pt x="5129" y="14400"/>
                  <a:pt x="5400" y="14400"/>
                </a:cubicBezTo>
                <a:lnTo>
                  <a:pt x="21109" y="14400"/>
                </a:lnTo>
                <a:cubicBezTo>
                  <a:pt x="21380" y="14400"/>
                  <a:pt x="21600" y="14132"/>
                  <a:pt x="21600" y="13800"/>
                </a:cubicBezTo>
                <a:cubicBezTo>
                  <a:pt x="21600" y="13469"/>
                  <a:pt x="21380" y="13200"/>
                  <a:pt x="21109" y="13200"/>
                </a:cubicBezTo>
                <a:moveTo>
                  <a:pt x="21109" y="7200"/>
                </a:moveTo>
                <a:lnTo>
                  <a:pt x="5400" y="7200"/>
                </a:lnTo>
                <a:cubicBezTo>
                  <a:pt x="5129" y="7200"/>
                  <a:pt x="4909" y="7469"/>
                  <a:pt x="4909" y="7800"/>
                </a:cubicBezTo>
                <a:cubicBezTo>
                  <a:pt x="4909" y="8132"/>
                  <a:pt x="5129" y="8401"/>
                  <a:pt x="5400" y="8401"/>
                </a:cubicBezTo>
                <a:lnTo>
                  <a:pt x="21109" y="8401"/>
                </a:lnTo>
                <a:cubicBezTo>
                  <a:pt x="21380" y="8401"/>
                  <a:pt x="21600" y="8132"/>
                  <a:pt x="21600" y="7800"/>
                </a:cubicBezTo>
                <a:cubicBezTo>
                  <a:pt x="21600" y="7469"/>
                  <a:pt x="21380" y="7200"/>
                  <a:pt x="21109" y="7200"/>
                </a:cubicBezTo>
                <a:moveTo>
                  <a:pt x="1473" y="0"/>
                </a:moveTo>
                <a:cubicBezTo>
                  <a:pt x="659" y="0"/>
                  <a:pt x="0" y="807"/>
                  <a:pt x="0" y="1800"/>
                </a:cubicBezTo>
                <a:cubicBezTo>
                  <a:pt x="0" y="2794"/>
                  <a:pt x="659" y="3600"/>
                  <a:pt x="1473" y="3600"/>
                </a:cubicBezTo>
                <a:cubicBezTo>
                  <a:pt x="2286" y="3600"/>
                  <a:pt x="2945" y="2794"/>
                  <a:pt x="2945" y="1800"/>
                </a:cubicBezTo>
                <a:cubicBezTo>
                  <a:pt x="2945" y="807"/>
                  <a:pt x="2286" y="0"/>
                  <a:pt x="1473" y="0"/>
                </a:cubicBezTo>
                <a:moveTo>
                  <a:pt x="21109" y="19200"/>
                </a:moveTo>
                <a:lnTo>
                  <a:pt x="5400" y="19200"/>
                </a:lnTo>
                <a:cubicBezTo>
                  <a:pt x="5129" y="19200"/>
                  <a:pt x="4909" y="19469"/>
                  <a:pt x="4909" y="19800"/>
                </a:cubicBezTo>
                <a:cubicBezTo>
                  <a:pt x="4909" y="20132"/>
                  <a:pt x="5129" y="20400"/>
                  <a:pt x="5400" y="20400"/>
                </a:cubicBezTo>
                <a:lnTo>
                  <a:pt x="21109" y="20400"/>
                </a:lnTo>
                <a:cubicBezTo>
                  <a:pt x="21380" y="20400"/>
                  <a:pt x="21600" y="20132"/>
                  <a:pt x="21600" y="19800"/>
                </a:cubicBezTo>
                <a:cubicBezTo>
                  <a:pt x="21600" y="19469"/>
                  <a:pt x="21380" y="19200"/>
                  <a:pt x="21109" y="19200"/>
                </a:cubicBezTo>
                <a:moveTo>
                  <a:pt x="5400" y="2400"/>
                </a:moveTo>
                <a:lnTo>
                  <a:pt x="21109" y="2400"/>
                </a:lnTo>
                <a:cubicBezTo>
                  <a:pt x="21380" y="2400"/>
                  <a:pt x="21600" y="2132"/>
                  <a:pt x="21600" y="1800"/>
                </a:cubicBezTo>
                <a:cubicBezTo>
                  <a:pt x="21600" y="1469"/>
                  <a:pt x="21380" y="1200"/>
                  <a:pt x="21109" y="1200"/>
                </a:cubicBezTo>
                <a:lnTo>
                  <a:pt x="5400" y="1200"/>
                </a:lnTo>
                <a:cubicBezTo>
                  <a:pt x="5129" y="1200"/>
                  <a:pt x="4909" y="1469"/>
                  <a:pt x="4909" y="1800"/>
                </a:cubicBezTo>
                <a:cubicBezTo>
                  <a:pt x="4909" y="2132"/>
                  <a:pt x="5129" y="2400"/>
                  <a:pt x="5400" y="2400"/>
                </a:cubicBezTo>
                <a:moveTo>
                  <a:pt x="1473" y="18000"/>
                </a:moveTo>
                <a:cubicBezTo>
                  <a:pt x="659" y="18000"/>
                  <a:pt x="0" y="18806"/>
                  <a:pt x="0" y="19800"/>
                </a:cubicBezTo>
                <a:cubicBezTo>
                  <a:pt x="0" y="20794"/>
                  <a:pt x="659" y="21600"/>
                  <a:pt x="1473" y="21600"/>
                </a:cubicBezTo>
                <a:cubicBezTo>
                  <a:pt x="2286" y="21600"/>
                  <a:pt x="2945" y="20794"/>
                  <a:pt x="2945" y="19800"/>
                </a:cubicBezTo>
                <a:cubicBezTo>
                  <a:pt x="2945" y="18806"/>
                  <a:pt x="2286" y="18000"/>
                  <a:pt x="1473" y="18000"/>
                </a:cubicBezTo>
                <a:moveTo>
                  <a:pt x="1473" y="6000"/>
                </a:moveTo>
                <a:cubicBezTo>
                  <a:pt x="659" y="6000"/>
                  <a:pt x="0" y="6807"/>
                  <a:pt x="0" y="7800"/>
                </a:cubicBezTo>
                <a:cubicBezTo>
                  <a:pt x="0" y="8794"/>
                  <a:pt x="659" y="9600"/>
                  <a:pt x="1473" y="9600"/>
                </a:cubicBezTo>
                <a:cubicBezTo>
                  <a:pt x="2286" y="9600"/>
                  <a:pt x="2945" y="8794"/>
                  <a:pt x="2945" y="7800"/>
                </a:cubicBezTo>
                <a:cubicBezTo>
                  <a:pt x="2945" y="6807"/>
                  <a:pt x="2286" y="6000"/>
                  <a:pt x="1473" y="6000"/>
                </a:cubicBezTo>
                <a:moveTo>
                  <a:pt x="1473" y="12000"/>
                </a:moveTo>
                <a:cubicBezTo>
                  <a:pt x="659" y="12000"/>
                  <a:pt x="0" y="12807"/>
                  <a:pt x="0" y="13800"/>
                </a:cubicBezTo>
                <a:cubicBezTo>
                  <a:pt x="0" y="14794"/>
                  <a:pt x="659" y="15600"/>
                  <a:pt x="1473" y="15600"/>
                </a:cubicBezTo>
                <a:cubicBezTo>
                  <a:pt x="2286" y="15600"/>
                  <a:pt x="2945" y="14794"/>
                  <a:pt x="2945" y="13800"/>
                </a:cubicBezTo>
                <a:cubicBezTo>
                  <a:pt x="2945" y="12807"/>
                  <a:pt x="2286" y="12000"/>
                  <a:pt x="1473" y="120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10" name="Shape 2610"/>
          <p:cNvSpPr/>
          <p:nvPr/>
        </p:nvSpPr>
        <p:spPr>
          <a:xfrm>
            <a:off x="17832555" y="6279839"/>
            <a:ext cx="558655" cy="457069"/>
          </a:xfrm>
          <a:custGeom>
            <a:avLst/>
            <a:gdLst/>
            <a:ahLst/>
            <a:cxnLst>
              <a:cxn ang="0">
                <a:pos x="wd2" y="hd2"/>
              </a:cxn>
              <a:cxn ang="5400000">
                <a:pos x="wd2" y="hd2"/>
              </a:cxn>
              <a:cxn ang="10800000">
                <a:pos x="wd2" y="hd2"/>
              </a:cxn>
              <a:cxn ang="16200000">
                <a:pos x="wd2" y="hd2"/>
              </a:cxn>
            </a:cxnLst>
            <a:rect l="0" t="0" r="r" b="b"/>
            <a:pathLst>
              <a:path w="21600" h="21600" extrusionOk="0">
                <a:moveTo>
                  <a:pt x="20618" y="6000"/>
                </a:moveTo>
                <a:lnTo>
                  <a:pt x="982" y="6000"/>
                </a:lnTo>
                <a:lnTo>
                  <a:pt x="982" y="2399"/>
                </a:lnTo>
                <a:cubicBezTo>
                  <a:pt x="982" y="1737"/>
                  <a:pt x="1422" y="1200"/>
                  <a:pt x="1964" y="1200"/>
                </a:cubicBezTo>
                <a:lnTo>
                  <a:pt x="6873" y="1200"/>
                </a:lnTo>
                <a:cubicBezTo>
                  <a:pt x="8345" y="1200"/>
                  <a:pt x="8345" y="3600"/>
                  <a:pt x="10800" y="3600"/>
                </a:cubicBezTo>
                <a:lnTo>
                  <a:pt x="19636" y="3600"/>
                </a:lnTo>
                <a:cubicBezTo>
                  <a:pt x="20178" y="3600"/>
                  <a:pt x="20618" y="4137"/>
                  <a:pt x="20618" y="4800"/>
                </a:cubicBezTo>
                <a:cubicBezTo>
                  <a:pt x="20618" y="4800"/>
                  <a:pt x="20618" y="6000"/>
                  <a:pt x="20618" y="6000"/>
                </a:cubicBezTo>
                <a:close/>
                <a:moveTo>
                  <a:pt x="20618" y="19200"/>
                </a:moveTo>
                <a:cubicBezTo>
                  <a:pt x="20618" y="19863"/>
                  <a:pt x="20178" y="20400"/>
                  <a:pt x="19636" y="20400"/>
                </a:cubicBezTo>
                <a:lnTo>
                  <a:pt x="1964" y="20400"/>
                </a:lnTo>
                <a:cubicBezTo>
                  <a:pt x="1422" y="20400"/>
                  <a:pt x="982" y="19863"/>
                  <a:pt x="982" y="19200"/>
                </a:cubicBezTo>
                <a:lnTo>
                  <a:pt x="982" y="7200"/>
                </a:lnTo>
                <a:lnTo>
                  <a:pt x="20618" y="7200"/>
                </a:lnTo>
                <a:cubicBezTo>
                  <a:pt x="20618" y="7200"/>
                  <a:pt x="20618" y="19200"/>
                  <a:pt x="20618" y="19200"/>
                </a:cubicBezTo>
                <a:close/>
                <a:moveTo>
                  <a:pt x="19636" y="2399"/>
                </a:moveTo>
                <a:lnTo>
                  <a:pt x="10800" y="2399"/>
                </a:lnTo>
                <a:cubicBezTo>
                  <a:pt x="8836" y="2399"/>
                  <a:pt x="8836" y="0"/>
                  <a:pt x="6873" y="0"/>
                </a:cubicBezTo>
                <a:lnTo>
                  <a:pt x="1964" y="0"/>
                </a:lnTo>
                <a:cubicBezTo>
                  <a:pt x="879" y="0"/>
                  <a:pt x="0" y="1074"/>
                  <a:pt x="0" y="2399"/>
                </a:cubicBezTo>
                <a:lnTo>
                  <a:pt x="0" y="19200"/>
                </a:lnTo>
                <a:cubicBezTo>
                  <a:pt x="0" y="20526"/>
                  <a:pt x="879" y="21600"/>
                  <a:pt x="1964" y="21600"/>
                </a:cubicBezTo>
                <a:lnTo>
                  <a:pt x="19636" y="21600"/>
                </a:lnTo>
                <a:cubicBezTo>
                  <a:pt x="20721" y="21600"/>
                  <a:pt x="21600" y="20526"/>
                  <a:pt x="21600" y="19200"/>
                </a:cubicBezTo>
                <a:lnTo>
                  <a:pt x="21600" y="4800"/>
                </a:lnTo>
                <a:cubicBezTo>
                  <a:pt x="21600" y="3474"/>
                  <a:pt x="20721" y="2399"/>
                  <a:pt x="19636" y="2399"/>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11" name="Shape 2611"/>
          <p:cNvSpPr/>
          <p:nvPr/>
        </p:nvSpPr>
        <p:spPr>
          <a:xfrm>
            <a:off x="18899077" y="6254446"/>
            <a:ext cx="558655" cy="507869"/>
          </a:xfrm>
          <a:custGeom>
            <a:avLst/>
            <a:gdLst/>
            <a:ahLst/>
            <a:cxnLst>
              <a:cxn ang="0">
                <a:pos x="wd2" y="hd2"/>
              </a:cxn>
              <a:cxn ang="5400000">
                <a:pos x="wd2" y="hd2"/>
              </a:cxn>
              <a:cxn ang="10800000">
                <a:pos x="wd2" y="hd2"/>
              </a:cxn>
              <a:cxn ang="16200000">
                <a:pos x="wd2" y="hd2"/>
              </a:cxn>
            </a:cxnLst>
            <a:rect l="0" t="0" r="r" b="b"/>
            <a:pathLst>
              <a:path w="21600" h="21600" extrusionOk="0">
                <a:moveTo>
                  <a:pt x="19636" y="2161"/>
                </a:moveTo>
                <a:lnTo>
                  <a:pt x="13745" y="2161"/>
                </a:lnTo>
                <a:cubicBezTo>
                  <a:pt x="11782" y="2160"/>
                  <a:pt x="11782" y="0"/>
                  <a:pt x="9818" y="0"/>
                </a:cubicBezTo>
                <a:lnTo>
                  <a:pt x="5891" y="0"/>
                </a:lnTo>
                <a:cubicBezTo>
                  <a:pt x="4806" y="0"/>
                  <a:pt x="3927" y="967"/>
                  <a:pt x="3927" y="2161"/>
                </a:cubicBezTo>
                <a:lnTo>
                  <a:pt x="3927" y="2700"/>
                </a:lnTo>
                <a:cubicBezTo>
                  <a:pt x="3927" y="2999"/>
                  <a:pt x="4147" y="3240"/>
                  <a:pt x="4418" y="3240"/>
                </a:cubicBezTo>
                <a:cubicBezTo>
                  <a:pt x="4690" y="3240"/>
                  <a:pt x="4909" y="2999"/>
                  <a:pt x="4909" y="2700"/>
                </a:cubicBezTo>
                <a:lnTo>
                  <a:pt x="4909" y="2161"/>
                </a:lnTo>
                <a:cubicBezTo>
                  <a:pt x="4909" y="1564"/>
                  <a:pt x="5348" y="1080"/>
                  <a:pt x="5891" y="1080"/>
                </a:cubicBezTo>
                <a:lnTo>
                  <a:pt x="9818" y="1080"/>
                </a:lnTo>
                <a:cubicBezTo>
                  <a:pt x="11291" y="1080"/>
                  <a:pt x="11291" y="3239"/>
                  <a:pt x="13744" y="3240"/>
                </a:cubicBezTo>
                <a:lnTo>
                  <a:pt x="19636" y="3240"/>
                </a:lnTo>
                <a:cubicBezTo>
                  <a:pt x="20178" y="3240"/>
                  <a:pt x="20618" y="3724"/>
                  <a:pt x="20618" y="4321"/>
                </a:cubicBezTo>
                <a:lnTo>
                  <a:pt x="20618" y="15120"/>
                </a:lnTo>
                <a:cubicBezTo>
                  <a:pt x="20618" y="15717"/>
                  <a:pt x="20178" y="16200"/>
                  <a:pt x="19636" y="16200"/>
                </a:cubicBezTo>
                <a:lnTo>
                  <a:pt x="19145" y="16200"/>
                </a:lnTo>
                <a:cubicBezTo>
                  <a:pt x="18874" y="16200"/>
                  <a:pt x="18655" y="16442"/>
                  <a:pt x="18655" y="16740"/>
                </a:cubicBezTo>
                <a:cubicBezTo>
                  <a:pt x="18655" y="17039"/>
                  <a:pt x="18874" y="17280"/>
                  <a:pt x="19145" y="17280"/>
                </a:cubicBezTo>
                <a:lnTo>
                  <a:pt x="19636" y="17280"/>
                </a:lnTo>
                <a:cubicBezTo>
                  <a:pt x="20721" y="17280"/>
                  <a:pt x="21600" y="16314"/>
                  <a:pt x="21600" y="15120"/>
                </a:cubicBezTo>
                <a:lnTo>
                  <a:pt x="21600" y="4321"/>
                </a:lnTo>
                <a:cubicBezTo>
                  <a:pt x="21600" y="3127"/>
                  <a:pt x="20721" y="2161"/>
                  <a:pt x="19636" y="2161"/>
                </a:cubicBezTo>
                <a:moveTo>
                  <a:pt x="16691" y="9720"/>
                </a:moveTo>
                <a:lnTo>
                  <a:pt x="982" y="9720"/>
                </a:lnTo>
                <a:lnTo>
                  <a:pt x="982" y="6481"/>
                </a:lnTo>
                <a:cubicBezTo>
                  <a:pt x="982" y="5884"/>
                  <a:pt x="1421" y="5400"/>
                  <a:pt x="1964" y="5400"/>
                </a:cubicBezTo>
                <a:lnTo>
                  <a:pt x="5891" y="5400"/>
                </a:lnTo>
                <a:cubicBezTo>
                  <a:pt x="7364" y="5400"/>
                  <a:pt x="7364" y="7560"/>
                  <a:pt x="9818" y="7560"/>
                </a:cubicBezTo>
                <a:lnTo>
                  <a:pt x="15709" y="7560"/>
                </a:lnTo>
                <a:cubicBezTo>
                  <a:pt x="16251" y="7560"/>
                  <a:pt x="16691" y="8044"/>
                  <a:pt x="16691" y="8641"/>
                </a:cubicBezTo>
                <a:cubicBezTo>
                  <a:pt x="16691" y="8641"/>
                  <a:pt x="16691" y="9720"/>
                  <a:pt x="16691" y="9720"/>
                </a:cubicBezTo>
                <a:close/>
                <a:moveTo>
                  <a:pt x="16691" y="19440"/>
                </a:moveTo>
                <a:cubicBezTo>
                  <a:pt x="16691" y="20037"/>
                  <a:pt x="16251" y="20520"/>
                  <a:pt x="15709" y="20520"/>
                </a:cubicBezTo>
                <a:lnTo>
                  <a:pt x="1964" y="20520"/>
                </a:lnTo>
                <a:cubicBezTo>
                  <a:pt x="1421" y="20520"/>
                  <a:pt x="982" y="20037"/>
                  <a:pt x="982" y="19440"/>
                </a:cubicBezTo>
                <a:lnTo>
                  <a:pt x="982" y="10801"/>
                </a:lnTo>
                <a:lnTo>
                  <a:pt x="16691" y="10801"/>
                </a:lnTo>
                <a:cubicBezTo>
                  <a:pt x="16691" y="10801"/>
                  <a:pt x="16691" y="19440"/>
                  <a:pt x="16691" y="19440"/>
                </a:cubicBezTo>
                <a:close/>
                <a:moveTo>
                  <a:pt x="15709" y="6481"/>
                </a:moveTo>
                <a:lnTo>
                  <a:pt x="9818" y="6481"/>
                </a:lnTo>
                <a:cubicBezTo>
                  <a:pt x="7855" y="6480"/>
                  <a:pt x="7855" y="4320"/>
                  <a:pt x="5891" y="4320"/>
                </a:cubicBezTo>
                <a:lnTo>
                  <a:pt x="1964" y="4320"/>
                </a:lnTo>
                <a:cubicBezTo>
                  <a:pt x="879" y="4320"/>
                  <a:pt x="0" y="5287"/>
                  <a:pt x="0" y="6481"/>
                </a:cubicBezTo>
                <a:lnTo>
                  <a:pt x="0" y="19440"/>
                </a:lnTo>
                <a:cubicBezTo>
                  <a:pt x="0" y="20634"/>
                  <a:pt x="879" y="21600"/>
                  <a:pt x="1964" y="21600"/>
                </a:cubicBezTo>
                <a:lnTo>
                  <a:pt x="15709" y="21600"/>
                </a:lnTo>
                <a:cubicBezTo>
                  <a:pt x="16794" y="21600"/>
                  <a:pt x="17673" y="20634"/>
                  <a:pt x="17673" y="19440"/>
                </a:cubicBezTo>
                <a:lnTo>
                  <a:pt x="17673" y="8641"/>
                </a:lnTo>
                <a:cubicBezTo>
                  <a:pt x="17673" y="7447"/>
                  <a:pt x="16794" y="6481"/>
                  <a:pt x="15709" y="6481"/>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12" name="Shape 2612"/>
          <p:cNvSpPr/>
          <p:nvPr/>
        </p:nvSpPr>
        <p:spPr>
          <a:xfrm>
            <a:off x="19965599" y="6279839"/>
            <a:ext cx="558655" cy="457063"/>
          </a:xfrm>
          <a:custGeom>
            <a:avLst/>
            <a:gdLst/>
            <a:ahLst/>
            <a:cxnLst>
              <a:cxn ang="0">
                <a:pos x="wd2" y="hd2"/>
              </a:cxn>
              <a:cxn ang="5400000">
                <a:pos x="wd2" y="hd2"/>
              </a:cxn>
              <a:cxn ang="10800000">
                <a:pos x="wd2" y="hd2"/>
              </a:cxn>
              <a:cxn ang="16200000">
                <a:pos x="wd2" y="hd2"/>
              </a:cxn>
            </a:cxnLst>
            <a:rect l="0" t="0" r="r" b="b"/>
            <a:pathLst>
              <a:path w="21600" h="21600" extrusionOk="0">
                <a:moveTo>
                  <a:pt x="10800" y="13200"/>
                </a:moveTo>
                <a:cubicBezTo>
                  <a:pt x="11071" y="13200"/>
                  <a:pt x="11291" y="13469"/>
                  <a:pt x="11291" y="13800"/>
                </a:cubicBezTo>
                <a:cubicBezTo>
                  <a:pt x="11291" y="14132"/>
                  <a:pt x="11071" y="14400"/>
                  <a:pt x="10800" y="14400"/>
                </a:cubicBezTo>
                <a:cubicBezTo>
                  <a:pt x="10529" y="14400"/>
                  <a:pt x="10309" y="14132"/>
                  <a:pt x="10309" y="13800"/>
                </a:cubicBezTo>
                <a:cubicBezTo>
                  <a:pt x="10309" y="13469"/>
                  <a:pt x="10529" y="13200"/>
                  <a:pt x="10800" y="13200"/>
                </a:cubicBezTo>
                <a:moveTo>
                  <a:pt x="10800" y="15600"/>
                </a:moveTo>
                <a:cubicBezTo>
                  <a:pt x="11613" y="15600"/>
                  <a:pt x="12273" y="14794"/>
                  <a:pt x="12273" y="13800"/>
                </a:cubicBezTo>
                <a:cubicBezTo>
                  <a:pt x="12273" y="12806"/>
                  <a:pt x="11613" y="12000"/>
                  <a:pt x="10800" y="12000"/>
                </a:cubicBezTo>
                <a:cubicBezTo>
                  <a:pt x="9987" y="12000"/>
                  <a:pt x="9327" y="12806"/>
                  <a:pt x="9327" y="13800"/>
                </a:cubicBezTo>
                <a:cubicBezTo>
                  <a:pt x="9327" y="14794"/>
                  <a:pt x="9987" y="15600"/>
                  <a:pt x="10800" y="15600"/>
                </a:cubicBezTo>
                <a:moveTo>
                  <a:pt x="5400" y="13200"/>
                </a:moveTo>
                <a:cubicBezTo>
                  <a:pt x="5671" y="13200"/>
                  <a:pt x="5891" y="13469"/>
                  <a:pt x="5891" y="13800"/>
                </a:cubicBezTo>
                <a:cubicBezTo>
                  <a:pt x="5891" y="14132"/>
                  <a:pt x="5671" y="14400"/>
                  <a:pt x="5400" y="14400"/>
                </a:cubicBezTo>
                <a:cubicBezTo>
                  <a:pt x="5129" y="14400"/>
                  <a:pt x="4909" y="14132"/>
                  <a:pt x="4909" y="13800"/>
                </a:cubicBezTo>
                <a:cubicBezTo>
                  <a:pt x="4909" y="13469"/>
                  <a:pt x="5129" y="13200"/>
                  <a:pt x="5400" y="13200"/>
                </a:cubicBezTo>
                <a:moveTo>
                  <a:pt x="5400" y="15600"/>
                </a:moveTo>
                <a:cubicBezTo>
                  <a:pt x="6213" y="15600"/>
                  <a:pt x="6873" y="14794"/>
                  <a:pt x="6873" y="13800"/>
                </a:cubicBezTo>
                <a:cubicBezTo>
                  <a:pt x="6873" y="12806"/>
                  <a:pt x="6213" y="12000"/>
                  <a:pt x="5400" y="12000"/>
                </a:cubicBezTo>
                <a:cubicBezTo>
                  <a:pt x="4587" y="12000"/>
                  <a:pt x="3927" y="12806"/>
                  <a:pt x="3927" y="13800"/>
                </a:cubicBezTo>
                <a:cubicBezTo>
                  <a:pt x="3927" y="14794"/>
                  <a:pt x="4587" y="15600"/>
                  <a:pt x="5400" y="15600"/>
                </a:cubicBezTo>
                <a:moveTo>
                  <a:pt x="20618" y="6000"/>
                </a:moveTo>
                <a:lnTo>
                  <a:pt x="982" y="6000"/>
                </a:lnTo>
                <a:lnTo>
                  <a:pt x="982" y="2399"/>
                </a:lnTo>
                <a:cubicBezTo>
                  <a:pt x="982" y="1737"/>
                  <a:pt x="1421" y="1200"/>
                  <a:pt x="1964" y="1200"/>
                </a:cubicBezTo>
                <a:lnTo>
                  <a:pt x="6873" y="1200"/>
                </a:lnTo>
                <a:cubicBezTo>
                  <a:pt x="8345" y="1200"/>
                  <a:pt x="8345" y="3600"/>
                  <a:pt x="10800" y="3600"/>
                </a:cubicBezTo>
                <a:lnTo>
                  <a:pt x="19636" y="3600"/>
                </a:lnTo>
                <a:cubicBezTo>
                  <a:pt x="20178" y="3600"/>
                  <a:pt x="20618" y="4137"/>
                  <a:pt x="20618" y="4799"/>
                </a:cubicBezTo>
                <a:cubicBezTo>
                  <a:pt x="20618" y="4799"/>
                  <a:pt x="20618" y="6000"/>
                  <a:pt x="20618" y="6000"/>
                </a:cubicBezTo>
                <a:close/>
                <a:moveTo>
                  <a:pt x="20618" y="19200"/>
                </a:moveTo>
                <a:cubicBezTo>
                  <a:pt x="20618" y="19862"/>
                  <a:pt x="20178" y="20400"/>
                  <a:pt x="19636" y="20400"/>
                </a:cubicBezTo>
                <a:lnTo>
                  <a:pt x="1964" y="20400"/>
                </a:lnTo>
                <a:cubicBezTo>
                  <a:pt x="1421" y="20400"/>
                  <a:pt x="982" y="19862"/>
                  <a:pt x="982" y="19200"/>
                </a:cubicBezTo>
                <a:lnTo>
                  <a:pt x="982" y="7199"/>
                </a:lnTo>
                <a:lnTo>
                  <a:pt x="20618" y="7199"/>
                </a:lnTo>
                <a:cubicBezTo>
                  <a:pt x="20618" y="7199"/>
                  <a:pt x="20618" y="19200"/>
                  <a:pt x="20618" y="19200"/>
                </a:cubicBezTo>
                <a:close/>
                <a:moveTo>
                  <a:pt x="19636" y="2399"/>
                </a:moveTo>
                <a:lnTo>
                  <a:pt x="10800" y="2399"/>
                </a:lnTo>
                <a:cubicBezTo>
                  <a:pt x="8836" y="2399"/>
                  <a:pt x="8836" y="0"/>
                  <a:pt x="6873" y="0"/>
                </a:cubicBezTo>
                <a:lnTo>
                  <a:pt x="1964" y="0"/>
                </a:lnTo>
                <a:cubicBezTo>
                  <a:pt x="879" y="0"/>
                  <a:pt x="0" y="1074"/>
                  <a:pt x="0" y="2399"/>
                </a:cubicBezTo>
                <a:lnTo>
                  <a:pt x="0" y="19200"/>
                </a:lnTo>
                <a:cubicBezTo>
                  <a:pt x="0" y="20526"/>
                  <a:pt x="879" y="21600"/>
                  <a:pt x="1964" y="21600"/>
                </a:cubicBezTo>
                <a:lnTo>
                  <a:pt x="19636" y="21600"/>
                </a:lnTo>
                <a:cubicBezTo>
                  <a:pt x="20721" y="21600"/>
                  <a:pt x="21600" y="20526"/>
                  <a:pt x="21600" y="19200"/>
                </a:cubicBezTo>
                <a:lnTo>
                  <a:pt x="21600" y="4799"/>
                </a:lnTo>
                <a:cubicBezTo>
                  <a:pt x="21600" y="3474"/>
                  <a:pt x="20721" y="2399"/>
                  <a:pt x="19636" y="2399"/>
                </a:cubicBezTo>
                <a:moveTo>
                  <a:pt x="16200" y="13200"/>
                </a:moveTo>
                <a:cubicBezTo>
                  <a:pt x="16471" y="13200"/>
                  <a:pt x="16691" y="13469"/>
                  <a:pt x="16691" y="13800"/>
                </a:cubicBezTo>
                <a:cubicBezTo>
                  <a:pt x="16691" y="14132"/>
                  <a:pt x="16471" y="14400"/>
                  <a:pt x="16200" y="14400"/>
                </a:cubicBezTo>
                <a:cubicBezTo>
                  <a:pt x="15929" y="14400"/>
                  <a:pt x="15709" y="14132"/>
                  <a:pt x="15709" y="13800"/>
                </a:cubicBezTo>
                <a:cubicBezTo>
                  <a:pt x="15709" y="13469"/>
                  <a:pt x="15929" y="13200"/>
                  <a:pt x="16200" y="13200"/>
                </a:cubicBezTo>
                <a:moveTo>
                  <a:pt x="16200" y="15600"/>
                </a:moveTo>
                <a:cubicBezTo>
                  <a:pt x="17013" y="15600"/>
                  <a:pt x="17673" y="14794"/>
                  <a:pt x="17673" y="13800"/>
                </a:cubicBezTo>
                <a:cubicBezTo>
                  <a:pt x="17673" y="12806"/>
                  <a:pt x="17013" y="12000"/>
                  <a:pt x="16200" y="12000"/>
                </a:cubicBezTo>
                <a:cubicBezTo>
                  <a:pt x="15387" y="12000"/>
                  <a:pt x="14727" y="12806"/>
                  <a:pt x="14727" y="13800"/>
                </a:cubicBezTo>
                <a:cubicBezTo>
                  <a:pt x="14727" y="14794"/>
                  <a:pt x="15387" y="15600"/>
                  <a:pt x="16200" y="156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13" name="Shape 2613"/>
          <p:cNvSpPr/>
          <p:nvPr/>
        </p:nvSpPr>
        <p:spPr>
          <a:xfrm>
            <a:off x="21032121" y="6229053"/>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9636" y="1964"/>
                </a:moveTo>
                <a:lnTo>
                  <a:pt x="10800" y="1964"/>
                </a:lnTo>
                <a:cubicBezTo>
                  <a:pt x="8836" y="1964"/>
                  <a:pt x="8836" y="0"/>
                  <a:pt x="6873" y="0"/>
                </a:cubicBezTo>
                <a:lnTo>
                  <a:pt x="1964" y="0"/>
                </a:lnTo>
                <a:cubicBezTo>
                  <a:pt x="879" y="0"/>
                  <a:pt x="0" y="879"/>
                  <a:pt x="0" y="1964"/>
                </a:cubicBezTo>
                <a:lnTo>
                  <a:pt x="0" y="15709"/>
                </a:lnTo>
                <a:cubicBezTo>
                  <a:pt x="0" y="16794"/>
                  <a:pt x="879" y="17673"/>
                  <a:pt x="1964" y="17673"/>
                </a:cubicBezTo>
                <a:lnTo>
                  <a:pt x="6599" y="17673"/>
                </a:lnTo>
                <a:cubicBezTo>
                  <a:pt x="6257" y="17372"/>
                  <a:pt x="5941" y="17046"/>
                  <a:pt x="5656" y="16691"/>
                </a:cubicBezTo>
                <a:lnTo>
                  <a:pt x="1964" y="16691"/>
                </a:lnTo>
                <a:cubicBezTo>
                  <a:pt x="1422" y="16691"/>
                  <a:pt x="982" y="16252"/>
                  <a:pt x="982" y="15709"/>
                </a:cubicBezTo>
                <a:lnTo>
                  <a:pt x="982" y="5891"/>
                </a:lnTo>
                <a:lnTo>
                  <a:pt x="6599" y="5891"/>
                </a:lnTo>
                <a:cubicBezTo>
                  <a:pt x="7023" y="5517"/>
                  <a:pt x="7484" y="5185"/>
                  <a:pt x="7982" y="4909"/>
                </a:cubicBezTo>
                <a:lnTo>
                  <a:pt x="982" y="4909"/>
                </a:lnTo>
                <a:lnTo>
                  <a:pt x="982" y="1964"/>
                </a:lnTo>
                <a:cubicBezTo>
                  <a:pt x="982" y="1422"/>
                  <a:pt x="1422" y="982"/>
                  <a:pt x="1964" y="982"/>
                </a:cubicBezTo>
                <a:lnTo>
                  <a:pt x="6873" y="982"/>
                </a:lnTo>
                <a:cubicBezTo>
                  <a:pt x="8345" y="982"/>
                  <a:pt x="8345" y="2946"/>
                  <a:pt x="10800" y="2946"/>
                </a:cubicBezTo>
                <a:lnTo>
                  <a:pt x="19636" y="2946"/>
                </a:lnTo>
                <a:cubicBezTo>
                  <a:pt x="20178" y="2946"/>
                  <a:pt x="20618" y="3385"/>
                  <a:pt x="20618" y="3927"/>
                </a:cubicBezTo>
                <a:lnTo>
                  <a:pt x="20618" y="4909"/>
                </a:lnTo>
                <a:lnTo>
                  <a:pt x="15582" y="4909"/>
                </a:lnTo>
                <a:cubicBezTo>
                  <a:pt x="16080" y="5185"/>
                  <a:pt x="16541" y="5517"/>
                  <a:pt x="16965" y="5891"/>
                </a:cubicBezTo>
                <a:lnTo>
                  <a:pt x="20618" y="5891"/>
                </a:lnTo>
                <a:lnTo>
                  <a:pt x="20618" y="15709"/>
                </a:lnTo>
                <a:cubicBezTo>
                  <a:pt x="20618" y="16252"/>
                  <a:pt x="20178" y="16691"/>
                  <a:pt x="19636" y="16691"/>
                </a:cubicBezTo>
                <a:lnTo>
                  <a:pt x="18766" y="16691"/>
                </a:lnTo>
                <a:lnTo>
                  <a:pt x="19738" y="17663"/>
                </a:lnTo>
                <a:cubicBezTo>
                  <a:pt x="20774" y="17609"/>
                  <a:pt x="21600" y="16759"/>
                  <a:pt x="21600" y="15709"/>
                </a:cubicBezTo>
                <a:lnTo>
                  <a:pt x="21600" y="3927"/>
                </a:lnTo>
                <a:cubicBezTo>
                  <a:pt x="21600" y="2843"/>
                  <a:pt x="20721" y="1964"/>
                  <a:pt x="19636" y="1964"/>
                </a:cubicBezTo>
                <a:moveTo>
                  <a:pt x="11782" y="17673"/>
                </a:moveTo>
                <a:cubicBezTo>
                  <a:pt x="8529" y="17673"/>
                  <a:pt x="5891" y="15036"/>
                  <a:pt x="5891" y="11782"/>
                </a:cubicBezTo>
                <a:cubicBezTo>
                  <a:pt x="5891" y="8529"/>
                  <a:pt x="8529" y="5891"/>
                  <a:pt x="11782" y="5891"/>
                </a:cubicBezTo>
                <a:cubicBezTo>
                  <a:pt x="15035" y="5891"/>
                  <a:pt x="17673" y="8529"/>
                  <a:pt x="17673" y="11782"/>
                </a:cubicBezTo>
                <a:cubicBezTo>
                  <a:pt x="17673" y="15036"/>
                  <a:pt x="15035" y="17673"/>
                  <a:pt x="11782" y="17673"/>
                </a:cubicBezTo>
                <a:moveTo>
                  <a:pt x="16972" y="16278"/>
                </a:moveTo>
                <a:cubicBezTo>
                  <a:pt x="18018" y="15072"/>
                  <a:pt x="18655" y="13503"/>
                  <a:pt x="18655" y="11782"/>
                </a:cubicBezTo>
                <a:cubicBezTo>
                  <a:pt x="18655" y="7987"/>
                  <a:pt x="15578" y="4910"/>
                  <a:pt x="11782" y="4910"/>
                </a:cubicBezTo>
                <a:cubicBezTo>
                  <a:pt x="7986" y="4910"/>
                  <a:pt x="4909" y="7987"/>
                  <a:pt x="4909" y="11782"/>
                </a:cubicBezTo>
                <a:cubicBezTo>
                  <a:pt x="4909" y="15578"/>
                  <a:pt x="7986" y="18655"/>
                  <a:pt x="11782" y="18655"/>
                </a:cubicBezTo>
                <a:cubicBezTo>
                  <a:pt x="13503" y="18655"/>
                  <a:pt x="15072" y="18017"/>
                  <a:pt x="16278" y="16972"/>
                </a:cubicBezTo>
                <a:lnTo>
                  <a:pt x="16972" y="17666"/>
                </a:lnTo>
                <a:cubicBezTo>
                  <a:pt x="16969" y="17668"/>
                  <a:pt x="16967" y="17671"/>
                  <a:pt x="16965" y="17673"/>
                </a:cubicBezTo>
                <a:lnTo>
                  <a:pt x="16979" y="17673"/>
                </a:lnTo>
                <a:lnTo>
                  <a:pt x="20762" y="21457"/>
                </a:lnTo>
                <a:cubicBezTo>
                  <a:pt x="20851" y="21546"/>
                  <a:pt x="20974" y="21600"/>
                  <a:pt x="21109" y="21600"/>
                </a:cubicBezTo>
                <a:cubicBezTo>
                  <a:pt x="21380" y="21600"/>
                  <a:pt x="21600" y="21381"/>
                  <a:pt x="21600" y="21109"/>
                </a:cubicBezTo>
                <a:cubicBezTo>
                  <a:pt x="21600" y="20974"/>
                  <a:pt x="21545" y="20851"/>
                  <a:pt x="21456" y="20762"/>
                </a:cubicBezTo>
                <a:cubicBezTo>
                  <a:pt x="21456" y="20762"/>
                  <a:pt x="16972" y="16278"/>
                  <a:pt x="16972" y="16278"/>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14" name="Shape 2614"/>
          <p:cNvSpPr/>
          <p:nvPr/>
        </p:nvSpPr>
        <p:spPr>
          <a:xfrm>
            <a:off x="22098643" y="6229053"/>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15" name="Shape 2615"/>
          <p:cNvSpPr/>
          <p:nvPr/>
        </p:nvSpPr>
        <p:spPr>
          <a:xfrm>
            <a:off x="12499944" y="7295576"/>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7593" y="17878"/>
                </a:moveTo>
                <a:cubicBezTo>
                  <a:pt x="16514" y="16546"/>
                  <a:pt x="15177" y="15812"/>
                  <a:pt x="14084" y="15323"/>
                </a:cubicBezTo>
                <a:cubicBezTo>
                  <a:pt x="13842" y="15214"/>
                  <a:pt x="13687" y="15099"/>
                  <a:pt x="13598" y="14990"/>
                </a:cubicBezTo>
                <a:cubicBezTo>
                  <a:pt x="15238" y="14959"/>
                  <a:pt x="16521" y="14237"/>
                  <a:pt x="16581" y="14203"/>
                </a:cubicBezTo>
                <a:cubicBezTo>
                  <a:pt x="16751" y="14106"/>
                  <a:pt x="16846" y="13918"/>
                  <a:pt x="16826" y="13724"/>
                </a:cubicBezTo>
                <a:cubicBezTo>
                  <a:pt x="16807" y="13546"/>
                  <a:pt x="16693" y="13394"/>
                  <a:pt x="16530" y="13325"/>
                </a:cubicBezTo>
                <a:cubicBezTo>
                  <a:pt x="16461" y="13275"/>
                  <a:pt x="15663" y="12629"/>
                  <a:pt x="15663" y="9051"/>
                </a:cubicBezTo>
                <a:cubicBezTo>
                  <a:pt x="15663" y="5000"/>
                  <a:pt x="14115" y="2945"/>
                  <a:pt x="11061" y="2945"/>
                </a:cubicBezTo>
                <a:cubicBezTo>
                  <a:pt x="8481" y="2945"/>
                  <a:pt x="5845" y="3642"/>
                  <a:pt x="5845" y="8806"/>
                </a:cubicBezTo>
                <a:cubicBezTo>
                  <a:pt x="5845" y="12555"/>
                  <a:pt x="5219" y="13278"/>
                  <a:pt x="5122" y="13367"/>
                </a:cubicBezTo>
                <a:cubicBezTo>
                  <a:pt x="4957" y="13416"/>
                  <a:pt x="4826" y="13551"/>
                  <a:pt x="4784" y="13723"/>
                </a:cubicBezTo>
                <a:cubicBezTo>
                  <a:pt x="4734" y="13935"/>
                  <a:pt x="4828" y="14153"/>
                  <a:pt x="5015" y="14262"/>
                </a:cubicBezTo>
                <a:cubicBezTo>
                  <a:pt x="6396" y="15064"/>
                  <a:pt x="7482" y="15136"/>
                  <a:pt x="8065" y="15091"/>
                </a:cubicBezTo>
                <a:cubicBezTo>
                  <a:pt x="7994" y="15151"/>
                  <a:pt x="7850" y="15241"/>
                  <a:pt x="7564" y="15335"/>
                </a:cubicBezTo>
                <a:cubicBezTo>
                  <a:pt x="6211" y="15776"/>
                  <a:pt x="4766" y="16807"/>
                  <a:pt x="3958" y="17834"/>
                </a:cubicBezTo>
                <a:cubicBezTo>
                  <a:pt x="2125" y="16050"/>
                  <a:pt x="982" y="13560"/>
                  <a:pt x="982" y="10800"/>
                </a:cubicBezTo>
                <a:cubicBezTo>
                  <a:pt x="982" y="5377"/>
                  <a:pt x="5377" y="982"/>
                  <a:pt x="10800" y="982"/>
                </a:cubicBezTo>
                <a:cubicBezTo>
                  <a:pt x="16222" y="982"/>
                  <a:pt x="20618" y="5377"/>
                  <a:pt x="20618" y="10800"/>
                </a:cubicBezTo>
                <a:cubicBezTo>
                  <a:pt x="20618" y="13584"/>
                  <a:pt x="19454" y="16092"/>
                  <a:pt x="17593" y="17878"/>
                </a:cubicBezTo>
                <a:moveTo>
                  <a:pt x="10800" y="20618"/>
                </a:moveTo>
                <a:cubicBezTo>
                  <a:pt x="8489" y="20618"/>
                  <a:pt x="6370" y="19815"/>
                  <a:pt x="4693" y="18480"/>
                </a:cubicBezTo>
                <a:cubicBezTo>
                  <a:pt x="5360" y="17604"/>
                  <a:pt x="6693" y="16652"/>
                  <a:pt x="7869" y="16268"/>
                </a:cubicBezTo>
                <a:cubicBezTo>
                  <a:pt x="8578" y="16037"/>
                  <a:pt x="8988" y="15688"/>
                  <a:pt x="9087" y="15232"/>
                </a:cubicBezTo>
                <a:cubicBezTo>
                  <a:pt x="9214" y="14656"/>
                  <a:pt x="8775" y="14230"/>
                  <a:pt x="8725" y="14183"/>
                </a:cubicBezTo>
                <a:cubicBezTo>
                  <a:pt x="8597" y="14065"/>
                  <a:pt x="8412" y="14025"/>
                  <a:pt x="8246" y="14075"/>
                </a:cubicBezTo>
                <a:cubicBezTo>
                  <a:pt x="8208" y="14086"/>
                  <a:pt x="7406" y="14309"/>
                  <a:pt x="6089" y="13714"/>
                </a:cubicBezTo>
                <a:cubicBezTo>
                  <a:pt x="6486" y="13026"/>
                  <a:pt x="6826" y="11618"/>
                  <a:pt x="6826" y="8806"/>
                </a:cubicBezTo>
                <a:cubicBezTo>
                  <a:pt x="6826" y="4301"/>
                  <a:pt x="8829" y="3928"/>
                  <a:pt x="11061" y="3928"/>
                </a:cubicBezTo>
                <a:cubicBezTo>
                  <a:pt x="12615" y="3928"/>
                  <a:pt x="14681" y="4458"/>
                  <a:pt x="14681" y="9051"/>
                </a:cubicBezTo>
                <a:cubicBezTo>
                  <a:pt x="14681" y="11662"/>
                  <a:pt x="15092" y="12966"/>
                  <a:pt x="15499" y="13617"/>
                </a:cubicBezTo>
                <a:cubicBezTo>
                  <a:pt x="14943" y="13829"/>
                  <a:pt x="14058" y="14076"/>
                  <a:pt x="13097" y="13993"/>
                </a:cubicBezTo>
                <a:cubicBezTo>
                  <a:pt x="12883" y="13971"/>
                  <a:pt x="12690" y="14092"/>
                  <a:pt x="12605" y="14285"/>
                </a:cubicBezTo>
                <a:cubicBezTo>
                  <a:pt x="12420" y="14704"/>
                  <a:pt x="12408" y="15649"/>
                  <a:pt x="13683" y="16219"/>
                </a:cubicBezTo>
                <a:cubicBezTo>
                  <a:pt x="14677" y="16664"/>
                  <a:pt x="15893" y="17331"/>
                  <a:pt x="16850" y="18522"/>
                </a:cubicBezTo>
                <a:cubicBezTo>
                  <a:pt x="15182" y="19831"/>
                  <a:pt x="13085" y="20618"/>
                  <a:pt x="10800" y="20618"/>
                </a:cubicBezTo>
                <a:moveTo>
                  <a:pt x="10800" y="0"/>
                </a:moveTo>
                <a:cubicBezTo>
                  <a:pt x="4835" y="0"/>
                  <a:pt x="0" y="4836"/>
                  <a:pt x="0" y="10800"/>
                </a:cubicBezTo>
                <a:cubicBezTo>
                  <a:pt x="0" y="16765"/>
                  <a:pt x="4835" y="21600"/>
                  <a:pt x="10800" y="21600"/>
                </a:cubicBezTo>
                <a:cubicBezTo>
                  <a:pt x="16764" y="21600"/>
                  <a:pt x="21600" y="16765"/>
                  <a:pt x="21600" y="10800"/>
                </a:cubicBezTo>
                <a:cubicBezTo>
                  <a:pt x="21600" y="4836"/>
                  <a:pt x="16764" y="0"/>
                  <a:pt x="10800" y="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16" name="Shape 2616"/>
          <p:cNvSpPr/>
          <p:nvPr/>
        </p:nvSpPr>
        <p:spPr>
          <a:xfrm>
            <a:off x="13566466" y="7320968"/>
            <a:ext cx="558655" cy="507994"/>
          </a:xfrm>
          <a:custGeom>
            <a:avLst/>
            <a:gdLst/>
            <a:ahLst/>
            <a:cxnLst>
              <a:cxn ang="0">
                <a:pos x="wd2" y="hd2"/>
              </a:cxn>
              <a:cxn ang="5400000">
                <a:pos x="wd2" y="hd2"/>
              </a:cxn>
              <a:cxn ang="10800000">
                <a:pos x="wd2" y="hd2"/>
              </a:cxn>
              <a:cxn ang="16200000">
                <a:pos x="wd2" y="hd2"/>
              </a:cxn>
            </a:cxnLst>
            <a:rect l="0" t="0" r="r" b="b"/>
            <a:pathLst>
              <a:path w="21600" h="21600" extrusionOk="0">
                <a:moveTo>
                  <a:pt x="1016" y="20520"/>
                </a:moveTo>
                <a:cubicBezTo>
                  <a:pt x="1258" y="18675"/>
                  <a:pt x="2752" y="17923"/>
                  <a:pt x="4191" y="17361"/>
                </a:cubicBezTo>
                <a:cubicBezTo>
                  <a:pt x="5156" y="17087"/>
                  <a:pt x="6884" y="15971"/>
                  <a:pt x="6884" y="13567"/>
                </a:cubicBezTo>
                <a:cubicBezTo>
                  <a:pt x="6884" y="11510"/>
                  <a:pt x="6113" y="10507"/>
                  <a:pt x="5698" y="9969"/>
                </a:cubicBezTo>
                <a:cubicBezTo>
                  <a:pt x="5646" y="9902"/>
                  <a:pt x="5599" y="9842"/>
                  <a:pt x="5562" y="9786"/>
                </a:cubicBezTo>
                <a:cubicBezTo>
                  <a:pt x="5550" y="9769"/>
                  <a:pt x="5538" y="9752"/>
                  <a:pt x="5526" y="9735"/>
                </a:cubicBezTo>
                <a:cubicBezTo>
                  <a:pt x="5491" y="9662"/>
                  <a:pt x="5297" y="9177"/>
                  <a:pt x="5553" y="8011"/>
                </a:cubicBezTo>
                <a:cubicBezTo>
                  <a:pt x="5604" y="7777"/>
                  <a:pt x="5583" y="7531"/>
                  <a:pt x="5493" y="7312"/>
                </a:cubicBezTo>
                <a:cubicBezTo>
                  <a:pt x="5249" y="6721"/>
                  <a:pt x="4603" y="5151"/>
                  <a:pt x="5035" y="3988"/>
                </a:cubicBezTo>
                <a:cubicBezTo>
                  <a:pt x="5619" y="2411"/>
                  <a:pt x="6140" y="2099"/>
                  <a:pt x="7085" y="1642"/>
                </a:cubicBezTo>
                <a:cubicBezTo>
                  <a:pt x="7132" y="1619"/>
                  <a:pt x="7177" y="1592"/>
                  <a:pt x="7220" y="1562"/>
                </a:cubicBezTo>
                <a:cubicBezTo>
                  <a:pt x="7458" y="1393"/>
                  <a:pt x="8233" y="1080"/>
                  <a:pt x="9029" y="1080"/>
                </a:cubicBezTo>
                <a:cubicBezTo>
                  <a:pt x="9467" y="1080"/>
                  <a:pt x="9840" y="1172"/>
                  <a:pt x="10137" y="1353"/>
                </a:cubicBezTo>
                <a:cubicBezTo>
                  <a:pt x="10491" y="1569"/>
                  <a:pt x="10825" y="1968"/>
                  <a:pt x="11308" y="3213"/>
                </a:cubicBezTo>
                <a:cubicBezTo>
                  <a:pt x="11991" y="4974"/>
                  <a:pt x="11820" y="6477"/>
                  <a:pt x="11347" y="7186"/>
                </a:cubicBezTo>
                <a:cubicBezTo>
                  <a:pt x="11175" y="7442"/>
                  <a:pt x="11116" y="7769"/>
                  <a:pt x="11184" y="8078"/>
                </a:cubicBezTo>
                <a:cubicBezTo>
                  <a:pt x="11422" y="9164"/>
                  <a:pt x="11247" y="9602"/>
                  <a:pt x="11210" y="9679"/>
                </a:cubicBezTo>
                <a:cubicBezTo>
                  <a:pt x="11181" y="9712"/>
                  <a:pt x="11153" y="9748"/>
                  <a:pt x="11129" y="9786"/>
                </a:cubicBezTo>
                <a:cubicBezTo>
                  <a:pt x="11091" y="9842"/>
                  <a:pt x="11044" y="9902"/>
                  <a:pt x="10992" y="9969"/>
                </a:cubicBezTo>
                <a:cubicBezTo>
                  <a:pt x="10578" y="10507"/>
                  <a:pt x="9806" y="11510"/>
                  <a:pt x="9806" y="13567"/>
                </a:cubicBezTo>
                <a:cubicBezTo>
                  <a:pt x="9806" y="15972"/>
                  <a:pt x="11535" y="17087"/>
                  <a:pt x="12500" y="17361"/>
                </a:cubicBezTo>
                <a:cubicBezTo>
                  <a:pt x="13925" y="17916"/>
                  <a:pt x="15432" y="18665"/>
                  <a:pt x="15675" y="20520"/>
                </a:cubicBezTo>
                <a:cubicBezTo>
                  <a:pt x="15675" y="20520"/>
                  <a:pt x="1016" y="20520"/>
                  <a:pt x="1016" y="20520"/>
                </a:cubicBezTo>
                <a:close/>
                <a:moveTo>
                  <a:pt x="12782" y="16326"/>
                </a:moveTo>
                <a:cubicBezTo>
                  <a:pt x="12782" y="16326"/>
                  <a:pt x="10788" y="15813"/>
                  <a:pt x="10788" y="13567"/>
                </a:cubicBezTo>
                <a:cubicBezTo>
                  <a:pt x="10788" y="11595"/>
                  <a:pt x="11607" y="10900"/>
                  <a:pt x="11923" y="10420"/>
                </a:cubicBezTo>
                <a:cubicBezTo>
                  <a:pt x="11923" y="10420"/>
                  <a:pt x="12573" y="9806"/>
                  <a:pt x="12138" y="7825"/>
                </a:cubicBezTo>
                <a:cubicBezTo>
                  <a:pt x="12863" y="6740"/>
                  <a:pt x="12999" y="4821"/>
                  <a:pt x="12211" y="2789"/>
                </a:cubicBezTo>
                <a:cubicBezTo>
                  <a:pt x="11716" y="1514"/>
                  <a:pt x="11279" y="815"/>
                  <a:pt x="10613" y="409"/>
                </a:cubicBezTo>
                <a:cubicBezTo>
                  <a:pt x="10124" y="111"/>
                  <a:pt x="9569" y="0"/>
                  <a:pt x="9029" y="0"/>
                </a:cubicBezTo>
                <a:cubicBezTo>
                  <a:pt x="8023" y="0"/>
                  <a:pt x="7070" y="384"/>
                  <a:pt x="6690" y="653"/>
                </a:cubicBezTo>
                <a:cubicBezTo>
                  <a:pt x="5576" y="1192"/>
                  <a:pt x="4828" y="1688"/>
                  <a:pt x="4126" y="3579"/>
                </a:cubicBezTo>
                <a:cubicBezTo>
                  <a:pt x="3556" y="5114"/>
                  <a:pt x="4241" y="6891"/>
                  <a:pt x="4598" y="7757"/>
                </a:cubicBezTo>
                <a:cubicBezTo>
                  <a:pt x="4163" y="9739"/>
                  <a:pt x="4767" y="10420"/>
                  <a:pt x="4767" y="10420"/>
                </a:cubicBezTo>
                <a:cubicBezTo>
                  <a:pt x="5083" y="10900"/>
                  <a:pt x="5903" y="11595"/>
                  <a:pt x="5903" y="13567"/>
                </a:cubicBezTo>
                <a:cubicBezTo>
                  <a:pt x="5903" y="15813"/>
                  <a:pt x="3909" y="16326"/>
                  <a:pt x="3909" y="16326"/>
                </a:cubicBezTo>
                <a:cubicBezTo>
                  <a:pt x="2642" y="16817"/>
                  <a:pt x="0" y="17821"/>
                  <a:pt x="0" y="21060"/>
                </a:cubicBezTo>
                <a:cubicBezTo>
                  <a:pt x="0" y="21060"/>
                  <a:pt x="0" y="21600"/>
                  <a:pt x="491" y="21600"/>
                </a:cubicBezTo>
                <a:lnTo>
                  <a:pt x="16200" y="21600"/>
                </a:lnTo>
                <a:cubicBezTo>
                  <a:pt x="16691" y="21600"/>
                  <a:pt x="16691" y="21060"/>
                  <a:pt x="16691" y="21060"/>
                </a:cubicBezTo>
                <a:cubicBezTo>
                  <a:pt x="16691" y="17821"/>
                  <a:pt x="14048" y="16817"/>
                  <a:pt x="12782" y="16326"/>
                </a:cubicBezTo>
                <a:moveTo>
                  <a:pt x="18035" y="15774"/>
                </a:moveTo>
                <a:cubicBezTo>
                  <a:pt x="18035" y="15774"/>
                  <a:pt x="16217" y="15312"/>
                  <a:pt x="16217" y="13291"/>
                </a:cubicBezTo>
                <a:cubicBezTo>
                  <a:pt x="16217" y="11515"/>
                  <a:pt x="17087" y="10890"/>
                  <a:pt x="17376" y="10458"/>
                </a:cubicBezTo>
                <a:cubicBezTo>
                  <a:pt x="17376" y="10458"/>
                  <a:pt x="17968" y="9906"/>
                  <a:pt x="17572" y="8122"/>
                </a:cubicBezTo>
                <a:cubicBezTo>
                  <a:pt x="18232" y="7146"/>
                  <a:pt x="18387" y="5419"/>
                  <a:pt x="17669" y="3590"/>
                </a:cubicBezTo>
                <a:cubicBezTo>
                  <a:pt x="17218" y="2442"/>
                  <a:pt x="16666" y="1814"/>
                  <a:pt x="16059" y="1449"/>
                </a:cubicBezTo>
                <a:cubicBezTo>
                  <a:pt x="15612" y="1180"/>
                  <a:pt x="15107" y="1081"/>
                  <a:pt x="14614" y="1081"/>
                </a:cubicBezTo>
                <a:cubicBezTo>
                  <a:pt x="13880" y="1081"/>
                  <a:pt x="13182" y="1301"/>
                  <a:pt x="12753" y="1514"/>
                </a:cubicBezTo>
                <a:cubicBezTo>
                  <a:pt x="12878" y="1781"/>
                  <a:pt x="12997" y="2064"/>
                  <a:pt x="13115" y="2366"/>
                </a:cubicBezTo>
                <a:cubicBezTo>
                  <a:pt x="13131" y="2409"/>
                  <a:pt x="13143" y="2453"/>
                  <a:pt x="13159" y="2496"/>
                </a:cubicBezTo>
                <a:cubicBezTo>
                  <a:pt x="13436" y="2360"/>
                  <a:pt x="13994" y="2160"/>
                  <a:pt x="14614" y="2160"/>
                </a:cubicBezTo>
                <a:cubicBezTo>
                  <a:pt x="15001" y="2160"/>
                  <a:pt x="15328" y="2239"/>
                  <a:pt x="15588" y="2396"/>
                </a:cubicBezTo>
                <a:cubicBezTo>
                  <a:pt x="15893" y="2579"/>
                  <a:pt x="16347" y="2947"/>
                  <a:pt x="16767" y="4019"/>
                </a:cubicBezTo>
                <a:cubicBezTo>
                  <a:pt x="17366" y="5541"/>
                  <a:pt x="17207" y="6853"/>
                  <a:pt x="16784" y="7478"/>
                </a:cubicBezTo>
                <a:cubicBezTo>
                  <a:pt x="16610" y="7736"/>
                  <a:pt x="16549" y="8067"/>
                  <a:pt x="16618" y="8379"/>
                </a:cubicBezTo>
                <a:cubicBezTo>
                  <a:pt x="16817" y="9273"/>
                  <a:pt x="16689" y="9648"/>
                  <a:pt x="16656" y="9723"/>
                </a:cubicBezTo>
                <a:cubicBezTo>
                  <a:pt x="16631" y="9754"/>
                  <a:pt x="16607" y="9786"/>
                  <a:pt x="16584" y="9820"/>
                </a:cubicBezTo>
                <a:cubicBezTo>
                  <a:pt x="16565" y="9848"/>
                  <a:pt x="16497" y="9929"/>
                  <a:pt x="16447" y="9988"/>
                </a:cubicBezTo>
                <a:cubicBezTo>
                  <a:pt x="16023" y="10488"/>
                  <a:pt x="15236" y="11419"/>
                  <a:pt x="15236" y="13291"/>
                </a:cubicBezTo>
                <a:cubicBezTo>
                  <a:pt x="15236" y="15520"/>
                  <a:pt x="16851" y="16555"/>
                  <a:pt x="17757" y="16810"/>
                </a:cubicBezTo>
                <a:cubicBezTo>
                  <a:pt x="19050" y="17307"/>
                  <a:pt x="20311" y="17926"/>
                  <a:pt x="20570" y="19440"/>
                </a:cubicBezTo>
                <a:lnTo>
                  <a:pt x="17464" y="19440"/>
                </a:lnTo>
                <a:cubicBezTo>
                  <a:pt x="17553" y="19773"/>
                  <a:pt x="17615" y="20132"/>
                  <a:pt x="17645" y="20520"/>
                </a:cubicBezTo>
                <a:lnTo>
                  <a:pt x="21152" y="20520"/>
                </a:lnTo>
                <a:cubicBezTo>
                  <a:pt x="21600" y="20520"/>
                  <a:pt x="21600" y="20034"/>
                  <a:pt x="21600" y="20034"/>
                </a:cubicBezTo>
                <a:cubicBezTo>
                  <a:pt x="21600" y="17119"/>
                  <a:pt x="19191" y="16215"/>
                  <a:pt x="18035" y="15774"/>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17" name="Shape 2617"/>
          <p:cNvSpPr/>
          <p:nvPr/>
        </p:nvSpPr>
        <p:spPr>
          <a:xfrm>
            <a:off x="14632988" y="7346362"/>
            <a:ext cx="558655" cy="457132"/>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18" name="Shape 2618"/>
          <p:cNvSpPr/>
          <p:nvPr/>
        </p:nvSpPr>
        <p:spPr>
          <a:xfrm>
            <a:off x="15699510" y="7295576"/>
            <a:ext cx="558602" cy="558681"/>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19" name="Shape 2619"/>
          <p:cNvSpPr/>
          <p:nvPr/>
        </p:nvSpPr>
        <p:spPr>
          <a:xfrm>
            <a:off x="16766032" y="7295576"/>
            <a:ext cx="558655" cy="558651"/>
          </a:xfrm>
          <a:custGeom>
            <a:avLst/>
            <a:gdLst/>
            <a:ahLst/>
            <a:cxnLst>
              <a:cxn ang="0">
                <a:pos x="wd2" y="hd2"/>
              </a:cxn>
              <a:cxn ang="5400000">
                <a:pos x="wd2" y="hd2"/>
              </a:cxn>
              <a:cxn ang="10800000">
                <a:pos x="wd2" y="hd2"/>
              </a:cxn>
              <a:cxn ang="16200000">
                <a:pos x="wd2" y="hd2"/>
              </a:cxn>
            </a:cxnLst>
            <a:rect l="0" t="0" r="r" b="b"/>
            <a:pathLst>
              <a:path w="21600" h="21583" extrusionOk="0">
                <a:moveTo>
                  <a:pt x="12364" y="11941"/>
                </a:moveTo>
                <a:lnTo>
                  <a:pt x="13062" y="14033"/>
                </a:lnTo>
                <a:lnTo>
                  <a:pt x="11365" y="12790"/>
                </a:lnTo>
                <a:lnTo>
                  <a:pt x="10785" y="12365"/>
                </a:lnTo>
                <a:lnTo>
                  <a:pt x="10205" y="12790"/>
                </a:lnTo>
                <a:lnTo>
                  <a:pt x="8508" y="14033"/>
                </a:lnTo>
                <a:lnTo>
                  <a:pt x="9206" y="11941"/>
                </a:lnTo>
                <a:lnTo>
                  <a:pt x="9426" y="11282"/>
                </a:lnTo>
                <a:lnTo>
                  <a:pt x="8877" y="10856"/>
                </a:lnTo>
                <a:lnTo>
                  <a:pt x="7511" y="9794"/>
                </a:lnTo>
                <a:lnTo>
                  <a:pt x="9790" y="9794"/>
                </a:lnTo>
                <a:lnTo>
                  <a:pt x="10030" y="9160"/>
                </a:lnTo>
                <a:lnTo>
                  <a:pt x="10785" y="7162"/>
                </a:lnTo>
                <a:lnTo>
                  <a:pt x="11540" y="9160"/>
                </a:lnTo>
                <a:lnTo>
                  <a:pt x="11779" y="9794"/>
                </a:lnTo>
                <a:lnTo>
                  <a:pt x="14059" y="9794"/>
                </a:lnTo>
                <a:lnTo>
                  <a:pt x="12692" y="10856"/>
                </a:lnTo>
                <a:lnTo>
                  <a:pt x="12144" y="11282"/>
                </a:lnTo>
                <a:cubicBezTo>
                  <a:pt x="12144" y="11282"/>
                  <a:pt x="12364" y="11941"/>
                  <a:pt x="12364" y="11941"/>
                </a:cubicBezTo>
                <a:close/>
                <a:moveTo>
                  <a:pt x="12458" y="8813"/>
                </a:moveTo>
                <a:lnTo>
                  <a:pt x="10785" y="4384"/>
                </a:lnTo>
                <a:lnTo>
                  <a:pt x="9111" y="8813"/>
                </a:lnTo>
                <a:lnTo>
                  <a:pt x="4649" y="8813"/>
                </a:lnTo>
                <a:lnTo>
                  <a:pt x="8275" y="11631"/>
                </a:lnTo>
                <a:lnTo>
                  <a:pt x="6601" y="16647"/>
                </a:lnTo>
                <a:lnTo>
                  <a:pt x="10785" y="13582"/>
                </a:lnTo>
                <a:lnTo>
                  <a:pt x="14969" y="16647"/>
                </a:lnTo>
                <a:lnTo>
                  <a:pt x="13295" y="11631"/>
                </a:lnTo>
                <a:lnTo>
                  <a:pt x="16921" y="8813"/>
                </a:lnTo>
                <a:cubicBezTo>
                  <a:pt x="16921" y="8813"/>
                  <a:pt x="12458" y="8813"/>
                  <a:pt x="12458" y="8813"/>
                </a:cubicBezTo>
                <a:close/>
                <a:moveTo>
                  <a:pt x="10800" y="20592"/>
                </a:moveTo>
                <a:cubicBezTo>
                  <a:pt x="9796" y="20381"/>
                  <a:pt x="982" y="17399"/>
                  <a:pt x="982" y="12263"/>
                </a:cubicBezTo>
                <a:cubicBezTo>
                  <a:pt x="982" y="7469"/>
                  <a:pt x="2322" y="2919"/>
                  <a:pt x="2778" y="1179"/>
                </a:cubicBezTo>
                <a:cubicBezTo>
                  <a:pt x="4022" y="1719"/>
                  <a:pt x="7232" y="2943"/>
                  <a:pt x="10800" y="2943"/>
                </a:cubicBezTo>
                <a:cubicBezTo>
                  <a:pt x="14368" y="2943"/>
                  <a:pt x="17579" y="1719"/>
                  <a:pt x="18823" y="1179"/>
                </a:cubicBezTo>
                <a:cubicBezTo>
                  <a:pt x="19278" y="2918"/>
                  <a:pt x="20618" y="7466"/>
                  <a:pt x="20618" y="12263"/>
                </a:cubicBezTo>
                <a:cubicBezTo>
                  <a:pt x="20618" y="17393"/>
                  <a:pt x="11803" y="20381"/>
                  <a:pt x="10800" y="20592"/>
                </a:cubicBezTo>
                <a:moveTo>
                  <a:pt x="19618" y="356"/>
                </a:moveTo>
                <a:cubicBezTo>
                  <a:pt x="19577" y="216"/>
                  <a:pt x="19477" y="101"/>
                  <a:pt x="19343" y="42"/>
                </a:cubicBezTo>
                <a:cubicBezTo>
                  <a:pt x="19210" y="-17"/>
                  <a:pt x="19057" y="-13"/>
                  <a:pt x="18926" y="52"/>
                </a:cubicBezTo>
                <a:cubicBezTo>
                  <a:pt x="18888" y="71"/>
                  <a:pt x="15053" y="1962"/>
                  <a:pt x="10800" y="1962"/>
                </a:cubicBezTo>
                <a:cubicBezTo>
                  <a:pt x="6556" y="1962"/>
                  <a:pt x="2712" y="71"/>
                  <a:pt x="2674" y="52"/>
                </a:cubicBezTo>
                <a:cubicBezTo>
                  <a:pt x="2543" y="-13"/>
                  <a:pt x="2391" y="-17"/>
                  <a:pt x="2257" y="42"/>
                </a:cubicBezTo>
                <a:cubicBezTo>
                  <a:pt x="2124" y="101"/>
                  <a:pt x="2023" y="216"/>
                  <a:pt x="1983" y="356"/>
                </a:cubicBezTo>
                <a:cubicBezTo>
                  <a:pt x="1963" y="426"/>
                  <a:pt x="0" y="6376"/>
                  <a:pt x="0" y="12263"/>
                </a:cubicBezTo>
                <a:cubicBezTo>
                  <a:pt x="0" y="18484"/>
                  <a:pt x="10271" y="21491"/>
                  <a:pt x="10708" y="21575"/>
                </a:cubicBezTo>
                <a:cubicBezTo>
                  <a:pt x="10739" y="21580"/>
                  <a:pt x="10770" y="21583"/>
                  <a:pt x="10800" y="21583"/>
                </a:cubicBezTo>
                <a:cubicBezTo>
                  <a:pt x="10831" y="21583"/>
                  <a:pt x="10862" y="21580"/>
                  <a:pt x="10892" y="21575"/>
                </a:cubicBezTo>
                <a:cubicBezTo>
                  <a:pt x="11329" y="21491"/>
                  <a:pt x="21600" y="18484"/>
                  <a:pt x="21600" y="12263"/>
                </a:cubicBezTo>
                <a:cubicBezTo>
                  <a:pt x="21600" y="6376"/>
                  <a:pt x="19637" y="426"/>
                  <a:pt x="19618" y="356"/>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20" name="Shape 2620"/>
          <p:cNvSpPr/>
          <p:nvPr/>
        </p:nvSpPr>
        <p:spPr>
          <a:xfrm>
            <a:off x="17832555" y="7320968"/>
            <a:ext cx="558655" cy="508061"/>
          </a:xfrm>
          <a:custGeom>
            <a:avLst/>
            <a:gdLst/>
            <a:ahLst/>
            <a:cxnLst>
              <a:cxn ang="0">
                <a:pos x="wd2" y="hd2"/>
              </a:cxn>
              <a:cxn ang="5400000">
                <a:pos x="wd2" y="hd2"/>
              </a:cxn>
              <a:cxn ang="10800000">
                <a:pos x="wd2" y="hd2"/>
              </a:cxn>
              <a:cxn ang="16200000">
                <a:pos x="wd2" y="hd2"/>
              </a:cxn>
            </a:cxnLst>
            <a:rect l="0" t="0" r="r" b="b"/>
            <a:pathLst>
              <a:path w="21600" h="21144" extrusionOk="0">
                <a:moveTo>
                  <a:pt x="20618" y="7406"/>
                </a:moveTo>
                <a:lnTo>
                  <a:pt x="13580" y="7406"/>
                </a:lnTo>
                <a:cubicBezTo>
                  <a:pt x="13156" y="6803"/>
                  <a:pt x="12718" y="6095"/>
                  <a:pt x="12319" y="5293"/>
                </a:cubicBezTo>
                <a:lnTo>
                  <a:pt x="20618" y="5293"/>
                </a:lnTo>
                <a:cubicBezTo>
                  <a:pt x="20618" y="5293"/>
                  <a:pt x="20618" y="7406"/>
                  <a:pt x="20618" y="7406"/>
                </a:cubicBezTo>
                <a:close/>
                <a:moveTo>
                  <a:pt x="19636" y="13747"/>
                </a:moveTo>
                <a:lnTo>
                  <a:pt x="11291" y="13747"/>
                </a:lnTo>
                <a:lnTo>
                  <a:pt x="11291" y="8463"/>
                </a:lnTo>
                <a:lnTo>
                  <a:pt x="13090" y="8463"/>
                </a:lnTo>
                <a:cubicBezTo>
                  <a:pt x="14022" y="9712"/>
                  <a:pt x="14815" y="10437"/>
                  <a:pt x="14882" y="10497"/>
                </a:cubicBezTo>
                <a:cubicBezTo>
                  <a:pt x="15009" y="10610"/>
                  <a:pt x="15174" y="10644"/>
                  <a:pt x="15323" y="10601"/>
                </a:cubicBezTo>
                <a:cubicBezTo>
                  <a:pt x="15418" y="10574"/>
                  <a:pt x="15505" y="10516"/>
                  <a:pt x="15573" y="10429"/>
                </a:cubicBezTo>
                <a:cubicBezTo>
                  <a:pt x="15746" y="10205"/>
                  <a:pt x="15718" y="9871"/>
                  <a:pt x="15510" y="9684"/>
                </a:cubicBezTo>
                <a:cubicBezTo>
                  <a:pt x="15498" y="9674"/>
                  <a:pt x="15023" y="9238"/>
                  <a:pt x="14383" y="8463"/>
                </a:cubicBezTo>
                <a:lnTo>
                  <a:pt x="19636" y="8463"/>
                </a:lnTo>
                <a:cubicBezTo>
                  <a:pt x="19636" y="8463"/>
                  <a:pt x="19636" y="13747"/>
                  <a:pt x="19636" y="13747"/>
                </a:cubicBezTo>
                <a:close/>
                <a:moveTo>
                  <a:pt x="19636" y="20087"/>
                </a:moveTo>
                <a:lnTo>
                  <a:pt x="11291" y="20087"/>
                </a:lnTo>
                <a:lnTo>
                  <a:pt x="11291" y="14803"/>
                </a:lnTo>
                <a:lnTo>
                  <a:pt x="19636" y="14803"/>
                </a:lnTo>
                <a:cubicBezTo>
                  <a:pt x="19636" y="14803"/>
                  <a:pt x="19636" y="20087"/>
                  <a:pt x="19636" y="20087"/>
                </a:cubicBezTo>
                <a:close/>
                <a:moveTo>
                  <a:pt x="11291" y="5461"/>
                </a:moveTo>
                <a:cubicBezTo>
                  <a:pt x="11626" y="6178"/>
                  <a:pt x="11991" y="6828"/>
                  <a:pt x="12360" y="7406"/>
                </a:cubicBezTo>
                <a:lnTo>
                  <a:pt x="11291" y="7406"/>
                </a:lnTo>
                <a:cubicBezTo>
                  <a:pt x="11291" y="7406"/>
                  <a:pt x="11291" y="5461"/>
                  <a:pt x="11291" y="5461"/>
                </a:cubicBezTo>
                <a:close/>
                <a:moveTo>
                  <a:pt x="12871" y="1481"/>
                </a:moveTo>
                <a:cubicBezTo>
                  <a:pt x="14045" y="751"/>
                  <a:pt x="15436" y="979"/>
                  <a:pt x="15979" y="1990"/>
                </a:cubicBezTo>
                <a:cubicBezTo>
                  <a:pt x="16343" y="2668"/>
                  <a:pt x="16223" y="3523"/>
                  <a:pt x="15755" y="4236"/>
                </a:cubicBezTo>
                <a:lnTo>
                  <a:pt x="11845" y="4236"/>
                </a:lnTo>
                <a:cubicBezTo>
                  <a:pt x="11740" y="3975"/>
                  <a:pt x="11641" y="3708"/>
                  <a:pt x="11550" y="3432"/>
                </a:cubicBezTo>
                <a:cubicBezTo>
                  <a:pt x="11653" y="2691"/>
                  <a:pt x="12120" y="1947"/>
                  <a:pt x="12871" y="1481"/>
                </a:cubicBezTo>
                <a:moveTo>
                  <a:pt x="10309" y="7406"/>
                </a:moveTo>
                <a:lnTo>
                  <a:pt x="9224" y="7406"/>
                </a:lnTo>
                <a:cubicBezTo>
                  <a:pt x="9600" y="6819"/>
                  <a:pt x="9970" y="6158"/>
                  <a:pt x="10309" y="5429"/>
                </a:cubicBezTo>
                <a:cubicBezTo>
                  <a:pt x="10309" y="5429"/>
                  <a:pt x="10309" y="7406"/>
                  <a:pt x="10309" y="7406"/>
                </a:cubicBezTo>
                <a:close/>
                <a:moveTo>
                  <a:pt x="10309" y="13747"/>
                </a:moveTo>
                <a:lnTo>
                  <a:pt x="1964" y="13747"/>
                </a:lnTo>
                <a:lnTo>
                  <a:pt x="1964" y="8463"/>
                </a:lnTo>
                <a:lnTo>
                  <a:pt x="7202" y="8463"/>
                </a:lnTo>
                <a:cubicBezTo>
                  <a:pt x="6563" y="9238"/>
                  <a:pt x="6087" y="9674"/>
                  <a:pt x="6075" y="9684"/>
                </a:cubicBezTo>
                <a:cubicBezTo>
                  <a:pt x="5867" y="9871"/>
                  <a:pt x="5839" y="10205"/>
                  <a:pt x="6012" y="10429"/>
                </a:cubicBezTo>
                <a:cubicBezTo>
                  <a:pt x="6080" y="10516"/>
                  <a:pt x="6167" y="10574"/>
                  <a:pt x="6261" y="10601"/>
                </a:cubicBezTo>
                <a:cubicBezTo>
                  <a:pt x="6411" y="10644"/>
                  <a:pt x="6575" y="10610"/>
                  <a:pt x="6703" y="10497"/>
                </a:cubicBezTo>
                <a:cubicBezTo>
                  <a:pt x="6770" y="10437"/>
                  <a:pt x="7563" y="9712"/>
                  <a:pt x="8495" y="8463"/>
                </a:cubicBezTo>
                <a:lnTo>
                  <a:pt x="10309" y="8463"/>
                </a:lnTo>
                <a:cubicBezTo>
                  <a:pt x="10309" y="8463"/>
                  <a:pt x="10309" y="13747"/>
                  <a:pt x="10309" y="13747"/>
                </a:cubicBezTo>
                <a:close/>
                <a:moveTo>
                  <a:pt x="10309" y="20087"/>
                </a:moveTo>
                <a:lnTo>
                  <a:pt x="1964" y="20087"/>
                </a:lnTo>
                <a:lnTo>
                  <a:pt x="1964" y="14803"/>
                </a:lnTo>
                <a:lnTo>
                  <a:pt x="10309" y="14803"/>
                </a:lnTo>
                <a:cubicBezTo>
                  <a:pt x="10309" y="14803"/>
                  <a:pt x="10309" y="20087"/>
                  <a:pt x="10309" y="20087"/>
                </a:cubicBezTo>
                <a:close/>
                <a:moveTo>
                  <a:pt x="982" y="7406"/>
                </a:moveTo>
                <a:lnTo>
                  <a:pt x="982" y="5293"/>
                </a:lnTo>
                <a:lnTo>
                  <a:pt x="9266" y="5293"/>
                </a:lnTo>
                <a:cubicBezTo>
                  <a:pt x="8867" y="6095"/>
                  <a:pt x="8429" y="6803"/>
                  <a:pt x="8005" y="7406"/>
                </a:cubicBezTo>
                <a:cubicBezTo>
                  <a:pt x="8005" y="7406"/>
                  <a:pt x="982" y="7406"/>
                  <a:pt x="982" y="7406"/>
                </a:cubicBezTo>
                <a:close/>
                <a:moveTo>
                  <a:pt x="5606" y="1990"/>
                </a:moveTo>
                <a:cubicBezTo>
                  <a:pt x="6148" y="980"/>
                  <a:pt x="7540" y="751"/>
                  <a:pt x="8714" y="1481"/>
                </a:cubicBezTo>
                <a:cubicBezTo>
                  <a:pt x="9465" y="1948"/>
                  <a:pt x="9931" y="2692"/>
                  <a:pt x="10035" y="3433"/>
                </a:cubicBezTo>
                <a:cubicBezTo>
                  <a:pt x="9944" y="3708"/>
                  <a:pt x="9845" y="3975"/>
                  <a:pt x="9740" y="4236"/>
                </a:cubicBezTo>
                <a:lnTo>
                  <a:pt x="5830" y="4236"/>
                </a:lnTo>
                <a:cubicBezTo>
                  <a:pt x="5362" y="3523"/>
                  <a:pt x="5242" y="2668"/>
                  <a:pt x="5606" y="1990"/>
                </a:cubicBezTo>
                <a:moveTo>
                  <a:pt x="20618" y="4236"/>
                </a:moveTo>
                <a:lnTo>
                  <a:pt x="16874" y="4236"/>
                </a:lnTo>
                <a:cubicBezTo>
                  <a:pt x="17259" y="3325"/>
                  <a:pt x="17284" y="2310"/>
                  <a:pt x="16829" y="1461"/>
                </a:cubicBezTo>
                <a:cubicBezTo>
                  <a:pt x="16015" y="-54"/>
                  <a:pt x="14024" y="-456"/>
                  <a:pt x="12380" y="565"/>
                </a:cubicBezTo>
                <a:cubicBezTo>
                  <a:pt x="11747" y="959"/>
                  <a:pt x="11277" y="1511"/>
                  <a:pt x="10965" y="2122"/>
                </a:cubicBezTo>
                <a:cubicBezTo>
                  <a:pt x="10949" y="2115"/>
                  <a:pt x="10937" y="2103"/>
                  <a:pt x="10920" y="2098"/>
                </a:cubicBezTo>
                <a:cubicBezTo>
                  <a:pt x="10909" y="2095"/>
                  <a:pt x="10899" y="2097"/>
                  <a:pt x="10888" y="2095"/>
                </a:cubicBezTo>
                <a:cubicBezTo>
                  <a:pt x="10861" y="2089"/>
                  <a:pt x="10834" y="2089"/>
                  <a:pt x="10806" y="2088"/>
                </a:cubicBezTo>
                <a:cubicBezTo>
                  <a:pt x="10782" y="2089"/>
                  <a:pt x="10759" y="2089"/>
                  <a:pt x="10735" y="2093"/>
                </a:cubicBezTo>
                <a:cubicBezTo>
                  <a:pt x="10712" y="2096"/>
                  <a:pt x="10689" y="2090"/>
                  <a:pt x="10665" y="2098"/>
                </a:cubicBezTo>
                <a:cubicBezTo>
                  <a:pt x="10648" y="2103"/>
                  <a:pt x="10636" y="2115"/>
                  <a:pt x="10620" y="2122"/>
                </a:cubicBezTo>
                <a:cubicBezTo>
                  <a:pt x="10307" y="1511"/>
                  <a:pt x="9837" y="959"/>
                  <a:pt x="9205" y="566"/>
                </a:cubicBezTo>
                <a:cubicBezTo>
                  <a:pt x="7561" y="-456"/>
                  <a:pt x="5569" y="-54"/>
                  <a:pt x="4755" y="1461"/>
                </a:cubicBezTo>
                <a:cubicBezTo>
                  <a:pt x="4301" y="2310"/>
                  <a:pt x="4325" y="3325"/>
                  <a:pt x="4711" y="4236"/>
                </a:cubicBezTo>
                <a:lnTo>
                  <a:pt x="982" y="4236"/>
                </a:lnTo>
                <a:cubicBezTo>
                  <a:pt x="440" y="4236"/>
                  <a:pt x="0" y="4709"/>
                  <a:pt x="0" y="5293"/>
                </a:cubicBezTo>
                <a:lnTo>
                  <a:pt x="0" y="7406"/>
                </a:lnTo>
                <a:cubicBezTo>
                  <a:pt x="0" y="7990"/>
                  <a:pt x="440" y="8463"/>
                  <a:pt x="982" y="8463"/>
                </a:cubicBezTo>
                <a:lnTo>
                  <a:pt x="982" y="20087"/>
                </a:lnTo>
                <a:cubicBezTo>
                  <a:pt x="982" y="20671"/>
                  <a:pt x="1422" y="21144"/>
                  <a:pt x="1964" y="21144"/>
                </a:cubicBezTo>
                <a:lnTo>
                  <a:pt x="19636" y="21144"/>
                </a:lnTo>
                <a:cubicBezTo>
                  <a:pt x="20178" y="21144"/>
                  <a:pt x="20618" y="20671"/>
                  <a:pt x="20618" y="20087"/>
                </a:cubicBezTo>
                <a:lnTo>
                  <a:pt x="20618" y="8463"/>
                </a:lnTo>
                <a:cubicBezTo>
                  <a:pt x="21160" y="8463"/>
                  <a:pt x="21600" y="7990"/>
                  <a:pt x="21600" y="7406"/>
                </a:cubicBezTo>
                <a:lnTo>
                  <a:pt x="21600" y="5293"/>
                </a:lnTo>
                <a:cubicBezTo>
                  <a:pt x="21600" y="4709"/>
                  <a:pt x="21160" y="4236"/>
                  <a:pt x="20618" y="4236"/>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21" name="Shape 2621"/>
          <p:cNvSpPr/>
          <p:nvPr/>
        </p:nvSpPr>
        <p:spPr>
          <a:xfrm>
            <a:off x="18899077" y="7397149"/>
            <a:ext cx="558655" cy="355508"/>
          </a:xfrm>
          <a:custGeom>
            <a:avLst/>
            <a:gdLst/>
            <a:ahLst/>
            <a:cxnLst>
              <a:cxn ang="0">
                <a:pos x="wd2" y="hd2"/>
              </a:cxn>
              <a:cxn ang="5400000">
                <a:pos x="wd2" y="hd2"/>
              </a:cxn>
              <a:cxn ang="10800000">
                <a:pos x="wd2" y="hd2"/>
              </a:cxn>
              <a:cxn ang="16200000">
                <a:pos x="wd2" y="hd2"/>
              </a:cxn>
            </a:cxnLst>
            <a:rect l="0" t="0" r="r" b="b"/>
            <a:pathLst>
              <a:path w="21600" h="21600" extrusionOk="0">
                <a:moveTo>
                  <a:pt x="10800" y="20057"/>
                </a:moveTo>
                <a:cubicBezTo>
                  <a:pt x="5378" y="20057"/>
                  <a:pt x="982" y="13445"/>
                  <a:pt x="982" y="10800"/>
                </a:cubicBezTo>
                <a:cubicBezTo>
                  <a:pt x="982" y="8155"/>
                  <a:pt x="5378" y="1543"/>
                  <a:pt x="10800" y="1543"/>
                </a:cubicBezTo>
                <a:cubicBezTo>
                  <a:pt x="16223" y="1543"/>
                  <a:pt x="20618" y="8155"/>
                  <a:pt x="20618" y="10800"/>
                </a:cubicBezTo>
                <a:cubicBezTo>
                  <a:pt x="20618" y="13445"/>
                  <a:pt x="16223" y="20057"/>
                  <a:pt x="10800" y="20057"/>
                </a:cubicBezTo>
                <a:moveTo>
                  <a:pt x="10800" y="0"/>
                </a:moveTo>
                <a:cubicBezTo>
                  <a:pt x="4835" y="0"/>
                  <a:pt x="0" y="7714"/>
                  <a:pt x="0" y="10800"/>
                </a:cubicBezTo>
                <a:cubicBezTo>
                  <a:pt x="0" y="13886"/>
                  <a:pt x="4835" y="21600"/>
                  <a:pt x="10800" y="21600"/>
                </a:cubicBezTo>
                <a:cubicBezTo>
                  <a:pt x="16765" y="21600"/>
                  <a:pt x="21600" y="13886"/>
                  <a:pt x="21600" y="10800"/>
                </a:cubicBezTo>
                <a:cubicBezTo>
                  <a:pt x="21600" y="7714"/>
                  <a:pt x="16765" y="0"/>
                  <a:pt x="10800" y="0"/>
                </a:cubicBezTo>
                <a:moveTo>
                  <a:pt x="10800" y="16971"/>
                </a:moveTo>
                <a:cubicBezTo>
                  <a:pt x="8631" y="16971"/>
                  <a:pt x="6873" y="14209"/>
                  <a:pt x="6873" y="10800"/>
                </a:cubicBezTo>
                <a:cubicBezTo>
                  <a:pt x="6873" y="7392"/>
                  <a:pt x="8631" y="4629"/>
                  <a:pt x="10800" y="4629"/>
                </a:cubicBezTo>
                <a:cubicBezTo>
                  <a:pt x="12969" y="4629"/>
                  <a:pt x="14727" y="7392"/>
                  <a:pt x="14727" y="10800"/>
                </a:cubicBezTo>
                <a:cubicBezTo>
                  <a:pt x="14727" y="14209"/>
                  <a:pt x="12969" y="16971"/>
                  <a:pt x="10800" y="16971"/>
                </a:cubicBezTo>
                <a:moveTo>
                  <a:pt x="10800" y="3087"/>
                </a:moveTo>
                <a:cubicBezTo>
                  <a:pt x="8088" y="3087"/>
                  <a:pt x="5891" y="6540"/>
                  <a:pt x="5891" y="10800"/>
                </a:cubicBezTo>
                <a:cubicBezTo>
                  <a:pt x="5891" y="15061"/>
                  <a:pt x="8088" y="18514"/>
                  <a:pt x="10800" y="18514"/>
                </a:cubicBezTo>
                <a:cubicBezTo>
                  <a:pt x="13512" y="18514"/>
                  <a:pt x="15709" y="15061"/>
                  <a:pt x="15709" y="10800"/>
                </a:cubicBezTo>
                <a:cubicBezTo>
                  <a:pt x="15709" y="6540"/>
                  <a:pt x="13512" y="3087"/>
                  <a:pt x="10800" y="3087"/>
                </a:cubicBezTo>
                <a:moveTo>
                  <a:pt x="10800" y="8486"/>
                </a:moveTo>
                <a:cubicBezTo>
                  <a:pt x="9987" y="8486"/>
                  <a:pt x="9327" y="9523"/>
                  <a:pt x="9327" y="10800"/>
                </a:cubicBezTo>
                <a:cubicBezTo>
                  <a:pt x="9327" y="12078"/>
                  <a:pt x="9987" y="13114"/>
                  <a:pt x="10800" y="13114"/>
                </a:cubicBezTo>
                <a:cubicBezTo>
                  <a:pt x="11613" y="13114"/>
                  <a:pt x="12273" y="12078"/>
                  <a:pt x="12273" y="10800"/>
                </a:cubicBezTo>
                <a:cubicBezTo>
                  <a:pt x="12273" y="9523"/>
                  <a:pt x="11613" y="8486"/>
                  <a:pt x="10800" y="8486"/>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22" name="Shape 2622"/>
          <p:cNvSpPr/>
          <p:nvPr/>
        </p:nvSpPr>
        <p:spPr>
          <a:xfrm>
            <a:off x="19965599" y="7295576"/>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9579" y="17044"/>
                </a:moveTo>
                <a:cubicBezTo>
                  <a:pt x="9428" y="17174"/>
                  <a:pt x="9252" y="17274"/>
                  <a:pt x="9050" y="17344"/>
                </a:cubicBezTo>
                <a:cubicBezTo>
                  <a:pt x="8849" y="17415"/>
                  <a:pt x="8636" y="17450"/>
                  <a:pt x="8413" y="17450"/>
                </a:cubicBezTo>
                <a:cubicBezTo>
                  <a:pt x="7887" y="17450"/>
                  <a:pt x="7488" y="17288"/>
                  <a:pt x="7214" y="16966"/>
                </a:cubicBezTo>
                <a:cubicBezTo>
                  <a:pt x="6941" y="16644"/>
                  <a:pt x="6797" y="16226"/>
                  <a:pt x="6782" y="15715"/>
                </a:cubicBezTo>
                <a:lnTo>
                  <a:pt x="5864" y="15715"/>
                </a:lnTo>
                <a:cubicBezTo>
                  <a:pt x="5857" y="16122"/>
                  <a:pt x="5913" y="16486"/>
                  <a:pt x="6032" y="16805"/>
                </a:cubicBezTo>
                <a:cubicBezTo>
                  <a:pt x="6151" y="17123"/>
                  <a:pt x="6321" y="17393"/>
                  <a:pt x="6545" y="17611"/>
                </a:cubicBezTo>
                <a:cubicBezTo>
                  <a:pt x="6767" y="17830"/>
                  <a:pt x="7038" y="17995"/>
                  <a:pt x="7355" y="18106"/>
                </a:cubicBezTo>
                <a:cubicBezTo>
                  <a:pt x="7671" y="18218"/>
                  <a:pt x="8024" y="18273"/>
                  <a:pt x="8413" y="18273"/>
                </a:cubicBezTo>
                <a:cubicBezTo>
                  <a:pt x="8773" y="18273"/>
                  <a:pt x="9113" y="18223"/>
                  <a:pt x="9434" y="18123"/>
                </a:cubicBezTo>
                <a:cubicBezTo>
                  <a:pt x="9754" y="18023"/>
                  <a:pt x="10033" y="17873"/>
                  <a:pt x="10271" y="17672"/>
                </a:cubicBezTo>
                <a:cubicBezTo>
                  <a:pt x="10509" y="17472"/>
                  <a:pt x="10697" y="17222"/>
                  <a:pt x="10837" y="16922"/>
                </a:cubicBezTo>
                <a:cubicBezTo>
                  <a:pt x="10978" y="16621"/>
                  <a:pt x="11048" y="16275"/>
                  <a:pt x="11048" y="15881"/>
                </a:cubicBezTo>
                <a:cubicBezTo>
                  <a:pt x="11048" y="15407"/>
                  <a:pt x="10935" y="14995"/>
                  <a:pt x="10708" y="14646"/>
                </a:cubicBezTo>
                <a:cubicBezTo>
                  <a:pt x="10481" y="14298"/>
                  <a:pt x="10134" y="14072"/>
                  <a:pt x="9666" y="13968"/>
                </a:cubicBezTo>
                <a:lnTo>
                  <a:pt x="9666" y="13946"/>
                </a:lnTo>
                <a:cubicBezTo>
                  <a:pt x="9968" y="13805"/>
                  <a:pt x="10220" y="13597"/>
                  <a:pt x="10422" y="13323"/>
                </a:cubicBezTo>
                <a:cubicBezTo>
                  <a:pt x="10624" y="13048"/>
                  <a:pt x="10724" y="12734"/>
                  <a:pt x="10724" y="12377"/>
                </a:cubicBezTo>
                <a:cubicBezTo>
                  <a:pt x="10724" y="12014"/>
                  <a:pt x="10665" y="11698"/>
                  <a:pt x="10546" y="11432"/>
                </a:cubicBezTo>
                <a:cubicBezTo>
                  <a:pt x="10427" y="11165"/>
                  <a:pt x="10263" y="10946"/>
                  <a:pt x="10055" y="10776"/>
                </a:cubicBezTo>
                <a:cubicBezTo>
                  <a:pt x="9846" y="10605"/>
                  <a:pt x="9599" y="10477"/>
                  <a:pt x="9315" y="10392"/>
                </a:cubicBezTo>
                <a:cubicBezTo>
                  <a:pt x="9030" y="10306"/>
                  <a:pt x="8722" y="10264"/>
                  <a:pt x="8391" y="10264"/>
                </a:cubicBezTo>
                <a:cubicBezTo>
                  <a:pt x="8010" y="10264"/>
                  <a:pt x="7673" y="10326"/>
                  <a:pt x="7382" y="10453"/>
                </a:cubicBezTo>
                <a:cubicBezTo>
                  <a:pt x="7090" y="10579"/>
                  <a:pt x="6847" y="10753"/>
                  <a:pt x="6653" y="10976"/>
                </a:cubicBezTo>
                <a:cubicBezTo>
                  <a:pt x="6459" y="11198"/>
                  <a:pt x="6309" y="11466"/>
                  <a:pt x="6204" y="11777"/>
                </a:cubicBezTo>
                <a:cubicBezTo>
                  <a:pt x="6100" y="12088"/>
                  <a:pt x="6040" y="12433"/>
                  <a:pt x="6026" y="12811"/>
                </a:cubicBezTo>
                <a:lnTo>
                  <a:pt x="6944" y="12811"/>
                </a:lnTo>
                <a:cubicBezTo>
                  <a:pt x="6944" y="12581"/>
                  <a:pt x="6972" y="12363"/>
                  <a:pt x="7031" y="12155"/>
                </a:cubicBezTo>
                <a:cubicBezTo>
                  <a:pt x="7088" y="11947"/>
                  <a:pt x="7177" y="11766"/>
                  <a:pt x="7296" y="11610"/>
                </a:cubicBezTo>
                <a:cubicBezTo>
                  <a:pt x="7414" y="11454"/>
                  <a:pt x="7565" y="11330"/>
                  <a:pt x="7749" y="11237"/>
                </a:cubicBezTo>
                <a:cubicBezTo>
                  <a:pt x="7932" y="11144"/>
                  <a:pt x="8147" y="11098"/>
                  <a:pt x="8391" y="11098"/>
                </a:cubicBezTo>
                <a:cubicBezTo>
                  <a:pt x="8780" y="11098"/>
                  <a:pt x="9104" y="11204"/>
                  <a:pt x="9364" y="11415"/>
                </a:cubicBezTo>
                <a:cubicBezTo>
                  <a:pt x="9623" y="11627"/>
                  <a:pt x="9752" y="11943"/>
                  <a:pt x="9752" y="12366"/>
                </a:cubicBezTo>
                <a:cubicBezTo>
                  <a:pt x="9752" y="12574"/>
                  <a:pt x="9713" y="12759"/>
                  <a:pt x="9634" y="12922"/>
                </a:cubicBezTo>
                <a:cubicBezTo>
                  <a:pt x="9554" y="13086"/>
                  <a:pt x="9448" y="13221"/>
                  <a:pt x="9315" y="13329"/>
                </a:cubicBezTo>
                <a:cubicBezTo>
                  <a:pt x="9182" y="13436"/>
                  <a:pt x="9027" y="13517"/>
                  <a:pt x="8851" y="13574"/>
                </a:cubicBezTo>
                <a:cubicBezTo>
                  <a:pt x="8674" y="13629"/>
                  <a:pt x="8488" y="13657"/>
                  <a:pt x="8294" y="13657"/>
                </a:cubicBezTo>
                <a:lnTo>
                  <a:pt x="7992" y="13657"/>
                </a:lnTo>
                <a:cubicBezTo>
                  <a:pt x="7963" y="13657"/>
                  <a:pt x="7930" y="13653"/>
                  <a:pt x="7895" y="13645"/>
                </a:cubicBezTo>
                <a:lnTo>
                  <a:pt x="7895" y="14447"/>
                </a:lnTo>
                <a:cubicBezTo>
                  <a:pt x="8067" y="14424"/>
                  <a:pt x="8251" y="14413"/>
                  <a:pt x="8445" y="14413"/>
                </a:cubicBezTo>
                <a:cubicBezTo>
                  <a:pt x="8676" y="14413"/>
                  <a:pt x="8890" y="14444"/>
                  <a:pt x="9088" y="14507"/>
                </a:cubicBezTo>
                <a:cubicBezTo>
                  <a:pt x="9286" y="14571"/>
                  <a:pt x="9457" y="14667"/>
                  <a:pt x="9601" y="14797"/>
                </a:cubicBezTo>
                <a:cubicBezTo>
                  <a:pt x="9745" y="14927"/>
                  <a:pt x="9860" y="15086"/>
                  <a:pt x="9947" y="15275"/>
                </a:cubicBezTo>
                <a:cubicBezTo>
                  <a:pt x="10033" y="15464"/>
                  <a:pt x="10076" y="15682"/>
                  <a:pt x="10076" y="15926"/>
                </a:cubicBezTo>
                <a:cubicBezTo>
                  <a:pt x="10076" y="16163"/>
                  <a:pt x="10031" y="16377"/>
                  <a:pt x="9941" y="16565"/>
                </a:cubicBezTo>
                <a:cubicBezTo>
                  <a:pt x="9851" y="16754"/>
                  <a:pt x="9731" y="16914"/>
                  <a:pt x="9579" y="17044"/>
                </a:cubicBezTo>
                <a:moveTo>
                  <a:pt x="14257" y="18151"/>
                </a:moveTo>
                <a:lnTo>
                  <a:pt x="15175" y="18151"/>
                </a:lnTo>
                <a:lnTo>
                  <a:pt x="15175" y="10264"/>
                </a:lnTo>
                <a:lnTo>
                  <a:pt x="14473" y="10264"/>
                </a:lnTo>
                <a:cubicBezTo>
                  <a:pt x="14422" y="10561"/>
                  <a:pt x="14329" y="10805"/>
                  <a:pt x="14192" y="10998"/>
                </a:cubicBezTo>
                <a:cubicBezTo>
                  <a:pt x="14055" y="11191"/>
                  <a:pt x="13888" y="11343"/>
                  <a:pt x="13690" y="11454"/>
                </a:cubicBezTo>
                <a:cubicBezTo>
                  <a:pt x="13492" y="11565"/>
                  <a:pt x="13271" y="11641"/>
                  <a:pt x="13026" y="11682"/>
                </a:cubicBezTo>
                <a:cubicBezTo>
                  <a:pt x="12781" y="11723"/>
                  <a:pt x="12529" y="11743"/>
                  <a:pt x="12270" y="11743"/>
                </a:cubicBezTo>
                <a:lnTo>
                  <a:pt x="12270" y="12499"/>
                </a:lnTo>
                <a:lnTo>
                  <a:pt x="14257" y="12499"/>
                </a:lnTo>
                <a:cubicBezTo>
                  <a:pt x="14257" y="12499"/>
                  <a:pt x="14257" y="18151"/>
                  <a:pt x="14257" y="18151"/>
                </a:cubicBezTo>
                <a:close/>
                <a:moveTo>
                  <a:pt x="20618" y="6873"/>
                </a:moveTo>
                <a:lnTo>
                  <a:pt x="982" y="6873"/>
                </a:lnTo>
                <a:lnTo>
                  <a:pt x="982" y="3928"/>
                </a:lnTo>
                <a:cubicBezTo>
                  <a:pt x="982" y="3385"/>
                  <a:pt x="1421" y="2945"/>
                  <a:pt x="1964" y="2945"/>
                </a:cubicBezTo>
                <a:lnTo>
                  <a:pt x="3927" y="2945"/>
                </a:lnTo>
                <a:lnTo>
                  <a:pt x="3927" y="4418"/>
                </a:lnTo>
                <a:cubicBezTo>
                  <a:pt x="3927" y="4690"/>
                  <a:pt x="4147" y="4909"/>
                  <a:pt x="4418" y="4909"/>
                </a:cubicBezTo>
                <a:cubicBezTo>
                  <a:pt x="4690" y="4909"/>
                  <a:pt x="4909" y="4690"/>
                  <a:pt x="4909" y="4418"/>
                </a:cubicBezTo>
                <a:lnTo>
                  <a:pt x="4909" y="2945"/>
                </a:lnTo>
                <a:lnTo>
                  <a:pt x="16691" y="2945"/>
                </a:lnTo>
                <a:lnTo>
                  <a:pt x="16691" y="4418"/>
                </a:lnTo>
                <a:cubicBezTo>
                  <a:pt x="16691" y="4690"/>
                  <a:pt x="16910" y="4909"/>
                  <a:pt x="17182" y="4909"/>
                </a:cubicBezTo>
                <a:cubicBezTo>
                  <a:pt x="17453" y="4909"/>
                  <a:pt x="17673" y="4690"/>
                  <a:pt x="17673" y="4418"/>
                </a:cubicBezTo>
                <a:lnTo>
                  <a:pt x="17673" y="2945"/>
                </a:lnTo>
                <a:lnTo>
                  <a:pt x="19636" y="2945"/>
                </a:lnTo>
                <a:cubicBezTo>
                  <a:pt x="20179" y="2945"/>
                  <a:pt x="20618" y="3385"/>
                  <a:pt x="20618" y="3928"/>
                </a:cubicBezTo>
                <a:cubicBezTo>
                  <a:pt x="20618" y="3928"/>
                  <a:pt x="20618" y="6873"/>
                  <a:pt x="20618" y="6873"/>
                </a:cubicBezTo>
                <a:close/>
                <a:moveTo>
                  <a:pt x="20618" y="19636"/>
                </a:moveTo>
                <a:cubicBezTo>
                  <a:pt x="20618" y="20179"/>
                  <a:pt x="20179" y="20618"/>
                  <a:pt x="19636" y="20618"/>
                </a:cubicBezTo>
                <a:lnTo>
                  <a:pt x="1964" y="20618"/>
                </a:lnTo>
                <a:cubicBezTo>
                  <a:pt x="1421" y="20618"/>
                  <a:pt x="982" y="20179"/>
                  <a:pt x="982" y="19636"/>
                </a:cubicBezTo>
                <a:lnTo>
                  <a:pt x="982" y="7855"/>
                </a:lnTo>
                <a:lnTo>
                  <a:pt x="20618" y="7855"/>
                </a:lnTo>
                <a:cubicBezTo>
                  <a:pt x="20618" y="7855"/>
                  <a:pt x="20618" y="19636"/>
                  <a:pt x="20618" y="19636"/>
                </a:cubicBezTo>
                <a:close/>
                <a:moveTo>
                  <a:pt x="19636" y="1964"/>
                </a:moveTo>
                <a:lnTo>
                  <a:pt x="17673" y="1964"/>
                </a:lnTo>
                <a:lnTo>
                  <a:pt x="17673" y="491"/>
                </a:lnTo>
                <a:cubicBezTo>
                  <a:pt x="17673" y="220"/>
                  <a:pt x="17453" y="0"/>
                  <a:pt x="17182" y="0"/>
                </a:cubicBezTo>
                <a:cubicBezTo>
                  <a:pt x="16910" y="0"/>
                  <a:pt x="16691" y="220"/>
                  <a:pt x="16691" y="491"/>
                </a:cubicBezTo>
                <a:lnTo>
                  <a:pt x="16691" y="1964"/>
                </a:lnTo>
                <a:lnTo>
                  <a:pt x="4909" y="1964"/>
                </a:lnTo>
                <a:lnTo>
                  <a:pt x="4909" y="491"/>
                </a:lnTo>
                <a:cubicBezTo>
                  <a:pt x="4909" y="220"/>
                  <a:pt x="4690" y="0"/>
                  <a:pt x="4418" y="0"/>
                </a:cubicBezTo>
                <a:cubicBezTo>
                  <a:pt x="4147" y="0"/>
                  <a:pt x="3927" y="220"/>
                  <a:pt x="3927" y="491"/>
                </a:cubicBezTo>
                <a:lnTo>
                  <a:pt x="3927" y="1964"/>
                </a:lnTo>
                <a:lnTo>
                  <a:pt x="1964" y="1964"/>
                </a:lnTo>
                <a:cubicBezTo>
                  <a:pt x="879" y="1964"/>
                  <a:pt x="0" y="2843"/>
                  <a:pt x="0" y="3928"/>
                </a:cubicBezTo>
                <a:lnTo>
                  <a:pt x="0" y="19636"/>
                </a:lnTo>
                <a:cubicBezTo>
                  <a:pt x="0" y="20721"/>
                  <a:pt x="879" y="21600"/>
                  <a:pt x="1964" y="21600"/>
                </a:cubicBezTo>
                <a:lnTo>
                  <a:pt x="19636" y="21600"/>
                </a:lnTo>
                <a:cubicBezTo>
                  <a:pt x="20721" y="21600"/>
                  <a:pt x="21600" y="20721"/>
                  <a:pt x="21600" y="19636"/>
                </a:cubicBezTo>
                <a:lnTo>
                  <a:pt x="21600" y="3928"/>
                </a:lnTo>
                <a:cubicBezTo>
                  <a:pt x="21600" y="2843"/>
                  <a:pt x="20721" y="1964"/>
                  <a:pt x="19636" y="1964"/>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23" name="Shape 2623"/>
          <p:cNvSpPr/>
          <p:nvPr/>
        </p:nvSpPr>
        <p:spPr>
          <a:xfrm>
            <a:off x="21032121" y="7295576"/>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7364" y="13255"/>
                </a:moveTo>
                <a:lnTo>
                  <a:pt x="5400" y="13255"/>
                </a:lnTo>
                <a:lnTo>
                  <a:pt x="5400" y="15218"/>
                </a:lnTo>
                <a:lnTo>
                  <a:pt x="7364" y="15218"/>
                </a:lnTo>
                <a:cubicBezTo>
                  <a:pt x="7364" y="15218"/>
                  <a:pt x="7364" y="13255"/>
                  <a:pt x="7364" y="13255"/>
                </a:cubicBezTo>
                <a:close/>
                <a:moveTo>
                  <a:pt x="7364" y="16691"/>
                </a:moveTo>
                <a:lnTo>
                  <a:pt x="5400" y="16691"/>
                </a:lnTo>
                <a:lnTo>
                  <a:pt x="5400" y="18655"/>
                </a:lnTo>
                <a:lnTo>
                  <a:pt x="7364" y="18655"/>
                </a:lnTo>
                <a:cubicBezTo>
                  <a:pt x="7364" y="18655"/>
                  <a:pt x="7364" y="16691"/>
                  <a:pt x="7364" y="16691"/>
                </a:cubicBezTo>
                <a:close/>
                <a:moveTo>
                  <a:pt x="7364" y="9818"/>
                </a:moveTo>
                <a:lnTo>
                  <a:pt x="5400" y="9818"/>
                </a:lnTo>
                <a:lnTo>
                  <a:pt x="5400" y="11782"/>
                </a:lnTo>
                <a:lnTo>
                  <a:pt x="7364" y="11782"/>
                </a:lnTo>
                <a:cubicBezTo>
                  <a:pt x="7364" y="11782"/>
                  <a:pt x="7364" y="9818"/>
                  <a:pt x="7364" y="9818"/>
                </a:cubicBezTo>
                <a:close/>
                <a:moveTo>
                  <a:pt x="4418" y="16691"/>
                </a:moveTo>
                <a:lnTo>
                  <a:pt x="2455" y="16691"/>
                </a:lnTo>
                <a:lnTo>
                  <a:pt x="2455" y="18655"/>
                </a:lnTo>
                <a:lnTo>
                  <a:pt x="4418" y="18655"/>
                </a:lnTo>
                <a:cubicBezTo>
                  <a:pt x="4418" y="18655"/>
                  <a:pt x="4418" y="16691"/>
                  <a:pt x="4418" y="16691"/>
                </a:cubicBezTo>
                <a:close/>
                <a:moveTo>
                  <a:pt x="20618" y="6873"/>
                </a:moveTo>
                <a:lnTo>
                  <a:pt x="982" y="6873"/>
                </a:lnTo>
                <a:lnTo>
                  <a:pt x="982" y="3928"/>
                </a:lnTo>
                <a:cubicBezTo>
                  <a:pt x="982" y="3385"/>
                  <a:pt x="1422" y="2945"/>
                  <a:pt x="1964" y="2945"/>
                </a:cubicBezTo>
                <a:lnTo>
                  <a:pt x="3927" y="2945"/>
                </a:lnTo>
                <a:lnTo>
                  <a:pt x="3927" y="4418"/>
                </a:lnTo>
                <a:cubicBezTo>
                  <a:pt x="3927" y="4690"/>
                  <a:pt x="4147" y="4909"/>
                  <a:pt x="4418" y="4909"/>
                </a:cubicBezTo>
                <a:cubicBezTo>
                  <a:pt x="4690" y="4909"/>
                  <a:pt x="4909" y="4690"/>
                  <a:pt x="4909" y="4418"/>
                </a:cubicBezTo>
                <a:lnTo>
                  <a:pt x="4909" y="2945"/>
                </a:lnTo>
                <a:lnTo>
                  <a:pt x="16691" y="2945"/>
                </a:lnTo>
                <a:lnTo>
                  <a:pt x="16691" y="4418"/>
                </a:lnTo>
                <a:cubicBezTo>
                  <a:pt x="16691" y="4690"/>
                  <a:pt x="16910" y="4909"/>
                  <a:pt x="17182" y="4909"/>
                </a:cubicBezTo>
                <a:cubicBezTo>
                  <a:pt x="17453" y="4909"/>
                  <a:pt x="17673" y="4690"/>
                  <a:pt x="17673" y="4418"/>
                </a:cubicBezTo>
                <a:lnTo>
                  <a:pt x="17673" y="2945"/>
                </a:lnTo>
                <a:lnTo>
                  <a:pt x="19636" y="2945"/>
                </a:lnTo>
                <a:cubicBezTo>
                  <a:pt x="20178" y="2945"/>
                  <a:pt x="20618" y="3385"/>
                  <a:pt x="20618" y="3928"/>
                </a:cubicBezTo>
                <a:cubicBezTo>
                  <a:pt x="20618" y="3928"/>
                  <a:pt x="20618" y="6873"/>
                  <a:pt x="20618" y="6873"/>
                </a:cubicBezTo>
                <a:close/>
                <a:moveTo>
                  <a:pt x="20618" y="19636"/>
                </a:moveTo>
                <a:cubicBezTo>
                  <a:pt x="20618" y="20178"/>
                  <a:pt x="20178" y="20618"/>
                  <a:pt x="19636" y="20618"/>
                </a:cubicBezTo>
                <a:lnTo>
                  <a:pt x="1964" y="20618"/>
                </a:lnTo>
                <a:cubicBezTo>
                  <a:pt x="1422" y="20618"/>
                  <a:pt x="982" y="20178"/>
                  <a:pt x="982" y="19636"/>
                </a:cubicBezTo>
                <a:lnTo>
                  <a:pt x="982" y="7855"/>
                </a:lnTo>
                <a:lnTo>
                  <a:pt x="20618" y="7855"/>
                </a:lnTo>
                <a:cubicBezTo>
                  <a:pt x="20618" y="7855"/>
                  <a:pt x="20618" y="19636"/>
                  <a:pt x="20618" y="19636"/>
                </a:cubicBezTo>
                <a:close/>
                <a:moveTo>
                  <a:pt x="19636" y="1964"/>
                </a:moveTo>
                <a:lnTo>
                  <a:pt x="17673" y="1964"/>
                </a:lnTo>
                <a:lnTo>
                  <a:pt x="17673" y="491"/>
                </a:lnTo>
                <a:cubicBezTo>
                  <a:pt x="17673" y="220"/>
                  <a:pt x="17453" y="0"/>
                  <a:pt x="17182" y="0"/>
                </a:cubicBezTo>
                <a:cubicBezTo>
                  <a:pt x="16910" y="0"/>
                  <a:pt x="16691" y="220"/>
                  <a:pt x="16691" y="491"/>
                </a:cubicBezTo>
                <a:lnTo>
                  <a:pt x="16691" y="1964"/>
                </a:lnTo>
                <a:lnTo>
                  <a:pt x="4909" y="1964"/>
                </a:lnTo>
                <a:lnTo>
                  <a:pt x="4909" y="491"/>
                </a:lnTo>
                <a:cubicBezTo>
                  <a:pt x="4909" y="220"/>
                  <a:pt x="4690" y="0"/>
                  <a:pt x="4418" y="0"/>
                </a:cubicBezTo>
                <a:cubicBezTo>
                  <a:pt x="4147" y="0"/>
                  <a:pt x="3927" y="220"/>
                  <a:pt x="3927" y="491"/>
                </a:cubicBezTo>
                <a:lnTo>
                  <a:pt x="3927" y="1964"/>
                </a:lnTo>
                <a:lnTo>
                  <a:pt x="1964" y="1964"/>
                </a:lnTo>
                <a:cubicBezTo>
                  <a:pt x="879" y="1964"/>
                  <a:pt x="0" y="2843"/>
                  <a:pt x="0" y="3928"/>
                </a:cubicBezTo>
                <a:lnTo>
                  <a:pt x="0" y="19636"/>
                </a:lnTo>
                <a:cubicBezTo>
                  <a:pt x="0" y="20721"/>
                  <a:pt x="879" y="21600"/>
                  <a:pt x="1964" y="21600"/>
                </a:cubicBezTo>
                <a:lnTo>
                  <a:pt x="19636" y="21600"/>
                </a:lnTo>
                <a:cubicBezTo>
                  <a:pt x="20721" y="21600"/>
                  <a:pt x="21600" y="20721"/>
                  <a:pt x="21600" y="19636"/>
                </a:cubicBezTo>
                <a:lnTo>
                  <a:pt x="21600" y="3928"/>
                </a:lnTo>
                <a:cubicBezTo>
                  <a:pt x="21600" y="2843"/>
                  <a:pt x="20721" y="1964"/>
                  <a:pt x="19636" y="1964"/>
                </a:cubicBezTo>
                <a:moveTo>
                  <a:pt x="4418" y="9818"/>
                </a:moveTo>
                <a:lnTo>
                  <a:pt x="2455" y="9818"/>
                </a:lnTo>
                <a:lnTo>
                  <a:pt x="2455" y="11782"/>
                </a:lnTo>
                <a:lnTo>
                  <a:pt x="4418" y="11782"/>
                </a:lnTo>
                <a:cubicBezTo>
                  <a:pt x="4418" y="11782"/>
                  <a:pt x="4418" y="9818"/>
                  <a:pt x="4418" y="9818"/>
                </a:cubicBezTo>
                <a:close/>
                <a:moveTo>
                  <a:pt x="4418" y="13255"/>
                </a:moveTo>
                <a:lnTo>
                  <a:pt x="2455" y="13255"/>
                </a:lnTo>
                <a:lnTo>
                  <a:pt x="2455" y="15218"/>
                </a:lnTo>
                <a:lnTo>
                  <a:pt x="4418" y="15218"/>
                </a:lnTo>
                <a:cubicBezTo>
                  <a:pt x="4418" y="15218"/>
                  <a:pt x="4418" y="13255"/>
                  <a:pt x="4418" y="13255"/>
                </a:cubicBezTo>
                <a:close/>
                <a:moveTo>
                  <a:pt x="10309" y="16691"/>
                </a:moveTo>
                <a:lnTo>
                  <a:pt x="8345" y="16691"/>
                </a:lnTo>
                <a:lnTo>
                  <a:pt x="8345" y="18655"/>
                </a:lnTo>
                <a:lnTo>
                  <a:pt x="10309" y="18655"/>
                </a:lnTo>
                <a:cubicBezTo>
                  <a:pt x="10309" y="18655"/>
                  <a:pt x="10309" y="16691"/>
                  <a:pt x="10309" y="16691"/>
                </a:cubicBezTo>
                <a:close/>
                <a:moveTo>
                  <a:pt x="10309" y="9818"/>
                </a:moveTo>
                <a:lnTo>
                  <a:pt x="8345" y="9818"/>
                </a:lnTo>
                <a:lnTo>
                  <a:pt x="8345" y="11782"/>
                </a:lnTo>
                <a:lnTo>
                  <a:pt x="10309" y="11782"/>
                </a:lnTo>
                <a:cubicBezTo>
                  <a:pt x="10309" y="11782"/>
                  <a:pt x="10309" y="9818"/>
                  <a:pt x="10309" y="9818"/>
                </a:cubicBezTo>
                <a:close/>
                <a:moveTo>
                  <a:pt x="10309" y="13255"/>
                </a:moveTo>
                <a:lnTo>
                  <a:pt x="8345" y="13255"/>
                </a:lnTo>
                <a:lnTo>
                  <a:pt x="8345" y="15218"/>
                </a:lnTo>
                <a:lnTo>
                  <a:pt x="10309" y="15218"/>
                </a:lnTo>
                <a:cubicBezTo>
                  <a:pt x="10309" y="15218"/>
                  <a:pt x="10309" y="13255"/>
                  <a:pt x="10309" y="13255"/>
                </a:cubicBezTo>
                <a:close/>
                <a:moveTo>
                  <a:pt x="19145" y="13255"/>
                </a:moveTo>
                <a:lnTo>
                  <a:pt x="17182" y="13255"/>
                </a:lnTo>
                <a:lnTo>
                  <a:pt x="17182" y="15218"/>
                </a:lnTo>
                <a:lnTo>
                  <a:pt x="19145" y="15218"/>
                </a:lnTo>
                <a:cubicBezTo>
                  <a:pt x="19145" y="15218"/>
                  <a:pt x="19145" y="13255"/>
                  <a:pt x="19145" y="13255"/>
                </a:cubicBezTo>
                <a:close/>
                <a:moveTo>
                  <a:pt x="16200" y="13255"/>
                </a:moveTo>
                <a:lnTo>
                  <a:pt x="14236" y="13255"/>
                </a:lnTo>
                <a:lnTo>
                  <a:pt x="14236" y="15218"/>
                </a:lnTo>
                <a:lnTo>
                  <a:pt x="16200" y="15218"/>
                </a:lnTo>
                <a:cubicBezTo>
                  <a:pt x="16200" y="15218"/>
                  <a:pt x="16200" y="13255"/>
                  <a:pt x="16200" y="13255"/>
                </a:cubicBezTo>
                <a:close/>
                <a:moveTo>
                  <a:pt x="19145" y="9818"/>
                </a:moveTo>
                <a:lnTo>
                  <a:pt x="17182" y="9818"/>
                </a:lnTo>
                <a:lnTo>
                  <a:pt x="17182" y="11782"/>
                </a:lnTo>
                <a:lnTo>
                  <a:pt x="19145" y="11782"/>
                </a:lnTo>
                <a:cubicBezTo>
                  <a:pt x="19145" y="11782"/>
                  <a:pt x="19145" y="9818"/>
                  <a:pt x="19145" y="9818"/>
                </a:cubicBezTo>
                <a:close/>
                <a:moveTo>
                  <a:pt x="16200" y="9818"/>
                </a:moveTo>
                <a:lnTo>
                  <a:pt x="14236" y="9818"/>
                </a:lnTo>
                <a:lnTo>
                  <a:pt x="14236" y="11782"/>
                </a:lnTo>
                <a:lnTo>
                  <a:pt x="16200" y="11782"/>
                </a:lnTo>
                <a:cubicBezTo>
                  <a:pt x="16200" y="11782"/>
                  <a:pt x="16200" y="9818"/>
                  <a:pt x="16200" y="9818"/>
                </a:cubicBezTo>
                <a:close/>
                <a:moveTo>
                  <a:pt x="13255" y="16691"/>
                </a:moveTo>
                <a:lnTo>
                  <a:pt x="11291" y="16691"/>
                </a:lnTo>
                <a:lnTo>
                  <a:pt x="11291" y="18655"/>
                </a:lnTo>
                <a:lnTo>
                  <a:pt x="13255" y="18655"/>
                </a:lnTo>
                <a:cubicBezTo>
                  <a:pt x="13255" y="18655"/>
                  <a:pt x="13255" y="16691"/>
                  <a:pt x="13255" y="16691"/>
                </a:cubicBezTo>
                <a:close/>
                <a:moveTo>
                  <a:pt x="13255" y="9818"/>
                </a:moveTo>
                <a:lnTo>
                  <a:pt x="11291" y="9818"/>
                </a:lnTo>
                <a:lnTo>
                  <a:pt x="11291" y="11782"/>
                </a:lnTo>
                <a:lnTo>
                  <a:pt x="13255" y="11782"/>
                </a:lnTo>
                <a:cubicBezTo>
                  <a:pt x="13255" y="11782"/>
                  <a:pt x="13255" y="9818"/>
                  <a:pt x="13255" y="9818"/>
                </a:cubicBezTo>
                <a:close/>
                <a:moveTo>
                  <a:pt x="13255" y="13255"/>
                </a:moveTo>
                <a:lnTo>
                  <a:pt x="11291" y="13255"/>
                </a:lnTo>
                <a:lnTo>
                  <a:pt x="11291" y="15218"/>
                </a:lnTo>
                <a:lnTo>
                  <a:pt x="13255" y="15218"/>
                </a:lnTo>
                <a:cubicBezTo>
                  <a:pt x="13255" y="15218"/>
                  <a:pt x="13255" y="13255"/>
                  <a:pt x="13255" y="13255"/>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24" name="Shape 2624"/>
          <p:cNvSpPr/>
          <p:nvPr/>
        </p:nvSpPr>
        <p:spPr>
          <a:xfrm>
            <a:off x="22098643" y="7295576"/>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982" y="6873"/>
                </a:moveTo>
                <a:lnTo>
                  <a:pt x="20618" y="6873"/>
                </a:lnTo>
                <a:lnTo>
                  <a:pt x="20618" y="7855"/>
                </a:lnTo>
                <a:lnTo>
                  <a:pt x="982" y="7855"/>
                </a:lnTo>
                <a:cubicBezTo>
                  <a:pt x="982" y="7855"/>
                  <a:pt x="982" y="6873"/>
                  <a:pt x="982" y="6873"/>
                </a:cubicBezTo>
                <a:close/>
                <a:moveTo>
                  <a:pt x="16691" y="8836"/>
                </a:moveTo>
                <a:lnTo>
                  <a:pt x="18655" y="8836"/>
                </a:lnTo>
                <a:lnTo>
                  <a:pt x="18655" y="17673"/>
                </a:lnTo>
                <a:lnTo>
                  <a:pt x="16691" y="17673"/>
                </a:lnTo>
                <a:cubicBezTo>
                  <a:pt x="16691" y="17673"/>
                  <a:pt x="16691" y="8836"/>
                  <a:pt x="16691" y="8836"/>
                </a:cubicBezTo>
                <a:close/>
                <a:moveTo>
                  <a:pt x="13745" y="8836"/>
                </a:moveTo>
                <a:lnTo>
                  <a:pt x="15709" y="8836"/>
                </a:lnTo>
                <a:lnTo>
                  <a:pt x="15709" y="17673"/>
                </a:lnTo>
                <a:lnTo>
                  <a:pt x="13745" y="17673"/>
                </a:lnTo>
                <a:cubicBezTo>
                  <a:pt x="13745" y="17673"/>
                  <a:pt x="13745" y="8836"/>
                  <a:pt x="13745" y="8836"/>
                </a:cubicBezTo>
                <a:close/>
                <a:moveTo>
                  <a:pt x="8836" y="8836"/>
                </a:moveTo>
                <a:lnTo>
                  <a:pt x="12764" y="8836"/>
                </a:lnTo>
                <a:lnTo>
                  <a:pt x="12764" y="17673"/>
                </a:lnTo>
                <a:lnTo>
                  <a:pt x="8836" y="17673"/>
                </a:lnTo>
                <a:cubicBezTo>
                  <a:pt x="8836" y="17673"/>
                  <a:pt x="8836" y="8836"/>
                  <a:pt x="8836" y="8836"/>
                </a:cubicBezTo>
                <a:close/>
                <a:moveTo>
                  <a:pt x="5891" y="8836"/>
                </a:moveTo>
                <a:lnTo>
                  <a:pt x="7855" y="8836"/>
                </a:lnTo>
                <a:lnTo>
                  <a:pt x="7855" y="17673"/>
                </a:lnTo>
                <a:lnTo>
                  <a:pt x="5891" y="17673"/>
                </a:lnTo>
                <a:cubicBezTo>
                  <a:pt x="5891" y="17673"/>
                  <a:pt x="5891" y="8836"/>
                  <a:pt x="5891" y="8836"/>
                </a:cubicBezTo>
                <a:close/>
                <a:moveTo>
                  <a:pt x="2945" y="8836"/>
                </a:moveTo>
                <a:lnTo>
                  <a:pt x="4909" y="8836"/>
                </a:lnTo>
                <a:lnTo>
                  <a:pt x="4909" y="17673"/>
                </a:lnTo>
                <a:lnTo>
                  <a:pt x="2945" y="17673"/>
                </a:lnTo>
                <a:cubicBezTo>
                  <a:pt x="2945" y="17673"/>
                  <a:pt x="2945" y="8836"/>
                  <a:pt x="2945" y="8836"/>
                </a:cubicBezTo>
                <a:close/>
                <a:moveTo>
                  <a:pt x="19773" y="18655"/>
                </a:moveTo>
                <a:lnTo>
                  <a:pt x="20428" y="20618"/>
                </a:lnTo>
                <a:lnTo>
                  <a:pt x="1172" y="20618"/>
                </a:lnTo>
                <a:lnTo>
                  <a:pt x="1827" y="18655"/>
                </a:lnTo>
                <a:cubicBezTo>
                  <a:pt x="1827" y="18655"/>
                  <a:pt x="19773" y="18655"/>
                  <a:pt x="19773" y="18655"/>
                </a:cubicBezTo>
                <a:close/>
                <a:moveTo>
                  <a:pt x="10800" y="1056"/>
                </a:moveTo>
                <a:lnTo>
                  <a:pt x="19261" y="5891"/>
                </a:lnTo>
                <a:lnTo>
                  <a:pt x="2339" y="5891"/>
                </a:lnTo>
                <a:cubicBezTo>
                  <a:pt x="2339" y="5891"/>
                  <a:pt x="10800" y="1056"/>
                  <a:pt x="10800" y="1056"/>
                </a:cubicBezTo>
                <a:close/>
                <a:moveTo>
                  <a:pt x="21109" y="8836"/>
                </a:moveTo>
                <a:cubicBezTo>
                  <a:pt x="21380" y="8836"/>
                  <a:pt x="21600" y="8617"/>
                  <a:pt x="21600" y="8345"/>
                </a:cubicBezTo>
                <a:lnTo>
                  <a:pt x="21600" y="6382"/>
                </a:lnTo>
                <a:cubicBezTo>
                  <a:pt x="21600" y="6200"/>
                  <a:pt x="21496" y="6047"/>
                  <a:pt x="21349" y="5963"/>
                </a:cubicBezTo>
                <a:lnTo>
                  <a:pt x="21353" y="5956"/>
                </a:lnTo>
                <a:lnTo>
                  <a:pt x="11044" y="65"/>
                </a:lnTo>
                <a:lnTo>
                  <a:pt x="11040" y="72"/>
                </a:lnTo>
                <a:cubicBezTo>
                  <a:pt x="10968" y="30"/>
                  <a:pt x="10889" y="0"/>
                  <a:pt x="10800" y="0"/>
                </a:cubicBezTo>
                <a:cubicBezTo>
                  <a:pt x="10711" y="0"/>
                  <a:pt x="10632" y="30"/>
                  <a:pt x="10560" y="72"/>
                </a:cubicBezTo>
                <a:lnTo>
                  <a:pt x="10556" y="65"/>
                </a:lnTo>
                <a:lnTo>
                  <a:pt x="247" y="5956"/>
                </a:lnTo>
                <a:lnTo>
                  <a:pt x="251" y="5963"/>
                </a:lnTo>
                <a:cubicBezTo>
                  <a:pt x="104" y="6047"/>
                  <a:pt x="0" y="6200"/>
                  <a:pt x="0" y="6382"/>
                </a:cubicBezTo>
                <a:lnTo>
                  <a:pt x="0" y="8345"/>
                </a:lnTo>
                <a:cubicBezTo>
                  <a:pt x="0" y="8617"/>
                  <a:pt x="220" y="8836"/>
                  <a:pt x="491" y="8836"/>
                </a:cubicBezTo>
                <a:lnTo>
                  <a:pt x="1964" y="8836"/>
                </a:lnTo>
                <a:lnTo>
                  <a:pt x="1964" y="17673"/>
                </a:lnTo>
                <a:lnTo>
                  <a:pt x="1473" y="17673"/>
                </a:lnTo>
                <a:cubicBezTo>
                  <a:pt x="1256" y="17673"/>
                  <a:pt x="1078" y="17816"/>
                  <a:pt x="1013" y="18010"/>
                </a:cubicBezTo>
                <a:lnTo>
                  <a:pt x="1007" y="18009"/>
                </a:lnTo>
                <a:lnTo>
                  <a:pt x="25" y="20954"/>
                </a:lnTo>
                <a:lnTo>
                  <a:pt x="31" y="20955"/>
                </a:lnTo>
                <a:cubicBezTo>
                  <a:pt x="14" y="21005"/>
                  <a:pt x="0" y="21055"/>
                  <a:pt x="0" y="21109"/>
                </a:cubicBezTo>
                <a:cubicBezTo>
                  <a:pt x="0" y="21381"/>
                  <a:pt x="220" y="21600"/>
                  <a:pt x="491" y="21600"/>
                </a:cubicBezTo>
                <a:lnTo>
                  <a:pt x="21109" y="21600"/>
                </a:lnTo>
                <a:cubicBezTo>
                  <a:pt x="21380" y="21600"/>
                  <a:pt x="21600" y="21381"/>
                  <a:pt x="21600" y="21109"/>
                </a:cubicBezTo>
                <a:cubicBezTo>
                  <a:pt x="21600" y="21055"/>
                  <a:pt x="21586" y="21005"/>
                  <a:pt x="21569" y="20955"/>
                </a:cubicBezTo>
                <a:lnTo>
                  <a:pt x="21575" y="20954"/>
                </a:lnTo>
                <a:lnTo>
                  <a:pt x="20593" y="18009"/>
                </a:lnTo>
                <a:lnTo>
                  <a:pt x="20587" y="18010"/>
                </a:lnTo>
                <a:cubicBezTo>
                  <a:pt x="20522" y="17816"/>
                  <a:pt x="20344" y="17673"/>
                  <a:pt x="20127" y="17673"/>
                </a:cubicBezTo>
                <a:lnTo>
                  <a:pt x="19636" y="17673"/>
                </a:lnTo>
                <a:lnTo>
                  <a:pt x="19636" y="8836"/>
                </a:lnTo>
                <a:cubicBezTo>
                  <a:pt x="19636" y="8836"/>
                  <a:pt x="21109" y="8836"/>
                  <a:pt x="21109" y="8836"/>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25" name="Shape 2625"/>
          <p:cNvSpPr/>
          <p:nvPr/>
        </p:nvSpPr>
        <p:spPr>
          <a:xfrm>
            <a:off x="12499944" y="8412884"/>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19636" y="20400"/>
                </a:moveTo>
                <a:lnTo>
                  <a:pt x="1964" y="20400"/>
                </a:lnTo>
                <a:cubicBezTo>
                  <a:pt x="1422" y="20400"/>
                  <a:pt x="982" y="19862"/>
                  <a:pt x="982" y="19200"/>
                </a:cubicBezTo>
                <a:cubicBezTo>
                  <a:pt x="982" y="18949"/>
                  <a:pt x="1025" y="18796"/>
                  <a:pt x="1048" y="18734"/>
                </a:cubicBezTo>
                <a:cubicBezTo>
                  <a:pt x="1065" y="18712"/>
                  <a:pt x="1048" y="18729"/>
                  <a:pt x="1078" y="18673"/>
                </a:cubicBezTo>
                <a:lnTo>
                  <a:pt x="9914" y="1873"/>
                </a:lnTo>
                <a:cubicBezTo>
                  <a:pt x="9930" y="1843"/>
                  <a:pt x="9944" y="1813"/>
                  <a:pt x="9957" y="1783"/>
                </a:cubicBezTo>
                <a:cubicBezTo>
                  <a:pt x="9960" y="1778"/>
                  <a:pt x="10234" y="1200"/>
                  <a:pt x="10800" y="1200"/>
                </a:cubicBezTo>
                <a:cubicBezTo>
                  <a:pt x="11366" y="1200"/>
                  <a:pt x="11588" y="1654"/>
                  <a:pt x="11617" y="1719"/>
                </a:cubicBezTo>
                <a:cubicBezTo>
                  <a:pt x="11641" y="1792"/>
                  <a:pt x="11650" y="1806"/>
                  <a:pt x="11686" y="1873"/>
                </a:cubicBezTo>
                <a:lnTo>
                  <a:pt x="20522" y="18673"/>
                </a:lnTo>
                <a:cubicBezTo>
                  <a:pt x="20535" y="18697"/>
                  <a:pt x="20548" y="18720"/>
                  <a:pt x="20562" y="18744"/>
                </a:cubicBezTo>
                <a:cubicBezTo>
                  <a:pt x="20576" y="18785"/>
                  <a:pt x="20618" y="18928"/>
                  <a:pt x="20618" y="19200"/>
                </a:cubicBezTo>
                <a:cubicBezTo>
                  <a:pt x="20618" y="19862"/>
                  <a:pt x="20177" y="20400"/>
                  <a:pt x="19636" y="20400"/>
                </a:cubicBezTo>
                <a:moveTo>
                  <a:pt x="21348" y="18023"/>
                </a:moveTo>
                <a:lnTo>
                  <a:pt x="12511" y="1223"/>
                </a:lnTo>
                <a:cubicBezTo>
                  <a:pt x="12511" y="1223"/>
                  <a:pt x="12058" y="0"/>
                  <a:pt x="10800" y="0"/>
                </a:cubicBezTo>
                <a:cubicBezTo>
                  <a:pt x="9616" y="0"/>
                  <a:pt x="9089" y="1223"/>
                  <a:pt x="9089" y="1223"/>
                </a:cubicBezTo>
                <a:lnTo>
                  <a:pt x="252" y="18023"/>
                </a:lnTo>
                <a:cubicBezTo>
                  <a:pt x="252" y="18023"/>
                  <a:pt x="0" y="18421"/>
                  <a:pt x="0" y="19200"/>
                </a:cubicBezTo>
                <a:cubicBezTo>
                  <a:pt x="0" y="20526"/>
                  <a:pt x="879" y="21600"/>
                  <a:pt x="1964" y="21600"/>
                </a:cubicBezTo>
                <a:lnTo>
                  <a:pt x="19636" y="21600"/>
                </a:lnTo>
                <a:cubicBezTo>
                  <a:pt x="20721" y="21600"/>
                  <a:pt x="21600" y="20526"/>
                  <a:pt x="21600" y="19200"/>
                </a:cubicBezTo>
                <a:cubicBezTo>
                  <a:pt x="21600" y="18362"/>
                  <a:pt x="21348" y="18023"/>
                  <a:pt x="21348" y="18023"/>
                </a:cubicBezTo>
                <a:moveTo>
                  <a:pt x="10800" y="15600"/>
                </a:moveTo>
                <a:cubicBezTo>
                  <a:pt x="10258" y="15600"/>
                  <a:pt x="9818" y="16138"/>
                  <a:pt x="9818" y="16800"/>
                </a:cubicBezTo>
                <a:cubicBezTo>
                  <a:pt x="9818" y="17462"/>
                  <a:pt x="10258" y="18000"/>
                  <a:pt x="10800" y="18000"/>
                </a:cubicBezTo>
                <a:cubicBezTo>
                  <a:pt x="11342" y="18000"/>
                  <a:pt x="11782" y="17462"/>
                  <a:pt x="11782" y="16800"/>
                </a:cubicBezTo>
                <a:cubicBezTo>
                  <a:pt x="11782" y="16138"/>
                  <a:pt x="11342" y="15600"/>
                  <a:pt x="10800" y="15600"/>
                </a:cubicBezTo>
                <a:moveTo>
                  <a:pt x="10800" y="6000"/>
                </a:moveTo>
                <a:cubicBezTo>
                  <a:pt x="10258" y="6000"/>
                  <a:pt x="9818" y="6538"/>
                  <a:pt x="9818" y="7200"/>
                </a:cubicBezTo>
                <a:lnTo>
                  <a:pt x="10309" y="13800"/>
                </a:lnTo>
                <a:cubicBezTo>
                  <a:pt x="10309" y="14132"/>
                  <a:pt x="10529" y="14400"/>
                  <a:pt x="10800" y="14400"/>
                </a:cubicBezTo>
                <a:cubicBezTo>
                  <a:pt x="11071" y="14400"/>
                  <a:pt x="11291" y="14132"/>
                  <a:pt x="11291" y="13800"/>
                </a:cubicBezTo>
                <a:lnTo>
                  <a:pt x="11782" y="7200"/>
                </a:lnTo>
                <a:cubicBezTo>
                  <a:pt x="11782" y="6538"/>
                  <a:pt x="11342" y="6000"/>
                  <a:pt x="10800" y="60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26" name="Shape 2626"/>
          <p:cNvSpPr/>
          <p:nvPr/>
        </p:nvSpPr>
        <p:spPr>
          <a:xfrm>
            <a:off x="13617252" y="8362098"/>
            <a:ext cx="457082" cy="558655"/>
          </a:xfrm>
          <a:custGeom>
            <a:avLst/>
            <a:gdLst/>
            <a:ahLst/>
            <a:cxnLst>
              <a:cxn ang="0">
                <a:pos x="wd2" y="hd2"/>
              </a:cxn>
              <a:cxn ang="5400000">
                <a:pos x="wd2" y="hd2"/>
              </a:cxn>
              <a:cxn ang="10800000">
                <a:pos x="wd2" y="hd2"/>
              </a:cxn>
              <a:cxn ang="16200000">
                <a:pos x="wd2" y="hd2"/>
              </a:cxn>
            </a:cxnLst>
            <a:rect l="0" t="0" r="r" b="b"/>
            <a:pathLst>
              <a:path w="21600" h="21600" extrusionOk="0">
                <a:moveTo>
                  <a:pt x="7222" y="18655"/>
                </a:moveTo>
                <a:cubicBezTo>
                  <a:pt x="7553" y="18644"/>
                  <a:pt x="7811" y="18417"/>
                  <a:pt x="7799" y="18146"/>
                </a:cubicBezTo>
                <a:lnTo>
                  <a:pt x="6916" y="6377"/>
                </a:lnTo>
                <a:cubicBezTo>
                  <a:pt x="6904" y="6106"/>
                  <a:pt x="6626" y="5895"/>
                  <a:pt x="6295" y="5904"/>
                </a:cubicBezTo>
                <a:cubicBezTo>
                  <a:pt x="5963" y="5915"/>
                  <a:pt x="5705" y="6142"/>
                  <a:pt x="5717" y="6413"/>
                </a:cubicBezTo>
                <a:lnTo>
                  <a:pt x="6601" y="18182"/>
                </a:lnTo>
                <a:cubicBezTo>
                  <a:pt x="6613" y="18453"/>
                  <a:pt x="6891" y="18664"/>
                  <a:pt x="7222" y="18655"/>
                </a:cubicBezTo>
                <a:moveTo>
                  <a:pt x="17400" y="19636"/>
                </a:moveTo>
                <a:cubicBezTo>
                  <a:pt x="17319" y="20154"/>
                  <a:pt x="16862" y="20618"/>
                  <a:pt x="16200" y="20618"/>
                </a:cubicBezTo>
                <a:lnTo>
                  <a:pt x="5400" y="20618"/>
                </a:lnTo>
                <a:cubicBezTo>
                  <a:pt x="4737" y="20618"/>
                  <a:pt x="4291" y="20160"/>
                  <a:pt x="4200" y="19636"/>
                </a:cubicBezTo>
                <a:lnTo>
                  <a:pt x="3000" y="3927"/>
                </a:lnTo>
                <a:lnTo>
                  <a:pt x="18600" y="3927"/>
                </a:lnTo>
                <a:cubicBezTo>
                  <a:pt x="18600" y="3927"/>
                  <a:pt x="17400" y="19636"/>
                  <a:pt x="17400" y="19636"/>
                </a:cubicBezTo>
                <a:close/>
                <a:moveTo>
                  <a:pt x="7800" y="983"/>
                </a:moveTo>
                <a:lnTo>
                  <a:pt x="13800" y="983"/>
                </a:lnTo>
                <a:lnTo>
                  <a:pt x="13800" y="2945"/>
                </a:lnTo>
                <a:lnTo>
                  <a:pt x="7800" y="2945"/>
                </a:lnTo>
                <a:cubicBezTo>
                  <a:pt x="7800" y="2945"/>
                  <a:pt x="7800" y="983"/>
                  <a:pt x="7800" y="983"/>
                </a:cubicBezTo>
                <a:close/>
                <a:moveTo>
                  <a:pt x="21000" y="2945"/>
                </a:moveTo>
                <a:lnTo>
                  <a:pt x="15000" y="2945"/>
                </a:lnTo>
                <a:lnTo>
                  <a:pt x="15000" y="983"/>
                </a:lnTo>
                <a:cubicBezTo>
                  <a:pt x="15000" y="440"/>
                  <a:pt x="14462" y="0"/>
                  <a:pt x="13800" y="0"/>
                </a:cubicBezTo>
                <a:lnTo>
                  <a:pt x="7800" y="0"/>
                </a:lnTo>
                <a:cubicBezTo>
                  <a:pt x="7137" y="0"/>
                  <a:pt x="6600" y="440"/>
                  <a:pt x="6600" y="983"/>
                </a:cubicBezTo>
                <a:lnTo>
                  <a:pt x="6600" y="2945"/>
                </a:lnTo>
                <a:lnTo>
                  <a:pt x="600" y="2945"/>
                </a:lnTo>
                <a:cubicBezTo>
                  <a:pt x="269" y="2945"/>
                  <a:pt x="0" y="3166"/>
                  <a:pt x="0" y="3437"/>
                </a:cubicBezTo>
                <a:cubicBezTo>
                  <a:pt x="0" y="3708"/>
                  <a:pt x="269" y="3927"/>
                  <a:pt x="600" y="3927"/>
                </a:cubicBezTo>
                <a:lnTo>
                  <a:pt x="1800" y="3927"/>
                </a:lnTo>
                <a:lnTo>
                  <a:pt x="3000" y="19636"/>
                </a:lnTo>
                <a:cubicBezTo>
                  <a:pt x="3193" y="20711"/>
                  <a:pt x="4075" y="21600"/>
                  <a:pt x="5400" y="21600"/>
                </a:cubicBezTo>
                <a:lnTo>
                  <a:pt x="16200" y="21600"/>
                </a:lnTo>
                <a:cubicBezTo>
                  <a:pt x="17525" y="21600"/>
                  <a:pt x="18374" y="20700"/>
                  <a:pt x="18600" y="19636"/>
                </a:cubicBezTo>
                <a:lnTo>
                  <a:pt x="19800" y="3927"/>
                </a:lnTo>
                <a:lnTo>
                  <a:pt x="21000" y="3927"/>
                </a:lnTo>
                <a:cubicBezTo>
                  <a:pt x="21331" y="3927"/>
                  <a:pt x="21600" y="3708"/>
                  <a:pt x="21600" y="3437"/>
                </a:cubicBezTo>
                <a:cubicBezTo>
                  <a:pt x="21600" y="3166"/>
                  <a:pt x="21331" y="2945"/>
                  <a:pt x="21000" y="2945"/>
                </a:cubicBezTo>
                <a:moveTo>
                  <a:pt x="14380" y="18654"/>
                </a:moveTo>
                <a:cubicBezTo>
                  <a:pt x="14711" y="18664"/>
                  <a:pt x="14989" y="18452"/>
                  <a:pt x="15001" y="18181"/>
                </a:cubicBezTo>
                <a:lnTo>
                  <a:pt x="15871" y="6413"/>
                </a:lnTo>
                <a:cubicBezTo>
                  <a:pt x="15883" y="6142"/>
                  <a:pt x="15625" y="5914"/>
                  <a:pt x="15294" y="5904"/>
                </a:cubicBezTo>
                <a:cubicBezTo>
                  <a:pt x="14962" y="5895"/>
                  <a:pt x="14684" y="6106"/>
                  <a:pt x="14672" y="6377"/>
                </a:cubicBezTo>
                <a:lnTo>
                  <a:pt x="13802" y="18146"/>
                </a:lnTo>
                <a:cubicBezTo>
                  <a:pt x="13790" y="18417"/>
                  <a:pt x="14049" y="18644"/>
                  <a:pt x="14380" y="18654"/>
                </a:cubicBezTo>
                <a:moveTo>
                  <a:pt x="10800" y="18655"/>
                </a:moveTo>
                <a:cubicBezTo>
                  <a:pt x="11131" y="18655"/>
                  <a:pt x="11400" y="18435"/>
                  <a:pt x="11400" y="18164"/>
                </a:cubicBezTo>
                <a:lnTo>
                  <a:pt x="11400" y="6382"/>
                </a:lnTo>
                <a:cubicBezTo>
                  <a:pt x="11400" y="6110"/>
                  <a:pt x="11131" y="5891"/>
                  <a:pt x="10800" y="5891"/>
                </a:cubicBezTo>
                <a:cubicBezTo>
                  <a:pt x="10469" y="5891"/>
                  <a:pt x="10200" y="6110"/>
                  <a:pt x="10200" y="6382"/>
                </a:cubicBezTo>
                <a:lnTo>
                  <a:pt x="10200" y="18164"/>
                </a:lnTo>
                <a:cubicBezTo>
                  <a:pt x="10200" y="18435"/>
                  <a:pt x="10469" y="18655"/>
                  <a:pt x="10800" y="18655"/>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27" name="Shape 2627"/>
          <p:cNvSpPr/>
          <p:nvPr/>
        </p:nvSpPr>
        <p:spPr>
          <a:xfrm>
            <a:off x="14721865" y="8362098"/>
            <a:ext cx="380902" cy="558655"/>
          </a:xfrm>
          <a:custGeom>
            <a:avLst/>
            <a:gdLst/>
            <a:ahLst/>
            <a:cxnLst>
              <a:cxn ang="0">
                <a:pos x="wd2" y="hd2"/>
              </a:cxn>
              <a:cxn ang="5400000">
                <a:pos x="wd2" y="hd2"/>
              </a:cxn>
              <a:cxn ang="10800000">
                <a:pos x="wd2" y="hd2"/>
              </a:cxn>
              <a:cxn ang="16200000">
                <a:pos x="wd2" y="hd2"/>
              </a:cxn>
            </a:cxnLst>
            <a:rect l="0" t="0" r="r" b="b"/>
            <a:pathLst>
              <a:path w="21600" h="21600" extrusionOk="0">
                <a:moveTo>
                  <a:pt x="18720" y="19636"/>
                </a:moveTo>
                <a:cubicBezTo>
                  <a:pt x="18623" y="20154"/>
                  <a:pt x="18075" y="20618"/>
                  <a:pt x="17280" y="20618"/>
                </a:cubicBezTo>
                <a:lnTo>
                  <a:pt x="4320" y="20618"/>
                </a:lnTo>
                <a:cubicBezTo>
                  <a:pt x="3525" y="20618"/>
                  <a:pt x="2989" y="20160"/>
                  <a:pt x="2880" y="19636"/>
                </a:cubicBezTo>
                <a:lnTo>
                  <a:pt x="1483" y="3927"/>
                </a:lnTo>
                <a:lnTo>
                  <a:pt x="20117" y="3927"/>
                </a:lnTo>
                <a:cubicBezTo>
                  <a:pt x="20117" y="3927"/>
                  <a:pt x="18720" y="19636"/>
                  <a:pt x="18720" y="19636"/>
                </a:cubicBezTo>
                <a:close/>
                <a:moveTo>
                  <a:pt x="4529" y="2227"/>
                </a:moveTo>
                <a:cubicBezTo>
                  <a:pt x="4971" y="2122"/>
                  <a:pt x="5311" y="1878"/>
                  <a:pt x="5440" y="1571"/>
                </a:cubicBezTo>
                <a:cubicBezTo>
                  <a:pt x="5563" y="1278"/>
                  <a:pt x="6084" y="982"/>
                  <a:pt x="6840" y="982"/>
                </a:cubicBezTo>
                <a:cubicBezTo>
                  <a:pt x="7596" y="982"/>
                  <a:pt x="8117" y="1094"/>
                  <a:pt x="8240" y="1387"/>
                </a:cubicBezTo>
                <a:cubicBezTo>
                  <a:pt x="8286" y="1495"/>
                  <a:pt x="8358" y="1598"/>
                  <a:pt x="8454" y="1688"/>
                </a:cubicBezTo>
                <a:cubicBezTo>
                  <a:pt x="8957" y="2167"/>
                  <a:pt x="9732" y="2442"/>
                  <a:pt x="10577" y="2442"/>
                </a:cubicBezTo>
                <a:cubicBezTo>
                  <a:pt x="11235" y="2442"/>
                  <a:pt x="11854" y="2268"/>
                  <a:pt x="12300" y="1947"/>
                </a:cubicBezTo>
                <a:cubicBezTo>
                  <a:pt x="12697" y="1647"/>
                  <a:pt x="13446" y="1473"/>
                  <a:pt x="14760" y="1473"/>
                </a:cubicBezTo>
                <a:cubicBezTo>
                  <a:pt x="16059" y="1473"/>
                  <a:pt x="16752" y="1940"/>
                  <a:pt x="16920" y="2209"/>
                </a:cubicBezTo>
                <a:cubicBezTo>
                  <a:pt x="17107" y="2509"/>
                  <a:pt x="17391" y="2750"/>
                  <a:pt x="17688" y="2945"/>
                </a:cubicBezTo>
                <a:lnTo>
                  <a:pt x="2830" y="2945"/>
                </a:lnTo>
                <a:cubicBezTo>
                  <a:pt x="3170" y="2668"/>
                  <a:pt x="3770" y="2408"/>
                  <a:pt x="4529" y="2227"/>
                </a:cubicBezTo>
                <a:moveTo>
                  <a:pt x="20880" y="2945"/>
                </a:moveTo>
                <a:lnTo>
                  <a:pt x="19676" y="2945"/>
                </a:lnTo>
                <a:cubicBezTo>
                  <a:pt x="19217" y="2693"/>
                  <a:pt x="18780" y="2403"/>
                  <a:pt x="18405" y="1964"/>
                </a:cubicBezTo>
                <a:cubicBezTo>
                  <a:pt x="17787" y="1241"/>
                  <a:pt x="16749" y="491"/>
                  <a:pt x="14760" y="491"/>
                </a:cubicBezTo>
                <a:cubicBezTo>
                  <a:pt x="13012" y="491"/>
                  <a:pt x="11880" y="798"/>
                  <a:pt x="11231" y="1289"/>
                </a:cubicBezTo>
                <a:cubicBezTo>
                  <a:pt x="11081" y="1397"/>
                  <a:pt x="10839" y="1461"/>
                  <a:pt x="10577" y="1461"/>
                </a:cubicBezTo>
                <a:cubicBezTo>
                  <a:pt x="10245" y="1461"/>
                  <a:pt x="9879" y="1359"/>
                  <a:pt x="9624" y="1116"/>
                </a:cubicBezTo>
                <a:cubicBezTo>
                  <a:pt x="9310" y="370"/>
                  <a:pt x="8188" y="0"/>
                  <a:pt x="6840" y="0"/>
                </a:cubicBezTo>
                <a:cubicBezTo>
                  <a:pt x="5492" y="0"/>
                  <a:pt x="4370" y="554"/>
                  <a:pt x="4056" y="1300"/>
                </a:cubicBezTo>
                <a:cubicBezTo>
                  <a:pt x="2613" y="1643"/>
                  <a:pt x="1555" y="2238"/>
                  <a:pt x="1211" y="2945"/>
                </a:cubicBezTo>
                <a:lnTo>
                  <a:pt x="720" y="2945"/>
                </a:lnTo>
                <a:cubicBezTo>
                  <a:pt x="323" y="2945"/>
                  <a:pt x="0" y="3165"/>
                  <a:pt x="0" y="3436"/>
                </a:cubicBezTo>
                <a:lnTo>
                  <a:pt x="0" y="3437"/>
                </a:lnTo>
                <a:lnTo>
                  <a:pt x="1440" y="19636"/>
                </a:lnTo>
                <a:cubicBezTo>
                  <a:pt x="1672" y="20711"/>
                  <a:pt x="2730" y="21600"/>
                  <a:pt x="4320" y="21600"/>
                </a:cubicBezTo>
                <a:lnTo>
                  <a:pt x="17280" y="21600"/>
                </a:lnTo>
                <a:cubicBezTo>
                  <a:pt x="18870" y="21600"/>
                  <a:pt x="19890" y="20700"/>
                  <a:pt x="20160" y="19636"/>
                </a:cubicBezTo>
                <a:lnTo>
                  <a:pt x="21600" y="3437"/>
                </a:lnTo>
                <a:lnTo>
                  <a:pt x="21600" y="3436"/>
                </a:lnTo>
                <a:cubicBezTo>
                  <a:pt x="21600" y="3165"/>
                  <a:pt x="21277" y="2945"/>
                  <a:pt x="20880" y="2945"/>
                </a:cubicBezTo>
                <a:moveTo>
                  <a:pt x="6507" y="18655"/>
                </a:moveTo>
                <a:cubicBezTo>
                  <a:pt x="6904" y="18644"/>
                  <a:pt x="7214" y="18417"/>
                  <a:pt x="7200" y="18146"/>
                </a:cubicBezTo>
                <a:lnTo>
                  <a:pt x="6139" y="6377"/>
                </a:lnTo>
                <a:cubicBezTo>
                  <a:pt x="6125" y="6106"/>
                  <a:pt x="5791" y="5895"/>
                  <a:pt x="5394" y="5904"/>
                </a:cubicBezTo>
                <a:cubicBezTo>
                  <a:pt x="4996" y="5915"/>
                  <a:pt x="4686" y="6142"/>
                  <a:pt x="4700" y="6413"/>
                </a:cubicBezTo>
                <a:lnTo>
                  <a:pt x="5761" y="18182"/>
                </a:lnTo>
                <a:cubicBezTo>
                  <a:pt x="5775" y="18453"/>
                  <a:pt x="6109" y="18664"/>
                  <a:pt x="6507" y="18655"/>
                </a:cubicBezTo>
                <a:moveTo>
                  <a:pt x="10800" y="18655"/>
                </a:moveTo>
                <a:cubicBezTo>
                  <a:pt x="11197" y="18655"/>
                  <a:pt x="11520" y="18435"/>
                  <a:pt x="11520" y="18164"/>
                </a:cubicBezTo>
                <a:lnTo>
                  <a:pt x="11520" y="6382"/>
                </a:lnTo>
                <a:cubicBezTo>
                  <a:pt x="11520" y="6110"/>
                  <a:pt x="11197" y="5891"/>
                  <a:pt x="10800" y="5891"/>
                </a:cubicBezTo>
                <a:cubicBezTo>
                  <a:pt x="10403" y="5891"/>
                  <a:pt x="10080" y="6110"/>
                  <a:pt x="10080" y="6382"/>
                </a:cubicBezTo>
                <a:lnTo>
                  <a:pt x="10080" y="18164"/>
                </a:lnTo>
                <a:cubicBezTo>
                  <a:pt x="10080" y="18435"/>
                  <a:pt x="10403" y="18655"/>
                  <a:pt x="10800" y="18655"/>
                </a:cubicBezTo>
                <a:moveTo>
                  <a:pt x="15095" y="18654"/>
                </a:moveTo>
                <a:cubicBezTo>
                  <a:pt x="15494" y="18664"/>
                  <a:pt x="15827" y="18452"/>
                  <a:pt x="15841" y="18181"/>
                </a:cubicBezTo>
                <a:lnTo>
                  <a:pt x="16886" y="6413"/>
                </a:lnTo>
                <a:cubicBezTo>
                  <a:pt x="16900" y="6142"/>
                  <a:pt x="16590" y="5914"/>
                  <a:pt x="16192" y="5904"/>
                </a:cubicBezTo>
                <a:cubicBezTo>
                  <a:pt x="15795" y="5895"/>
                  <a:pt x="15461" y="6106"/>
                  <a:pt x="15447" y="6377"/>
                </a:cubicBezTo>
                <a:lnTo>
                  <a:pt x="14402" y="18146"/>
                </a:lnTo>
                <a:cubicBezTo>
                  <a:pt x="14388" y="18417"/>
                  <a:pt x="14699" y="18644"/>
                  <a:pt x="15095" y="18654"/>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28" name="Shape 2628"/>
          <p:cNvSpPr/>
          <p:nvPr/>
        </p:nvSpPr>
        <p:spPr>
          <a:xfrm>
            <a:off x="15699510" y="8362098"/>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6445" y="20618"/>
                </a:moveTo>
                <a:cubicBezTo>
                  <a:pt x="15830" y="20618"/>
                  <a:pt x="15230" y="20482"/>
                  <a:pt x="14664" y="20214"/>
                </a:cubicBezTo>
                <a:cubicBezTo>
                  <a:pt x="14611" y="20189"/>
                  <a:pt x="14556" y="20170"/>
                  <a:pt x="14501" y="20155"/>
                </a:cubicBezTo>
                <a:cubicBezTo>
                  <a:pt x="8920" y="17308"/>
                  <a:pt x="4296" y="12685"/>
                  <a:pt x="1448" y="7105"/>
                </a:cubicBezTo>
                <a:cubicBezTo>
                  <a:pt x="1432" y="7048"/>
                  <a:pt x="1412" y="6991"/>
                  <a:pt x="1386" y="6936"/>
                </a:cubicBezTo>
                <a:cubicBezTo>
                  <a:pt x="1118" y="6369"/>
                  <a:pt x="982" y="5770"/>
                  <a:pt x="982" y="5155"/>
                </a:cubicBezTo>
                <a:cubicBezTo>
                  <a:pt x="982" y="2774"/>
                  <a:pt x="3067" y="982"/>
                  <a:pt x="4418" y="982"/>
                </a:cubicBezTo>
                <a:cubicBezTo>
                  <a:pt x="4595" y="982"/>
                  <a:pt x="4712" y="1072"/>
                  <a:pt x="4765" y="1126"/>
                </a:cubicBezTo>
                <a:cubicBezTo>
                  <a:pt x="4777" y="1139"/>
                  <a:pt x="4800" y="1164"/>
                  <a:pt x="4832" y="1216"/>
                </a:cubicBezTo>
                <a:cubicBezTo>
                  <a:pt x="4849" y="1244"/>
                  <a:pt x="4868" y="1271"/>
                  <a:pt x="4888" y="1297"/>
                </a:cubicBezTo>
                <a:lnTo>
                  <a:pt x="8121" y="5453"/>
                </a:lnTo>
                <a:cubicBezTo>
                  <a:pt x="8146" y="5485"/>
                  <a:pt x="8173" y="5515"/>
                  <a:pt x="8202" y="5544"/>
                </a:cubicBezTo>
                <a:cubicBezTo>
                  <a:pt x="8255" y="5598"/>
                  <a:pt x="8345" y="5715"/>
                  <a:pt x="8345" y="5891"/>
                </a:cubicBezTo>
                <a:cubicBezTo>
                  <a:pt x="8345" y="5978"/>
                  <a:pt x="8321" y="6060"/>
                  <a:pt x="8274" y="6135"/>
                </a:cubicBezTo>
                <a:lnTo>
                  <a:pt x="7180" y="7221"/>
                </a:lnTo>
                <a:cubicBezTo>
                  <a:pt x="7175" y="7226"/>
                  <a:pt x="7170" y="7231"/>
                  <a:pt x="7165" y="7236"/>
                </a:cubicBezTo>
                <a:cubicBezTo>
                  <a:pt x="6769" y="7609"/>
                  <a:pt x="6543" y="8126"/>
                  <a:pt x="6543" y="8668"/>
                </a:cubicBezTo>
                <a:cubicBezTo>
                  <a:pt x="6543" y="9175"/>
                  <a:pt x="6740" y="9658"/>
                  <a:pt x="7082" y="10020"/>
                </a:cubicBezTo>
                <a:cubicBezTo>
                  <a:pt x="7094" y="10040"/>
                  <a:pt x="7107" y="10059"/>
                  <a:pt x="7121" y="10078"/>
                </a:cubicBezTo>
                <a:cubicBezTo>
                  <a:pt x="8327" y="11745"/>
                  <a:pt x="9810" y="13222"/>
                  <a:pt x="11528" y="14469"/>
                </a:cubicBezTo>
                <a:cubicBezTo>
                  <a:pt x="11541" y="14478"/>
                  <a:pt x="11555" y="14487"/>
                  <a:pt x="11568" y="14496"/>
                </a:cubicBezTo>
                <a:cubicBezTo>
                  <a:pt x="11931" y="14844"/>
                  <a:pt x="12418" y="15045"/>
                  <a:pt x="12928" y="15045"/>
                </a:cubicBezTo>
                <a:cubicBezTo>
                  <a:pt x="13440" y="15045"/>
                  <a:pt x="13934" y="14840"/>
                  <a:pt x="14301" y="14479"/>
                </a:cubicBezTo>
                <a:cubicBezTo>
                  <a:pt x="14320" y="14463"/>
                  <a:pt x="14338" y="14446"/>
                  <a:pt x="14356" y="14427"/>
                </a:cubicBezTo>
                <a:lnTo>
                  <a:pt x="15456" y="13320"/>
                </a:lnTo>
                <a:cubicBezTo>
                  <a:pt x="15533" y="13271"/>
                  <a:pt x="15615" y="13247"/>
                  <a:pt x="15701" y="13247"/>
                </a:cubicBezTo>
                <a:cubicBezTo>
                  <a:pt x="15878" y="13247"/>
                  <a:pt x="15995" y="13337"/>
                  <a:pt x="16048" y="13391"/>
                </a:cubicBezTo>
                <a:cubicBezTo>
                  <a:pt x="16077" y="13420"/>
                  <a:pt x="16108" y="13447"/>
                  <a:pt x="16140" y="13472"/>
                </a:cubicBezTo>
                <a:lnTo>
                  <a:pt x="20296" y="16704"/>
                </a:lnTo>
                <a:cubicBezTo>
                  <a:pt x="20323" y="16725"/>
                  <a:pt x="20351" y="16744"/>
                  <a:pt x="20379" y="16762"/>
                </a:cubicBezTo>
                <a:cubicBezTo>
                  <a:pt x="20431" y="16795"/>
                  <a:pt x="20455" y="16816"/>
                  <a:pt x="20466" y="16827"/>
                </a:cubicBezTo>
                <a:cubicBezTo>
                  <a:pt x="20520" y="16881"/>
                  <a:pt x="20610" y="16997"/>
                  <a:pt x="20610" y="17174"/>
                </a:cubicBezTo>
                <a:cubicBezTo>
                  <a:pt x="20610" y="17207"/>
                  <a:pt x="20612" y="17240"/>
                  <a:pt x="20616" y="17273"/>
                </a:cubicBezTo>
                <a:cubicBezTo>
                  <a:pt x="20539" y="18625"/>
                  <a:pt x="18774" y="20618"/>
                  <a:pt x="16445" y="20618"/>
                </a:cubicBezTo>
                <a:moveTo>
                  <a:pt x="21600" y="17174"/>
                </a:moveTo>
                <a:lnTo>
                  <a:pt x="21592" y="17174"/>
                </a:lnTo>
                <a:cubicBezTo>
                  <a:pt x="21592" y="16768"/>
                  <a:pt x="21427" y="16399"/>
                  <a:pt x="21161" y="16133"/>
                </a:cubicBezTo>
                <a:cubicBezTo>
                  <a:pt x="21082" y="16054"/>
                  <a:pt x="20994" y="15988"/>
                  <a:pt x="20899" y="15929"/>
                </a:cubicBezTo>
                <a:lnTo>
                  <a:pt x="16743" y="12697"/>
                </a:lnTo>
                <a:cubicBezTo>
                  <a:pt x="16476" y="12430"/>
                  <a:pt x="16108" y="12265"/>
                  <a:pt x="15701" y="12265"/>
                </a:cubicBezTo>
                <a:cubicBezTo>
                  <a:pt x="15368" y="12265"/>
                  <a:pt x="15065" y="12380"/>
                  <a:pt x="14819" y="12567"/>
                </a:cubicBezTo>
                <a:lnTo>
                  <a:pt x="13659" y="13736"/>
                </a:lnTo>
                <a:lnTo>
                  <a:pt x="13656" y="13733"/>
                </a:lnTo>
                <a:cubicBezTo>
                  <a:pt x="13477" y="13934"/>
                  <a:pt x="13218" y="14063"/>
                  <a:pt x="12928" y="14063"/>
                </a:cubicBezTo>
                <a:cubicBezTo>
                  <a:pt x="12595" y="14063"/>
                  <a:pt x="12303" y="13897"/>
                  <a:pt x="12125" y="13645"/>
                </a:cubicBezTo>
                <a:cubicBezTo>
                  <a:pt x="12119" y="13654"/>
                  <a:pt x="12111" y="13663"/>
                  <a:pt x="12104" y="13674"/>
                </a:cubicBezTo>
                <a:cubicBezTo>
                  <a:pt x="10500" y="12510"/>
                  <a:pt x="9078" y="11108"/>
                  <a:pt x="7916" y="9502"/>
                </a:cubicBezTo>
                <a:cubicBezTo>
                  <a:pt x="7927" y="9495"/>
                  <a:pt x="7937" y="9486"/>
                  <a:pt x="7949" y="9479"/>
                </a:cubicBezTo>
                <a:cubicBezTo>
                  <a:pt x="7693" y="9299"/>
                  <a:pt x="7525" y="9004"/>
                  <a:pt x="7525" y="8668"/>
                </a:cubicBezTo>
                <a:cubicBezTo>
                  <a:pt x="7525" y="8367"/>
                  <a:pt x="7662" y="8101"/>
                  <a:pt x="7873" y="7920"/>
                </a:cubicBezTo>
                <a:lnTo>
                  <a:pt x="7872" y="7918"/>
                </a:lnTo>
                <a:lnTo>
                  <a:pt x="9026" y="6773"/>
                </a:lnTo>
                <a:cubicBezTo>
                  <a:pt x="9213" y="6528"/>
                  <a:pt x="9327" y="6224"/>
                  <a:pt x="9327" y="5891"/>
                </a:cubicBezTo>
                <a:cubicBezTo>
                  <a:pt x="9327" y="5485"/>
                  <a:pt x="9162" y="5116"/>
                  <a:pt x="8896" y="4850"/>
                </a:cubicBezTo>
                <a:lnTo>
                  <a:pt x="5663" y="693"/>
                </a:lnTo>
                <a:cubicBezTo>
                  <a:pt x="5604" y="599"/>
                  <a:pt x="5538" y="510"/>
                  <a:pt x="5459" y="432"/>
                </a:cubicBezTo>
                <a:cubicBezTo>
                  <a:pt x="5193" y="165"/>
                  <a:pt x="4825" y="0"/>
                  <a:pt x="4418" y="0"/>
                </a:cubicBezTo>
                <a:cubicBezTo>
                  <a:pt x="2455" y="0"/>
                  <a:pt x="0" y="2308"/>
                  <a:pt x="0" y="5155"/>
                </a:cubicBezTo>
                <a:cubicBezTo>
                  <a:pt x="0" y="5943"/>
                  <a:pt x="183" y="6688"/>
                  <a:pt x="499" y="7356"/>
                </a:cubicBezTo>
                <a:lnTo>
                  <a:pt x="483" y="7373"/>
                </a:lnTo>
                <a:cubicBezTo>
                  <a:pt x="3436" y="13255"/>
                  <a:pt x="8345" y="18164"/>
                  <a:pt x="14228" y="21117"/>
                </a:cubicBezTo>
                <a:lnTo>
                  <a:pt x="14244" y="21101"/>
                </a:lnTo>
                <a:cubicBezTo>
                  <a:pt x="14912" y="21418"/>
                  <a:pt x="15657" y="21600"/>
                  <a:pt x="16445" y="21600"/>
                </a:cubicBezTo>
                <a:cubicBezTo>
                  <a:pt x="19292" y="21600"/>
                  <a:pt x="21600" y="19145"/>
                  <a:pt x="21600" y="17182"/>
                </a:cubicBezTo>
                <a:cubicBezTo>
                  <a:pt x="21600" y="17179"/>
                  <a:pt x="21600" y="17177"/>
                  <a:pt x="21600" y="17174"/>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29" name="Shape 2629"/>
          <p:cNvSpPr/>
          <p:nvPr/>
        </p:nvSpPr>
        <p:spPr>
          <a:xfrm>
            <a:off x="16766032" y="8362098"/>
            <a:ext cx="558810" cy="558655"/>
          </a:xfrm>
          <a:custGeom>
            <a:avLst/>
            <a:gdLst/>
            <a:ahLst/>
            <a:cxnLst>
              <a:cxn ang="0">
                <a:pos x="wd2" y="hd2"/>
              </a:cxn>
              <a:cxn ang="5400000">
                <a:pos x="wd2" y="hd2"/>
              </a:cxn>
              <a:cxn ang="10800000">
                <a:pos x="wd2" y="hd2"/>
              </a:cxn>
              <a:cxn ang="16200000">
                <a:pos x="wd2" y="hd2"/>
              </a:cxn>
            </a:cxnLst>
            <a:rect l="0" t="0" r="r" b="b"/>
            <a:pathLst>
              <a:path w="21600" h="21600" extrusionOk="0">
                <a:moveTo>
                  <a:pt x="16441" y="20618"/>
                </a:moveTo>
                <a:cubicBezTo>
                  <a:pt x="15826" y="20618"/>
                  <a:pt x="15226" y="20482"/>
                  <a:pt x="14660" y="20214"/>
                </a:cubicBezTo>
                <a:cubicBezTo>
                  <a:pt x="14607" y="20189"/>
                  <a:pt x="14552" y="20170"/>
                  <a:pt x="14497" y="20155"/>
                </a:cubicBezTo>
                <a:cubicBezTo>
                  <a:pt x="8918" y="17308"/>
                  <a:pt x="4295" y="12685"/>
                  <a:pt x="1448" y="7105"/>
                </a:cubicBezTo>
                <a:cubicBezTo>
                  <a:pt x="1432" y="7048"/>
                  <a:pt x="1412" y="6991"/>
                  <a:pt x="1386" y="6936"/>
                </a:cubicBezTo>
                <a:cubicBezTo>
                  <a:pt x="1117" y="6369"/>
                  <a:pt x="982" y="5770"/>
                  <a:pt x="982" y="5155"/>
                </a:cubicBezTo>
                <a:cubicBezTo>
                  <a:pt x="982" y="2774"/>
                  <a:pt x="3066" y="982"/>
                  <a:pt x="4417" y="982"/>
                </a:cubicBezTo>
                <a:cubicBezTo>
                  <a:pt x="4594" y="982"/>
                  <a:pt x="4711" y="1072"/>
                  <a:pt x="4764" y="1126"/>
                </a:cubicBezTo>
                <a:cubicBezTo>
                  <a:pt x="4776" y="1139"/>
                  <a:pt x="4798" y="1164"/>
                  <a:pt x="4831" y="1216"/>
                </a:cubicBezTo>
                <a:cubicBezTo>
                  <a:pt x="4848" y="1244"/>
                  <a:pt x="4867" y="1271"/>
                  <a:pt x="4887" y="1297"/>
                </a:cubicBezTo>
                <a:lnTo>
                  <a:pt x="8118" y="5453"/>
                </a:lnTo>
                <a:cubicBezTo>
                  <a:pt x="8143" y="5485"/>
                  <a:pt x="8170" y="5515"/>
                  <a:pt x="8199" y="5544"/>
                </a:cubicBezTo>
                <a:cubicBezTo>
                  <a:pt x="8253" y="5598"/>
                  <a:pt x="8343" y="5715"/>
                  <a:pt x="8343" y="5891"/>
                </a:cubicBezTo>
                <a:cubicBezTo>
                  <a:pt x="8343" y="5978"/>
                  <a:pt x="8319" y="6060"/>
                  <a:pt x="8272" y="6135"/>
                </a:cubicBezTo>
                <a:lnTo>
                  <a:pt x="7178" y="7221"/>
                </a:lnTo>
                <a:cubicBezTo>
                  <a:pt x="7173" y="7226"/>
                  <a:pt x="7168" y="7231"/>
                  <a:pt x="7163" y="7236"/>
                </a:cubicBezTo>
                <a:cubicBezTo>
                  <a:pt x="6767" y="7609"/>
                  <a:pt x="6541" y="8126"/>
                  <a:pt x="6541" y="8668"/>
                </a:cubicBezTo>
                <a:cubicBezTo>
                  <a:pt x="6541" y="9175"/>
                  <a:pt x="6738" y="9658"/>
                  <a:pt x="7080" y="10020"/>
                </a:cubicBezTo>
                <a:cubicBezTo>
                  <a:pt x="7092" y="10040"/>
                  <a:pt x="7105" y="10059"/>
                  <a:pt x="7119" y="10078"/>
                </a:cubicBezTo>
                <a:cubicBezTo>
                  <a:pt x="8325" y="11745"/>
                  <a:pt x="9807" y="13222"/>
                  <a:pt x="11525" y="14469"/>
                </a:cubicBezTo>
                <a:cubicBezTo>
                  <a:pt x="11538" y="14478"/>
                  <a:pt x="11551" y="14487"/>
                  <a:pt x="11565" y="14496"/>
                </a:cubicBezTo>
                <a:cubicBezTo>
                  <a:pt x="11928" y="14844"/>
                  <a:pt x="12414" y="15045"/>
                  <a:pt x="12924" y="15045"/>
                </a:cubicBezTo>
                <a:cubicBezTo>
                  <a:pt x="13436" y="15045"/>
                  <a:pt x="13930" y="14840"/>
                  <a:pt x="14297" y="14479"/>
                </a:cubicBezTo>
                <a:cubicBezTo>
                  <a:pt x="14316" y="14463"/>
                  <a:pt x="14335" y="14446"/>
                  <a:pt x="14352" y="14427"/>
                </a:cubicBezTo>
                <a:lnTo>
                  <a:pt x="15451" y="13320"/>
                </a:lnTo>
                <a:cubicBezTo>
                  <a:pt x="15529" y="13271"/>
                  <a:pt x="15611" y="13247"/>
                  <a:pt x="15697" y="13247"/>
                </a:cubicBezTo>
                <a:cubicBezTo>
                  <a:pt x="15874" y="13247"/>
                  <a:pt x="15990" y="13337"/>
                  <a:pt x="16044" y="13391"/>
                </a:cubicBezTo>
                <a:cubicBezTo>
                  <a:pt x="16073" y="13420"/>
                  <a:pt x="16103" y="13447"/>
                  <a:pt x="16135" y="13472"/>
                </a:cubicBezTo>
                <a:lnTo>
                  <a:pt x="20291" y="16704"/>
                </a:lnTo>
                <a:cubicBezTo>
                  <a:pt x="20317" y="16725"/>
                  <a:pt x="20345" y="16744"/>
                  <a:pt x="20374" y="16762"/>
                </a:cubicBezTo>
                <a:cubicBezTo>
                  <a:pt x="20426" y="16795"/>
                  <a:pt x="20449" y="16816"/>
                  <a:pt x="20461" y="16827"/>
                </a:cubicBezTo>
                <a:cubicBezTo>
                  <a:pt x="20515" y="16881"/>
                  <a:pt x="20605" y="16997"/>
                  <a:pt x="20605" y="17174"/>
                </a:cubicBezTo>
                <a:cubicBezTo>
                  <a:pt x="20605" y="17207"/>
                  <a:pt x="20606" y="17240"/>
                  <a:pt x="20610" y="17273"/>
                </a:cubicBezTo>
                <a:cubicBezTo>
                  <a:pt x="20533" y="18625"/>
                  <a:pt x="18769" y="20618"/>
                  <a:pt x="16441" y="20618"/>
                </a:cubicBezTo>
                <a:moveTo>
                  <a:pt x="21586" y="17174"/>
                </a:moveTo>
                <a:cubicBezTo>
                  <a:pt x="21586" y="16768"/>
                  <a:pt x="21421" y="16399"/>
                  <a:pt x="21155" y="16133"/>
                </a:cubicBezTo>
                <a:cubicBezTo>
                  <a:pt x="21077" y="16054"/>
                  <a:pt x="20988" y="15988"/>
                  <a:pt x="20893" y="15929"/>
                </a:cubicBezTo>
                <a:lnTo>
                  <a:pt x="16738" y="12697"/>
                </a:lnTo>
                <a:cubicBezTo>
                  <a:pt x="16471" y="12430"/>
                  <a:pt x="16104" y="12265"/>
                  <a:pt x="15697" y="12265"/>
                </a:cubicBezTo>
                <a:cubicBezTo>
                  <a:pt x="15364" y="12265"/>
                  <a:pt x="15060" y="12380"/>
                  <a:pt x="14815" y="12567"/>
                </a:cubicBezTo>
                <a:lnTo>
                  <a:pt x="13655" y="13736"/>
                </a:lnTo>
                <a:lnTo>
                  <a:pt x="13652" y="13733"/>
                </a:lnTo>
                <a:cubicBezTo>
                  <a:pt x="13473" y="13934"/>
                  <a:pt x="13214" y="14063"/>
                  <a:pt x="12924" y="14063"/>
                </a:cubicBezTo>
                <a:cubicBezTo>
                  <a:pt x="12592" y="14063"/>
                  <a:pt x="12300" y="13897"/>
                  <a:pt x="12122" y="13645"/>
                </a:cubicBezTo>
                <a:cubicBezTo>
                  <a:pt x="12116" y="13654"/>
                  <a:pt x="12107" y="13663"/>
                  <a:pt x="12101" y="13674"/>
                </a:cubicBezTo>
                <a:cubicBezTo>
                  <a:pt x="10497" y="12510"/>
                  <a:pt x="9076" y="11108"/>
                  <a:pt x="7914" y="9502"/>
                </a:cubicBezTo>
                <a:cubicBezTo>
                  <a:pt x="7925" y="9495"/>
                  <a:pt x="7935" y="9486"/>
                  <a:pt x="7947" y="9479"/>
                </a:cubicBezTo>
                <a:cubicBezTo>
                  <a:pt x="7691" y="9299"/>
                  <a:pt x="7523" y="9004"/>
                  <a:pt x="7523" y="8668"/>
                </a:cubicBezTo>
                <a:cubicBezTo>
                  <a:pt x="7523" y="8367"/>
                  <a:pt x="7659" y="8101"/>
                  <a:pt x="7871" y="7920"/>
                </a:cubicBezTo>
                <a:lnTo>
                  <a:pt x="7870" y="7918"/>
                </a:lnTo>
                <a:lnTo>
                  <a:pt x="9023" y="6773"/>
                </a:lnTo>
                <a:cubicBezTo>
                  <a:pt x="9211" y="6528"/>
                  <a:pt x="9325" y="6224"/>
                  <a:pt x="9325" y="5891"/>
                </a:cubicBezTo>
                <a:cubicBezTo>
                  <a:pt x="9325" y="5485"/>
                  <a:pt x="9160" y="5116"/>
                  <a:pt x="8893" y="4850"/>
                </a:cubicBezTo>
                <a:lnTo>
                  <a:pt x="5662" y="693"/>
                </a:lnTo>
                <a:cubicBezTo>
                  <a:pt x="5603" y="599"/>
                  <a:pt x="5537" y="510"/>
                  <a:pt x="5458" y="432"/>
                </a:cubicBezTo>
                <a:cubicBezTo>
                  <a:pt x="5191" y="165"/>
                  <a:pt x="4823" y="0"/>
                  <a:pt x="4417" y="0"/>
                </a:cubicBezTo>
                <a:cubicBezTo>
                  <a:pt x="2454" y="0"/>
                  <a:pt x="0" y="2308"/>
                  <a:pt x="0" y="5155"/>
                </a:cubicBezTo>
                <a:cubicBezTo>
                  <a:pt x="0" y="5943"/>
                  <a:pt x="183" y="6688"/>
                  <a:pt x="499" y="7356"/>
                </a:cubicBezTo>
                <a:lnTo>
                  <a:pt x="482" y="7373"/>
                </a:lnTo>
                <a:cubicBezTo>
                  <a:pt x="3435" y="13255"/>
                  <a:pt x="8343" y="18164"/>
                  <a:pt x="14224" y="21117"/>
                </a:cubicBezTo>
                <a:lnTo>
                  <a:pt x="14240" y="21101"/>
                </a:lnTo>
                <a:cubicBezTo>
                  <a:pt x="14908" y="21418"/>
                  <a:pt x="15652" y="21600"/>
                  <a:pt x="16441" y="21600"/>
                </a:cubicBezTo>
                <a:cubicBezTo>
                  <a:pt x="19287" y="21600"/>
                  <a:pt x="21594" y="19145"/>
                  <a:pt x="21594" y="17182"/>
                </a:cubicBezTo>
                <a:cubicBezTo>
                  <a:pt x="21594" y="17179"/>
                  <a:pt x="21594" y="17177"/>
                  <a:pt x="21594" y="17174"/>
                </a:cubicBezTo>
                <a:cubicBezTo>
                  <a:pt x="21594" y="17174"/>
                  <a:pt x="21586" y="17174"/>
                  <a:pt x="21586" y="17174"/>
                </a:cubicBezTo>
                <a:close/>
                <a:moveTo>
                  <a:pt x="11785" y="10800"/>
                </a:moveTo>
                <a:cubicBezTo>
                  <a:pt x="12326" y="10800"/>
                  <a:pt x="12766" y="10360"/>
                  <a:pt x="12766" y="9819"/>
                </a:cubicBezTo>
                <a:cubicBezTo>
                  <a:pt x="12766" y="9276"/>
                  <a:pt x="12326" y="8836"/>
                  <a:pt x="11785" y="8836"/>
                </a:cubicBezTo>
                <a:cubicBezTo>
                  <a:pt x="11242" y="8836"/>
                  <a:pt x="10803" y="9276"/>
                  <a:pt x="10803" y="9819"/>
                </a:cubicBezTo>
                <a:cubicBezTo>
                  <a:pt x="10803" y="10360"/>
                  <a:pt x="11242" y="10800"/>
                  <a:pt x="11785" y="10800"/>
                </a:cubicBezTo>
                <a:moveTo>
                  <a:pt x="11785" y="5891"/>
                </a:moveTo>
                <a:cubicBezTo>
                  <a:pt x="13953" y="5891"/>
                  <a:pt x="15711" y="7649"/>
                  <a:pt x="15711" y="9819"/>
                </a:cubicBezTo>
                <a:cubicBezTo>
                  <a:pt x="15711" y="10090"/>
                  <a:pt x="15930" y="10309"/>
                  <a:pt x="16201" y="10309"/>
                </a:cubicBezTo>
                <a:cubicBezTo>
                  <a:pt x="16472" y="10309"/>
                  <a:pt x="16692" y="10090"/>
                  <a:pt x="16692" y="9819"/>
                </a:cubicBezTo>
                <a:cubicBezTo>
                  <a:pt x="16692" y="7107"/>
                  <a:pt x="14495" y="4909"/>
                  <a:pt x="11785" y="4909"/>
                </a:cubicBezTo>
                <a:cubicBezTo>
                  <a:pt x="11513" y="4909"/>
                  <a:pt x="11294" y="5129"/>
                  <a:pt x="11294" y="5400"/>
                </a:cubicBezTo>
                <a:cubicBezTo>
                  <a:pt x="11294" y="5672"/>
                  <a:pt x="11513" y="5891"/>
                  <a:pt x="11785" y="5891"/>
                </a:cubicBezTo>
                <a:moveTo>
                  <a:pt x="11785" y="982"/>
                </a:moveTo>
                <a:cubicBezTo>
                  <a:pt x="16663" y="982"/>
                  <a:pt x="20618" y="4939"/>
                  <a:pt x="20618" y="9819"/>
                </a:cubicBezTo>
                <a:cubicBezTo>
                  <a:pt x="20618" y="10090"/>
                  <a:pt x="20838" y="10309"/>
                  <a:pt x="21109" y="10309"/>
                </a:cubicBezTo>
                <a:cubicBezTo>
                  <a:pt x="21380" y="10309"/>
                  <a:pt x="21600" y="10090"/>
                  <a:pt x="21600" y="9819"/>
                </a:cubicBezTo>
                <a:cubicBezTo>
                  <a:pt x="21600" y="4396"/>
                  <a:pt x="17206" y="0"/>
                  <a:pt x="11785" y="0"/>
                </a:cubicBezTo>
                <a:cubicBezTo>
                  <a:pt x="11513" y="0"/>
                  <a:pt x="11294" y="220"/>
                  <a:pt x="11294" y="491"/>
                </a:cubicBezTo>
                <a:cubicBezTo>
                  <a:pt x="11294" y="762"/>
                  <a:pt x="11513" y="982"/>
                  <a:pt x="11785" y="982"/>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30" name="Shape 2630"/>
          <p:cNvSpPr/>
          <p:nvPr/>
        </p:nvSpPr>
        <p:spPr>
          <a:xfrm>
            <a:off x="17959521" y="8362098"/>
            <a:ext cx="304735" cy="558655"/>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7"/>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5"/>
                  <a:pt x="18000" y="491"/>
                </a:cubicBezTo>
                <a:cubicBezTo>
                  <a:pt x="18000" y="220"/>
                  <a:pt x="17598" y="0"/>
                  <a:pt x="17100" y="0"/>
                </a:cubicBezTo>
                <a:lnTo>
                  <a:pt x="8101" y="0"/>
                </a:lnTo>
                <a:cubicBezTo>
                  <a:pt x="7703" y="0"/>
                  <a:pt x="7376" y="143"/>
                  <a:pt x="7257" y="337"/>
                </a:cubicBezTo>
                <a:lnTo>
                  <a:pt x="7246" y="335"/>
                </a:lnTo>
                <a:lnTo>
                  <a:pt x="47" y="12117"/>
                </a:lnTo>
                <a:lnTo>
                  <a:pt x="57" y="12120"/>
                </a:lnTo>
                <a:cubicBezTo>
                  <a:pt x="27" y="12168"/>
                  <a:pt x="0" y="12218"/>
                  <a:pt x="0" y="12273"/>
                </a:cubicBezTo>
                <a:cubicBezTo>
                  <a:pt x="0" y="12544"/>
                  <a:pt x="403" y="12764"/>
                  <a:pt x="900" y="12764"/>
                </a:cubicBezTo>
                <a:lnTo>
                  <a:pt x="8895" y="12764"/>
                </a:lnTo>
                <a:lnTo>
                  <a:pt x="7206" y="21055"/>
                </a:lnTo>
                <a:lnTo>
                  <a:pt x="7220" y="21056"/>
                </a:lnTo>
                <a:cubicBezTo>
                  <a:pt x="7216" y="21074"/>
                  <a:pt x="7200" y="21090"/>
                  <a:pt x="7200" y="21109"/>
                </a:cubicBezTo>
                <a:cubicBezTo>
                  <a:pt x="7200" y="21380"/>
                  <a:pt x="7603" y="21600"/>
                  <a:pt x="8101" y="21600"/>
                </a:cubicBezTo>
                <a:cubicBezTo>
                  <a:pt x="8464" y="21600"/>
                  <a:pt x="8761" y="21480"/>
                  <a:pt x="8900" y="21310"/>
                </a:cubicBezTo>
                <a:lnTo>
                  <a:pt x="8918" y="21315"/>
                </a:lnTo>
                <a:lnTo>
                  <a:pt x="21517" y="8551"/>
                </a:lnTo>
                <a:lnTo>
                  <a:pt x="21513" y="8550"/>
                </a:lnTo>
                <a:cubicBezTo>
                  <a:pt x="21567" y="8487"/>
                  <a:pt x="21600" y="8419"/>
                  <a:pt x="21600" y="8345"/>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31" name="Shape 2631"/>
          <p:cNvSpPr/>
          <p:nvPr/>
        </p:nvSpPr>
        <p:spPr>
          <a:xfrm>
            <a:off x="18899077" y="8412884"/>
            <a:ext cx="558655" cy="457082"/>
          </a:xfrm>
          <a:custGeom>
            <a:avLst/>
            <a:gdLst/>
            <a:ahLst/>
            <a:cxnLst>
              <a:cxn ang="0">
                <a:pos x="wd2" y="hd2"/>
              </a:cxn>
              <a:cxn ang="5400000">
                <a:pos x="wd2" y="hd2"/>
              </a:cxn>
              <a:cxn ang="10800000">
                <a:pos x="wd2" y="hd2"/>
              </a:cxn>
              <a:cxn ang="16200000">
                <a:pos x="wd2" y="hd2"/>
              </a:cxn>
            </a:cxnLst>
            <a:rect l="0" t="0" r="r" b="b"/>
            <a:pathLst>
              <a:path w="21600" h="21600" extrusionOk="0">
                <a:moveTo>
                  <a:pt x="19636" y="3600"/>
                </a:moveTo>
                <a:lnTo>
                  <a:pt x="1964" y="3600"/>
                </a:lnTo>
                <a:lnTo>
                  <a:pt x="1964" y="1200"/>
                </a:lnTo>
                <a:lnTo>
                  <a:pt x="19636" y="1200"/>
                </a:lnTo>
                <a:cubicBezTo>
                  <a:pt x="19636" y="1200"/>
                  <a:pt x="19636" y="3600"/>
                  <a:pt x="19636" y="3600"/>
                </a:cubicBezTo>
                <a:close/>
                <a:moveTo>
                  <a:pt x="17182" y="6000"/>
                </a:moveTo>
                <a:lnTo>
                  <a:pt x="17182" y="4800"/>
                </a:lnTo>
                <a:lnTo>
                  <a:pt x="19145" y="4800"/>
                </a:lnTo>
                <a:lnTo>
                  <a:pt x="19145" y="6000"/>
                </a:lnTo>
                <a:cubicBezTo>
                  <a:pt x="19145" y="6662"/>
                  <a:pt x="18705" y="7200"/>
                  <a:pt x="18164" y="7200"/>
                </a:cubicBezTo>
                <a:cubicBezTo>
                  <a:pt x="17621" y="7200"/>
                  <a:pt x="17182" y="6662"/>
                  <a:pt x="17182" y="6000"/>
                </a:cubicBezTo>
                <a:moveTo>
                  <a:pt x="14236" y="6000"/>
                </a:moveTo>
                <a:lnTo>
                  <a:pt x="14236" y="4800"/>
                </a:lnTo>
                <a:lnTo>
                  <a:pt x="16200" y="4800"/>
                </a:lnTo>
                <a:lnTo>
                  <a:pt x="16200" y="6000"/>
                </a:lnTo>
                <a:cubicBezTo>
                  <a:pt x="16200" y="6662"/>
                  <a:pt x="15760" y="7200"/>
                  <a:pt x="15218" y="7200"/>
                </a:cubicBezTo>
                <a:cubicBezTo>
                  <a:pt x="14675" y="7200"/>
                  <a:pt x="14236" y="6662"/>
                  <a:pt x="14236" y="6000"/>
                </a:cubicBezTo>
                <a:moveTo>
                  <a:pt x="11291" y="6000"/>
                </a:moveTo>
                <a:lnTo>
                  <a:pt x="11291" y="4800"/>
                </a:lnTo>
                <a:lnTo>
                  <a:pt x="13255" y="4800"/>
                </a:lnTo>
                <a:lnTo>
                  <a:pt x="13255" y="6000"/>
                </a:lnTo>
                <a:cubicBezTo>
                  <a:pt x="13255" y="6662"/>
                  <a:pt x="12814" y="7200"/>
                  <a:pt x="12273" y="7200"/>
                </a:cubicBezTo>
                <a:cubicBezTo>
                  <a:pt x="11730" y="7200"/>
                  <a:pt x="11291" y="6662"/>
                  <a:pt x="11291" y="6000"/>
                </a:cubicBezTo>
                <a:moveTo>
                  <a:pt x="8345" y="6000"/>
                </a:moveTo>
                <a:lnTo>
                  <a:pt x="8345" y="4800"/>
                </a:lnTo>
                <a:lnTo>
                  <a:pt x="10309" y="4800"/>
                </a:lnTo>
                <a:lnTo>
                  <a:pt x="10309" y="6000"/>
                </a:lnTo>
                <a:cubicBezTo>
                  <a:pt x="10309" y="6662"/>
                  <a:pt x="9869" y="7200"/>
                  <a:pt x="9327" y="7200"/>
                </a:cubicBezTo>
                <a:cubicBezTo>
                  <a:pt x="8785" y="7200"/>
                  <a:pt x="8345" y="6662"/>
                  <a:pt x="8345" y="6000"/>
                </a:cubicBezTo>
                <a:moveTo>
                  <a:pt x="5400" y="6000"/>
                </a:moveTo>
                <a:lnTo>
                  <a:pt x="5400" y="4800"/>
                </a:lnTo>
                <a:lnTo>
                  <a:pt x="7364" y="4800"/>
                </a:lnTo>
                <a:lnTo>
                  <a:pt x="7364" y="6000"/>
                </a:lnTo>
                <a:cubicBezTo>
                  <a:pt x="7364" y="6662"/>
                  <a:pt x="6924" y="7200"/>
                  <a:pt x="6382" y="7200"/>
                </a:cubicBezTo>
                <a:cubicBezTo>
                  <a:pt x="5839" y="7200"/>
                  <a:pt x="5400" y="6662"/>
                  <a:pt x="5400" y="6000"/>
                </a:cubicBezTo>
                <a:moveTo>
                  <a:pt x="2455" y="6000"/>
                </a:moveTo>
                <a:lnTo>
                  <a:pt x="2455" y="4800"/>
                </a:lnTo>
                <a:lnTo>
                  <a:pt x="4418" y="4800"/>
                </a:lnTo>
                <a:lnTo>
                  <a:pt x="4418" y="6000"/>
                </a:lnTo>
                <a:cubicBezTo>
                  <a:pt x="4418" y="6662"/>
                  <a:pt x="3978" y="7200"/>
                  <a:pt x="3436" y="7200"/>
                </a:cubicBezTo>
                <a:cubicBezTo>
                  <a:pt x="2894" y="7200"/>
                  <a:pt x="2455" y="6662"/>
                  <a:pt x="2455" y="6000"/>
                </a:cubicBezTo>
                <a:moveTo>
                  <a:pt x="19636" y="20400"/>
                </a:moveTo>
                <a:lnTo>
                  <a:pt x="12764" y="20400"/>
                </a:lnTo>
                <a:lnTo>
                  <a:pt x="12764" y="13800"/>
                </a:lnTo>
                <a:cubicBezTo>
                  <a:pt x="12764" y="13469"/>
                  <a:pt x="12544" y="13200"/>
                  <a:pt x="12273" y="13200"/>
                </a:cubicBezTo>
                <a:lnTo>
                  <a:pt x="9327" y="13200"/>
                </a:lnTo>
                <a:cubicBezTo>
                  <a:pt x="9056" y="13200"/>
                  <a:pt x="8836" y="13469"/>
                  <a:pt x="8836" y="13800"/>
                </a:cubicBezTo>
                <a:lnTo>
                  <a:pt x="8836" y="20400"/>
                </a:lnTo>
                <a:lnTo>
                  <a:pt x="1964" y="20400"/>
                </a:lnTo>
                <a:lnTo>
                  <a:pt x="1964" y="7573"/>
                </a:lnTo>
                <a:cubicBezTo>
                  <a:pt x="2324" y="8076"/>
                  <a:pt x="2847" y="8400"/>
                  <a:pt x="3436" y="8400"/>
                </a:cubicBezTo>
                <a:cubicBezTo>
                  <a:pt x="4026" y="8400"/>
                  <a:pt x="4549" y="8076"/>
                  <a:pt x="4909" y="7573"/>
                </a:cubicBezTo>
                <a:cubicBezTo>
                  <a:pt x="5269" y="8076"/>
                  <a:pt x="5792" y="8400"/>
                  <a:pt x="6382" y="8400"/>
                </a:cubicBezTo>
                <a:cubicBezTo>
                  <a:pt x="6971" y="8400"/>
                  <a:pt x="7495" y="8076"/>
                  <a:pt x="7855" y="7573"/>
                </a:cubicBezTo>
                <a:cubicBezTo>
                  <a:pt x="8215" y="8076"/>
                  <a:pt x="8738" y="8400"/>
                  <a:pt x="9327" y="8400"/>
                </a:cubicBezTo>
                <a:cubicBezTo>
                  <a:pt x="9917" y="8400"/>
                  <a:pt x="10440" y="8076"/>
                  <a:pt x="10800" y="7573"/>
                </a:cubicBezTo>
                <a:cubicBezTo>
                  <a:pt x="11160" y="8076"/>
                  <a:pt x="11683" y="8400"/>
                  <a:pt x="12273" y="8400"/>
                </a:cubicBezTo>
                <a:cubicBezTo>
                  <a:pt x="12862" y="8400"/>
                  <a:pt x="13385" y="8076"/>
                  <a:pt x="13745" y="7573"/>
                </a:cubicBezTo>
                <a:cubicBezTo>
                  <a:pt x="14105" y="8076"/>
                  <a:pt x="14629" y="8400"/>
                  <a:pt x="15218" y="8400"/>
                </a:cubicBezTo>
                <a:cubicBezTo>
                  <a:pt x="15808" y="8400"/>
                  <a:pt x="16331" y="8076"/>
                  <a:pt x="16691" y="7573"/>
                </a:cubicBezTo>
                <a:cubicBezTo>
                  <a:pt x="17051" y="8076"/>
                  <a:pt x="17574" y="8400"/>
                  <a:pt x="18164" y="8400"/>
                </a:cubicBezTo>
                <a:cubicBezTo>
                  <a:pt x="18753" y="8400"/>
                  <a:pt x="19276" y="8076"/>
                  <a:pt x="19636" y="7573"/>
                </a:cubicBezTo>
                <a:cubicBezTo>
                  <a:pt x="19636" y="7573"/>
                  <a:pt x="19636" y="20400"/>
                  <a:pt x="19636" y="20400"/>
                </a:cubicBezTo>
                <a:close/>
                <a:moveTo>
                  <a:pt x="11782" y="20400"/>
                </a:moveTo>
                <a:lnTo>
                  <a:pt x="9818" y="20400"/>
                </a:lnTo>
                <a:lnTo>
                  <a:pt x="9818" y="14400"/>
                </a:lnTo>
                <a:lnTo>
                  <a:pt x="11782" y="14400"/>
                </a:lnTo>
                <a:cubicBezTo>
                  <a:pt x="11782" y="14400"/>
                  <a:pt x="11782" y="20400"/>
                  <a:pt x="11782" y="20400"/>
                </a:cubicBezTo>
                <a:close/>
                <a:moveTo>
                  <a:pt x="21109" y="20400"/>
                </a:moveTo>
                <a:lnTo>
                  <a:pt x="20618" y="20400"/>
                </a:lnTo>
                <a:lnTo>
                  <a:pt x="20618" y="4800"/>
                </a:lnTo>
                <a:lnTo>
                  <a:pt x="21109" y="4800"/>
                </a:lnTo>
                <a:cubicBezTo>
                  <a:pt x="21380" y="4800"/>
                  <a:pt x="21600" y="4532"/>
                  <a:pt x="21600" y="4200"/>
                </a:cubicBezTo>
                <a:cubicBezTo>
                  <a:pt x="21600" y="3868"/>
                  <a:pt x="21380" y="3600"/>
                  <a:pt x="21109" y="3600"/>
                </a:cubicBezTo>
                <a:lnTo>
                  <a:pt x="20618" y="3600"/>
                </a:lnTo>
                <a:lnTo>
                  <a:pt x="20618" y="1200"/>
                </a:lnTo>
                <a:cubicBezTo>
                  <a:pt x="20618" y="538"/>
                  <a:pt x="20178" y="0"/>
                  <a:pt x="19636" y="0"/>
                </a:cubicBezTo>
                <a:lnTo>
                  <a:pt x="1964" y="0"/>
                </a:lnTo>
                <a:cubicBezTo>
                  <a:pt x="1421" y="0"/>
                  <a:pt x="982" y="538"/>
                  <a:pt x="982" y="1200"/>
                </a:cubicBezTo>
                <a:lnTo>
                  <a:pt x="982" y="3600"/>
                </a:lnTo>
                <a:lnTo>
                  <a:pt x="491" y="3600"/>
                </a:lnTo>
                <a:cubicBezTo>
                  <a:pt x="220" y="3600"/>
                  <a:pt x="0" y="3868"/>
                  <a:pt x="0" y="4200"/>
                </a:cubicBezTo>
                <a:cubicBezTo>
                  <a:pt x="0" y="4532"/>
                  <a:pt x="220" y="4800"/>
                  <a:pt x="491" y="4800"/>
                </a:cubicBezTo>
                <a:lnTo>
                  <a:pt x="982" y="4800"/>
                </a:lnTo>
                <a:lnTo>
                  <a:pt x="982" y="20400"/>
                </a:lnTo>
                <a:lnTo>
                  <a:pt x="491" y="20400"/>
                </a:lnTo>
                <a:cubicBezTo>
                  <a:pt x="220" y="20400"/>
                  <a:pt x="0" y="20669"/>
                  <a:pt x="0" y="21000"/>
                </a:cubicBezTo>
                <a:cubicBezTo>
                  <a:pt x="0" y="21332"/>
                  <a:pt x="220" y="21600"/>
                  <a:pt x="491" y="21600"/>
                </a:cubicBezTo>
                <a:lnTo>
                  <a:pt x="21109" y="21600"/>
                </a:lnTo>
                <a:cubicBezTo>
                  <a:pt x="21380" y="21600"/>
                  <a:pt x="21600" y="21332"/>
                  <a:pt x="21600" y="21000"/>
                </a:cubicBezTo>
                <a:cubicBezTo>
                  <a:pt x="21600" y="20669"/>
                  <a:pt x="21380" y="20400"/>
                  <a:pt x="21109" y="20400"/>
                </a:cubicBezTo>
                <a:moveTo>
                  <a:pt x="16691" y="16800"/>
                </a:moveTo>
                <a:lnTo>
                  <a:pt x="14727" y="16800"/>
                </a:lnTo>
                <a:lnTo>
                  <a:pt x="14727" y="14400"/>
                </a:lnTo>
                <a:lnTo>
                  <a:pt x="16691" y="14400"/>
                </a:lnTo>
                <a:cubicBezTo>
                  <a:pt x="16691" y="14400"/>
                  <a:pt x="16691" y="16800"/>
                  <a:pt x="16691" y="16800"/>
                </a:cubicBezTo>
                <a:close/>
                <a:moveTo>
                  <a:pt x="17182" y="13200"/>
                </a:moveTo>
                <a:lnTo>
                  <a:pt x="14236" y="13200"/>
                </a:lnTo>
                <a:cubicBezTo>
                  <a:pt x="13965" y="13200"/>
                  <a:pt x="13745" y="13469"/>
                  <a:pt x="13745" y="13800"/>
                </a:cubicBezTo>
                <a:lnTo>
                  <a:pt x="13745" y="17400"/>
                </a:lnTo>
                <a:cubicBezTo>
                  <a:pt x="13745" y="17732"/>
                  <a:pt x="13965" y="18000"/>
                  <a:pt x="14236" y="18000"/>
                </a:cubicBezTo>
                <a:lnTo>
                  <a:pt x="17182" y="18000"/>
                </a:lnTo>
                <a:cubicBezTo>
                  <a:pt x="17453" y="18000"/>
                  <a:pt x="17673" y="17732"/>
                  <a:pt x="17673" y="17400"/>
                </a:cubicBezTo>
                <a:lnTo>
                  <a:pt x="17673" y="13800"/>
                </a:lnTo>
                <a:cubicBezTo>
                  <a:pt x="17673" y="13469"/>
                  <a:pt x="17453" y="13200"/>
                  <a:pt x="17182" y="13200"/>
                </a:cubicBezTo>
                <a:moveTo>
                  <a:pt x="6873" y="16800"/>
                </a:moveTo>
                <a:lnTo>
                  <a:pt x="4909" y="16800"/>
                </a:lnTo>
                <a:lnTo>
                  <a:pt x="4909" y="14400"/>
                </a:lnTo>
                <a:lnTo>
                  <a:pt x="6873" y="14400"/>
                </a:lnTo>
                <a:cubicBezTo>
                  <a:pt x="6873" y="14400"/>
                  <a:pt x="6873" y="16800"/>
                  <a:pt x="6873" y="16800"/>
                </a:cubicBezTo>
                <a:close/>
                <a:moveTo>
                  <a:pt x="7364" y="13200"/>
                </a:moveTo>
                <a:lnTo>
                  <a:pt x="4418" y="13200"/>
                </a:lnTo>
                <a:cubicBezTo>
                  <a:pt x="4147" y="13200"/>
                  <a:pt x="3927" y="13469"/>
                  <a:pt x="3927" y="13800"/>
                </a:cubicBezTo>
                <a:lnTo>
                  <a:pt x="3927" y="17400"/>
                </a:lnTo>
                <a:cubicBezTo>
                  <a:pt x="3927" y="17732"/>
                  <a:pt x="4147" y="18000"/>
                  <a:pt x="4418" y="18000"/>
                </a:cubicBezTo>
                <a:lnTo>
                  <a:pt x="7364" y="18000"/>
                </a:lnTo>
                <a:cubicBezTo>
                  <a:pt x="7635" y="18000"/>
                  <a:pt x="7855" y="17732"/>
                  <a:pt x="7855" y="17400"/>
                </a:cubicBezTo>
                <a:lnTo>
                  <a:pt x="7855" y="13800"/>
                </a:lnTo>
                <a:cubicBezTo>
                  <a:pt x="7855" y="13469"/>
                  <a:pt x="7635" y="13200"/>
                  <a:pt x="7364" y="1320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32" name="Shape 2632"/>
          <p:cNvSpPr/>
          <p:nvPr/>
        </p:nvSpPr>
        <p:spPr>
          <a:xfrm>
            <a:off x="20016386" y="8362098"/>
            <a:ext cx="457082"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17673"/>
                </a:moveTo>
                <a:cubicBezTo>
                  <a:pt x="4588" y="17673"/>
                  <a:pt x="1200" y="16051"/>
                  <a:pt x="1200" y="15218"/>
                </a:cubicBezTo>
                <a:cubicBezTo>
                  <a:pt x="1200" y="14690"/>
                  <a:pt x="1355" y="14275"/>
                  <a:pt x="1611" y="13896"/>
                </a:cubicBezTo>
                <a:cubicBezTo>
                  <a:pt x="3255" y="14967"/>
                  <a:pt x="6746" y="15709"/>
                  <a:pt x="10800" y="15709"/>
                </a:cubicBezTo>
                <a:cubicBezTo>
                  <a:pt x="14856" y="15709"/>
                  <a:pt x="18345" y="14966"/>
                  <a:pt x="19987" y="13894"/>
                </a:cubicBezTo>
                <a:cubicBezTo>
                  <a:pt x="20244" y="14273"/>
                  <a:pt x="20400" y="14689"/>
                  <a:pt x="20400" y="15218"/>
                </a:cubicBezTo>
                <a:cubicBezTo>
                  <a:pt x="20400" y="16051"/>
                  <a:pt x="17011" y="17673"/>
                  <a:pt x="10800" y="17673"/>
                </a:cubicBezTo>
                <a:moveTo>
                  <a:pt x="10800" y="20618"/>
                </a:moveTo>
                <a:cubicBezTo>
                  <a:pt x="9475" y="20618"/>
                  <a:pt x="8400" y="19739"/>
                  <a:pt x="8400" y="18655"/>
                </a:cubicBezTo>
                <a:cubicBezTo>
                  <a:pt x="8400" y="18625"/>
                  <a:pt x="8408" y="18597"/>
                  <a:pt x="8409" y="18567"/>
                </a:cubicBezTo>
                <a:cubicBezTo>
                  <a:pt x="9179" y="18623"/>
                  <a:pt x="9977" y="18655"/>
                  <a:pt x="10800" y="18655"/>
                </a:cubicBezTo>
                <a:cubicBezTo>
                  <a:pt x="11623" y="18655"/>
                  <a:pt x="12421" y="18623"/>
                  <a:pt x="13191" y="18567"/>
                </a:cubicBezTo>
                <a:cubicBezTo>
                  <a:pt x="13192" y="18597"/>
                  <a:pt x="13200" y="18625"/>
                  <a:pt x="13200" y="18655"/>
                </a:cubicBezTo>
                <a:cubicBezTo>
                  <a:pt x="13200" y="19739"/>
                  <a:pt x="12125" y="20618"/>
                  <a:pt x="10800" y="20618"/>
                </a:cubicBezTo>
                <a:moveTo>
                  <a:pt x="2948" y="12551"/>
                </a:moveTo>
                <a:cubicBezTo>
                  <a:pt x="4308" y="11388"/>
                  <a:pt x="6000" y="9939"/>
                  <a:pt x="6000" y="6873"/>
                </a:cubicBezTo>
                <a:cubicBezTo>
                  <a:pt x="6000" y="5232"/>
                  <a:pt x="7238" y="3825"/>
                  <a:pt x="8988" y="3239"/>
                </a:cubicBezTo>
                <a:cubicBezTo>
                  <a:pt x="9428" y="3657"/>
                  <a:pt x="10072" y="3927"/>
                  <a:pt x="10800" y="3927"/>
                </a:cubicBezTo>
                <a:cubicBezTo>
                  <a:pt x="11528" y="3927"/>
                  <a:pt x="12172" y="3657"/>
                  <a:pt x="12611" y="3239"/>
                </a:cubicBezTo>
                <a:cubicBezTo>
                  <a:pt x="14362" y="3825"/>
                  <a:pt x="15600" y="5232"/>
                  <a:pt x="15600" y="6873"/>
                </a:cubicBezTo>
                <a:cubicBezTo>
                  <a:pt x="15600" y="9939"/>
                  <a:pt x="17292" y="11388"/>
                  <a:pt x="18652" y="12551"/>
                </a:cubicBezTo>
                <a:cubicBezTo>
                  <a:pt x="18911" y="12773"/>
                  <a:pt x="19152" y="12979"/>
                  <a:pt x="19366" y="13183"/>
                </a:cubicBezTo>
                <a:cubicBezTo>
                  <a:pt x="18217" y="14077"/>
                  <a:pt x="14825" y="14727"/>
                  <a:pt x="10800" y="14727"/>
                </a:cubicBezTo>
                <a:cubicBezTo>
                  <a:pt x="6779" y="14727"/>
                  <a:pt x="3383" y="14079"/>
                  <a:pt x="2230" y="13186"/>
                </a:cubicBezTo>
                <a:cubicBezTo>
                  <a:pt x="2446" y="12981"/>
                  <a:pt x="2687" y="12774"/>
                  <a:pt x="2948" y="12551"/>
                </a:cubicBezTo>
                <a:moveTo>
                  <a:pt x="10800" y="982"/>
                </a:moveTo>
                <a:cubicBezTo>
                  <a:pt x="11462" y="982"/>
                  <a:pt x="12000" y="1422"/>
                  <a:pt x="12000" y="1964"/>
                </a:cubicBezTo>
                <a:cubicBezTo>
                  <a:pt x="12000" y="2506"/>
                  <a:pt x="11462" y="2945"/>
                  <a:pt x="10800" y="2945"/>
                </a:cubicBezTo>
                <a:cubicBezTo>
                  <a:pt x="10138" y="2945"/>
                  <a:pt x="9600" y="2506"/>
                  <a:pt x="9600" y="1964"/>
                </a:cubicBezTo>
                <a:cubicBezTo>
                  <a:pt x="9600" y="1422"/>
                  <a:pt x="10138" y="982"/>
                  <a:pt x="10800" y="982"/>
                </a:cubicBezTo>
                <a:moveTo>
                  <a:pt x="21600" y="15218"/>
                </a:moveTo>
                <a:cubicBezTo>
                  <a:pt x="21600" y="11782"/>
                  <a:pt x="16800" y="11782"/>
                  <a:pt x="16800" y="6873"/>
                </a:cubicBezTo>
                <a:cubicBezTo>
                  <a:pt x="16800" y="4845"/>
                  <a:pt x="15296" y="3105"/>
                  <a:pt x="13152" y="2356"/>
                </a:cubicBezTo>
                <a:cubicBezTo>
                  <a:pt x="13183" y="2229"/>
                  <a:pt x="13200" y="2098"/>
                  <a:pt x="13200" y="1964"/>
                </a:cubicBezTo>
                <a:cubicBezTo>
                  <a:pt x="13200" y="879"/>
                  <a:pt x="12125" y="0"/>
                  <a:pt x="10800" y="0"/>
                </a:cubicBezTo>
                <a:cubicBezTo>
                  <a:pt x="9475" y="0"/>
                  <a:pt x="8400" y="879"/>
                  <a:pt x="8400" y="1964"/>
                </a:cubicBezTo>
                <a:cubicBezTo>
                  <a:pt x="8400" y="2098"/>
                  <a:pt x="8417" y="2229"/>
                  <a:pt x="8448" y="2356"/>
                </a:cubicBezTo>
                <a:cubicBezTo>
                  <a:pt x="6304" y="3105"/>
                  <a:pt x="4800" y="4845"/>
                  <a:pt x="4800" y="6873"/>
                </a:cubicBezTo>
                <a:cubicBezTo>
                  <a:pt x="4800" y="11782"/>
                  <a:pt x="0" y="11782"/>
                  <a:pt x="0" y="15218"/>
                </a:cubicBezTo>
                <a:cubicBezTo>
                  <a:pt x="0" y="16716"/>
                  <a:pt x="3016" y="17986"/>
                  <a:pt x="7217" y="18457"/>
                </a:cubicBezTo>
                <a:cubicBezTo>
                  <a:pt x="7211" y="18523"/>
                  <a:pt x="7200" y="18587"/>
                  <a:pt x="7200" y="18655"/>
                </a:cubicBezTo>
                <a:cubicBezTo>
                  <a:pt x="7200" y="20282"/>
                  <a:pt x="8812" y="21600"/>
                  <a:pt x="10800" y="21600"/>
                </a:cubicBezTo>
                <a:cubicBezTo>
                  <a:pt x="12788" y="21600"/>
                  <a:pt x="14400" y="20282"/>
                  <a:pt x="14400" y="18655"/>
                </a:cubicBezTo>
                <a:cubicBezTo>
                  <a:pt x="14400" y="18587"/>
                  <a:pt x="14389" y="18523"/>
                  <a:pt x="14383" y="18457"/>
                </a:cubicBezTo>
                <a:cubicBezTo>
                  <a:pt x="18584" y="17986"/>
                  <a:pt x="21600" y="16716"/>
                  <a:pt x="21600" y="15218"/>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33" name="Shape 2633"/>
          <p:cNvSpPr/>
          <p:nvPr/>
        </p:nvSpPr>
        <p:spPr>
          <a:xfrm>
            <a:off x="21032121" y="8362098"/>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634" name="Shape 2634"/>
          <p:cNvSpPr/>
          <p:nvPr/>
        </p:nvSpPr>
        <p:spPr>
          <a:xfrm>
            <a:off x="22098643" y="8362098"/>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0579" y="7008"/>
                </a:moveTo>
                <a:cubicBezTo>
                  <a:pt x="20006" y="12260"/>
                  <a:pt x="12624" y="19436"/>
                  <a:pt x="10800" y="20538"/>
                </a:cubicBezTo>
                <a:cubicBezTo>
                  <a:pt x="8976" y="19436"/>
                  <a:pt x="1594" y="12260"/>
                  <a:pt x="1021" y="7001"/>
                </a:cubicBezTo>
                <a:cubicBezTo>
                  <a:pt x="1021" y="7001"/>
                  <a:pt x="982" y="6718"/>
                  <a:pt x="982" y="6382"/>
                </a:cubicBezTo>
                <a:cubicBezTo>
                  <a:pt x="982" y="3404"/>
                  <a:pt x="3404" y="982"/>
                  <a:pt x="6382" y="982"/>
                </a:cubicBezTo>
                <a:cubicBezTo>
                  <a:pt x="7780" y="982"/>
                  <a:pt x="9107" y="1518"/>
                  <a:pt x="10120" y="2491"/>
                </a:cubicBezTo>
                <a:lnTo>
                  <a:pt x="10800" y="3145"/>
                </a:lnTo>
                <a:lnTo>
                  <a:pt x="11480" y="2491"/>
                </a:lnTo>
                <a:cubicBezTo>
                  <a:pt x="12493" y="1518"/>
                  <a:pt x="13820" y="982"/>
                  <a:pt x="15218" y="982"/>
                </a:cubicBezTo>
                <a:cubicBezTo>
                  <a:pt x="18196" y="982"/>
                  <a:pt x="20618" y="3404"/>
                  <a:pt x="20618" y="6382"/>
                </a:cubicBezTo>
                <a:cubicBezTo>
                  <a:pt x="20618" y="6725"/>
                  <a:pt x="20579" y="7008"/>
                  <a:pt x="20579" y="7008"/>
                </a:cubicBezTo>
                <a:moveTo>
                  <a:pt x="21600" y="6382"/>
                </a:moveTo>
                <a:cubicBezTo>
                  <a:pt x="21600" y="2857"/>
                  <a:pt x="18743" y="0"/>
                  <a:pt x="15218" y="0"/>
                </a:cubicBezTo>
                <a:cubicBezTo>
                  <a:pt x="13502" y="0"/>
                  <a:pt x="11947" y="681"/>
                  <a:pt x="10800" y="1784"/>
                </a:cubicBezTo>
                <a:cubicBezTo>
                  <a:pt x="9653" y="681"/>
                  <a:pt x="8098" y="0"/>
                  <a:pt x="6382" y="0"/>
                </a:cubicBezTo>
                <a:cubicBezTo>
                  <a:pt x="2857" y="0"/>
                  <a:pt x="0" y="2857"/>
                  <a:pt x="0" y="6382"/>
                </a:cubicBezTo>
                <a:cubicBezTo>
                  <a:pt x="0" y="6792"/>
                  <a:pt x="65" y="7282"/>
                  <a:pt x="45" y="7115"/>
                </a:cubicBezTo>
                <a:cubicBezTo>
                  <a:pt x="733" y="13419"/>
                  <a:pt x="9855" y="21600"/>
                  <a:pt x="10800" y="21600"/>
                </a:cubicBezTo>
                <a:cubicBezTo>
                  <a:pt x="11745" y="21600"/>
                  <a:pt x="20867" y="13419"/>
                  <a:pt x="21555" y="7115"/>
                </a:cubicBezTo>
                <a:cubicBezTo>
                  <a:pt x="21536" y="7282"/>
                  <a:pt x="21600" y="6792"/>
                  <a:pt x="21600" y="6382"/>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141" name="Shape 2707"/>
          <p:cNvSpPr/>
          <p:nvPr/>
        </p:nvSpPr>
        <p:spPr>
          <a:xfrm>
            <a:off x="11183131" y="2641000"/>
            <a:ext cx="2055991" cy="630922"/>
          </a:xfrm>
          <a:prstGeom prst="rect">
            <a:avLst/>
          </a:prstGeom>
          <a:noFill/>
          <a:ln w="12700">
            <a:miter lim="400000"/>
          </a:ln>
          <a:extLst>
            <a:ext uri="{C572A759-6A51-4108-AA02-DFA0A04FC94B}">
              <ma14:wrappingTextBoxFlag xmlns:ma14="http://schemas.microsoft.com/office/mac/drawingml/2011/main" xmlns="" val="1"/>
            </a:ext>
          </a:extLst>
        </p:spPr>
        <p:txBody>
          <a:bodyPr wrap="none" lIns="38090" tIns="38090" rIns="38090" bIns="38090" anchor="ctr">
            <a:spAutoFit/>
          </a:bodyPr>
          <a:lstStyle>
            <a:lvl1pPr algn="l">
              <a:defRPr sz="3000" b="1" cap="none" spc="-90">
                <a:solidFill>
                  <a:srgbClr val="1C1D21"/>
                </a:solidFill>
                <a:latin typeface="+mj-lt"/>
                <a:ea typeface="+mj-ea"/>
                <a:cs typeface="+mj-cs"/>
                <a:sym typeface="Karla"/>
              </a:defRPr>
            </a:lvl1pPr>
          </a:lstStyle>
          <a:p>
            <a:pPr algn="ctr"/>
            <a:r>
              <a:rPr lang="en-US" sz="3600" b="0" dirty="0">
                <a:solidFill>
                  <a:schemeClr val="tx1"/>
                </a:solidFill>
                <a:latin typeface="Lato Regular" charset="0"/>
              </a:rPr>
              <a:t>GENERAL</a:t>
            </a:r>
            <a:endParaRPr sz="3600" b="0" dirty="0">
              <a:solidFill>
                <a:schemeClr val="tx1"/>
              </a:solidFill>
              <a:latin typeface="Lato Regular" charset="0"/>
            </a:endParaRPr>
          </a:p>
        </p:txBody>
      </p:sp>
    </p:spTree>
    <p:extLst>
      <p:ext uri="{BB962C8B-B14F-4D97-AF65-F5344CB8AC3E}">
        <p14:creationId xmlns:p14="http://schemas.microsoft.com/office/powerpoint/2010/main" val="586235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74F82F6-7936-FF45-8E2C-BBE151CADB5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grpSp>
        <p:nvGrpSpPr>
          <p:cNvPr id="6" name="Group 5">
            <a:extLst>
              <a:ext uri="{FF2B5EF4-FFF2-40B4-BE49-F238E27FC236}">
                <a16:creationId xmlns:a16="http://schemas.microsoft.com/office/drawing/2014/main" id="{058A68CF-0124-CC44-9082-6DEE02EB5A23}"/>
              </a:ext>
            </a:extLst>
          </p:cNvPr>
          <p:cNvGrpSpPr/>
          <p:nvPr/>
        </p:nvGrpSpPr>
        <p:grpSpPr>
          <a:xfrm>
            <a:off x="11472710" y="4620713"/>
            <a:ext cx="10880767" cy="4474570"/>
            <a:chOff x="6356300" y="8622909"/>
            <a:chExt cx="10880767" cy="4474570"/>
          </a:xfrm>
        </p:grpSpPr>
        <p:sp>
          <p:nvSpPr>
            <p:cNvPr id="9" name="TextBox 8">
              <a:extLst>
                <a:ext uri="{FF2B5EF4-FFF2-40B4-BE49-F238E27FC236}">
                  <a16:creationId xmlns:a16="http://schemas.microsoft.com/office/drawing/2014/main" id="{9A56A623-8C82-4A46-BEE5-80EAAD64E5DA}"/>
                </a:ext>
              </a:extLst>
            </p:cNvPr>
            <p:cNvSpPr txBox="1"/>
            <p:nvPr/>
          </p:nvSpPr>
          <p:spPr>
            <a:xfrm>
              <a:off x="6474661" y="8622909"/>
              <a:ext cx="10762406" cy="1631216"/>
            </a:xfrm>
            <a:prstGeom prst="rect">
              <a:avLst/>
            </a:prstGeom>
            <a:noFill/>
          </p:spPr>
          <p:txBody>
            <a:bodyPr wrap="square" rtlCol="0">
              <a:spAutoFit/>
            </a:bodyPr>
            <a:lstStyle/>
            <a:p>
              <a:r>
                <a:rPr lang="en-US" sz="10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¡HELLO!</a:t>
              </a:r>
            </a:p>
          </p:txBody>
        </p:sp>
        <p:sp>
          <p:nvSpPr>
            <p:cNvPr id="18" name="TextBox 17">
              <a:extLst>
                <a:ext uri="{FF2B5EF4-FFF2-40B4-BE49-F238E27FC236}">
                  <a16:creationId xmlns:a16="http://schemas.microsoft.com/office/drawing/2014/main" id="{82D0A76F-08C0-0244-8D19-E4359215E232}"/>
                </a:ext>
              </a:extLst>
            </p:cNvPr>
            <p:cNvSpPr txBox="1"/>
            <p:nvPr/>
          </p:nvSpPr>
          <p:spPr>
            <a:xfrm>
              <a:off x="6474661" y="10577290"/>
              <a:ext cx="8492624"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I AM JOHN SMITH</a:t>
              </a:r>
            </a:p>
          </p:txBody>
        </p:sp>
        <p:sp>
          <p:nvSpPr>
            <p:cNvPr id="19" name="Subtitle 2">
              <a:extLst>
                <a:ext uri="{FF2B5EF4-FFF2-40B4-BE49-F238E27FC236}">
                  <a16:creationId xmlns:a16="http://schemas.microsoft.com/office/drawing/2014/main" id="{D237C2B8-BD1E-A94C-B916-32478793B664}"/>
                </a:ext>
              </a:extLst>
            </p:cNvPr>
            <p:cNvSpPr txBox="1">
              <a:spLocks/>
            </p:cNvSpPr>
            <p:nvPr/>
          </p:nvSpPr>
          <p:spPr>
            <a:xfrm>
              <a:off x="6356300" y="11223621"/>
              <a:ext cx="7491152" cy="1873858"/>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299"/>
                </a:lnSpc>
              </a:pPr>
              <a:r>
                <a:rPr lang="en-US" sz="2800" dirty="0">
                  <a:solidFill>
                    <a:schemeClr val="tx1"/>
                  </a:solidFill>
                  <a:latin typeface="Lato" charset="0"/>
                  <a:ea typeface="Lato" charset="0"/>
                  <a:cs typeface="Lato" charset="0"/>
                </a:rPr>
                <a:t>Marketers must link the price to the real and perceived value of the product, but they also must take into account supply costs.</a:t>
              </a:r>
            </a:p>
          </p:txBody>
        </p:sp>
      </p:grpSp>
      <p:sp>
        <p:nvSpPr>
          <p:cNvPr id="2" name="Rectangle 1">
            <a:extLst>
              <a:ext uri="{FF2B5EF4-FFF2-40B4-BE49-F238E27FC236}">
                <a16:creationId xmlns:a16="http://schemas.microsoft.com/office/drawing/2014/main" id="{237C40CE-1FF1-8B4A-9B4F-3982E76A68DD}"/>
              </a:ext>
            </a:extLst>
          </p:cNvPr>
          <p:cNvSpPr/>
          <p:nvPr/>
        </p:nvSpPr>
        <p:spPr>
          <a:xfrm>
            <a:off x="1480193" y="2873827"/>
            <a:ext cx="7968343" cy="79683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E79797E6-E7D2-064D-975B-FD0DE27535C1}"/>
              </a:ext>
            </a:extLst>
          </p:cNvPr>
          <p:cNvSpPr>
            <a:spLocks noGrp="1"/>
          </p:cNvSpPr>
          <p:nvPr>
            <p:ph type="pic" sz="quarter" idx="10"/>
          </p:nvPr>
        </p:nvSpPr>
        <p:spPr/>
      </p:sp>
    </p:spTree>
    <p:extLst>
      <p:ext uri="{BB962C8B-B14F-4D97-AF65-F5344CB8AC3E}">
        <p14:creationId xmlns:p14="http://schemas.microsoft.com/office/powerpoint/2010/main" val="132284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D061B20-22E1-794B-9EB3-31DCB91AA59F}"/>
              </a:ext>
            </a:extLst>
          </p:cNvPr>
          <p:cNvSpPr/>
          <p:nvPr/>
        </p:nvSpPr>
        <p:spPr>
          <a:xfrm>
            <a:off x="0" y="0"/>
            <a:ext cx="24377650" cy="137116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430DA7D-F1B5-0B41-881B-1A2957F2EF4C}"/>
              </a:ext>
            </a:extLst>
          </p:cNvPr>
          <p:cNvGrpSpPr/>
          <p:nvPr/>
        </p:nvGrpSpPr>
        <p:grpSpPr>
          <a:xfrm>
            <a:off x="6082748" y="5286834"/>
            <a:ext cx="12212154" cy="3137975"/>
            <a:chOff x="6082748" y="1706798"/>
            <a:chExt cx="12212154" cy="3137975"/>
          </a:xfrm>
        </p:grpSpPr>
        <p:sp>
          <p:nvSpPr>
            <p:cNvPr id="11" name="TextBox 10">
              <a:extLst>
                <a:ext uri="{FF2B5EF4-FFF2-40B4-BE49-F238E27FC236}">
                  <a16:creationId xmlns:a16="http://schemas.microsoft.com/office/drawing/2014/main" id="{DB06D797-FA9F-0741-9400-8EA9200B946F}"/>
                </a:ext>
              </a:extLst>
            </p:cNvPr>
            <p:cNvSpPr txBox="1"/>
            <p:nvPr/>
          </p:nvSpPr>
          <p:spPr>
            <a:xfrm>
              <a:off x="6082748" y="1706798"/>
              <a:ext cx="12212154" cy="1631216"/>
            </a:xfrm>
            <a:prstGeom prst="rect">
              <a:avLst/>
            </a:prstGeom>
            <a:noFill/>
          </p:spPr>
          <p:txBody>
            <a:bodyPr wrap="square" rtlCol="0">
              <a:spAutoFit/>
            </a:bodyPr>
            <a:lstStyle/>
            <a:p>
              <a:pPr algn="ctr"/>
              <a:r>
                <a:rPr lang="en-US" sz="100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SECTION BREAK</a:t>
              </a:r>
            </a:p>
          </p:txBody>
        </p:sp>
        <p:sp>
          <p:nvSpPr>
            <p:cNvPr id="12" name="Rectangle 11">
              <a:extLst>
                <a:ext uri="{FF2B5EF4-FFF2-40B4-BE49-F238E27FC236}">
                  <a16:creationId xmlns:a16="http://schemas.microsoft.com/office/drawing/2014/main" id="{89E40E4C-1856-EE43-800A-284D00742A13}"/>
                </a:ext>
              </a:extLst>
            </p:cNvPr>
            <p:cNvSpPr/>
            <p:nvPr/>
          </p:nvSpPr>
          <p:spPr>
            <a:xfrm>
              <a:off x="6082748" y="3644444"/>
              <a:ext cx="12212152" cy="1200329"/>
            </a:xfrm>
            <a:prstGeom prst="rect">
              <a:avLst/>
            </a:prstGeom>
          </p:spPr>
          <p:txBody>
            <a:bodyPr wrap="square">
              <a:spAutoFit/>
            </a:bodyPr>
            <a:lstStyle/>
            <a:p>
              <a:pPr algn="ctr"/>
              <a:r>
                <a:rPr lang="en-US" dirty="0">
                  <a:solidFill>
                    <a:schemeClr val="bg1"/>
                  </a:solidFill>
                  <a:latin typeface="Lato" charset="0"/>
                  <a:ea typeface="Lato" charset="0"/>
                  <a:cs typeface="Lato" charset="0"/>
                </a:rPr>
                <a:t>With this in mind, the marketing department would inform the department to create a prototype. </a:t>
              </a:r>
              <a:endParaRPr lang="en-US" dirty="0">
                <a:solidFill>
                  <a:schemeClr val="bg1"/>
                </a:solidFill>
              </a:endParaRPr>
            </a:p>
          </p:txBody>
        </p:sp>
      </p:grpSp>
    </p:spTree>
    <p:extLst>
      <p:ext uri="{BB962C8B-B14F-4D97-AF65-F5344CB8AC3E}">
        <p14:creationId xmlns:p14="http://schemas.microsoft.com/office/powerpoint/2010/main" val="2189887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C0F7E0-2544-B846-8868-D050313C6AE3}"/>
              </a:ext>
            </a:extLst>
          </p:cNvPr>
          <p:cNvSpPr/>
          <p:nvPr/>
        </p:nvSpPr>
        <p:spPr>
          <a:xfrm>
            <a:off x="0" y="0"/>
            <a:ext cx="24377650" cy="137116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789F491-495F-CE44-A651-53D0ED3874E0}"/>
              </a:ext>
            </a:extLst>
          </p:cNvPr>
          <p:cNvSpPr txBox="1"/>
          <p:nvPr/>
        </p:nvSpPr>
        <p:spPr>
          <a:xfrm>
            <a:off x="4057650" y="4133023"/>
            <a:ext cx="16262350" cy="5632311"/>
          </a:xfrm>
          <a:prstGeom prst="rect">
            <a:avLst/>
          </a:prstGeom>
          <a:noFill/>
        </p:spPr>
        <p:txBody>
          <a:bodyPr wrap="square" rtlCol="0">
            <a:spAutoFit/>
          </a:bodyPr>
          <a:lstStyle/>
          <a:p>
            <a:pPr algn="ctr">
              <a:lnSpc>
                <a:spcPct val="150000"/>
              </a:lnSpc>
            </a:pPr>
            <a:r>
              <a:rPr lang="en-US" sz="60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“SUCCESSFUL PEOPLE DO WHAT </a:t>
            </a:r>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UNSUCCESSFUL PEOPLE </a:t>
            </a:r>
            <a:r>
              <a:rPr lang="en-US" sz="60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ARE NOT WILLING TO DO. DON’T WISH IT WERE EASIER; WISH YOU WERE BETTER”</a:t>
            </a:r>
          </a:p>
        </p:txBody>
      </p:sp>
    </p:spTree>
    <p:extLst>
      <p:ext uri="{BB962C8B-B14F-4D97-AF65-F5344CB8AC3E}">
        <p14:creationId xmlns:p14="http://schemas.microsoft.com/office/powerpoint/2010/main" val="3042481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4AFBFDF-62CA-3D48-8008-6D57E5E6E92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sp>
        <p:nvSpPr>
          <p:cNvPr id="9" name="TextBox 8">
            <a:extLst>
              <a:ext uri="{FF2B5EF4-FFF2-40B4-BE49-F238E27FC236}">
                <a16:creationId xmlns:a16="http://schemas.microsoft.com/office/drawing/2014/main" id="{9A56A623-8C82-4A46-BEE5-80EAAD64E5DA}"/>
              </a:ext>
            </a:extLst>
          </p:cNvPr>
          <p:cNvSpPr txBox="1"/>
          <p:nvPr/>
        </p:nvSpPr>
        <p:spPr>
          <a:xfrm>
            <a:off x="1651472" y="1753226"/>
            <a:ext cx="10762406"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THIS IS A SLIDE TITLE</a:t>
            </a:r>
          </a:p>
        </p:txBody>
      </p:sp>
      <p:sp>
        <p:nvSpPr>
          <p:cNvPr id="16" name="Rectangle 15">
            <a:extLst>
              <a:ext uri="{FF2B5EF4-FFF2-40B4-BE49-F238E27FC236}">
                <a16:creationId xmlns:a16="http://schemas.microsoft.com/office/drawing/2014/main" id="{8D2CB76C-83BD-9840-9EA2-DF02C193F277}"/>
              </a:ext>
            </a:extLst>
          </p:cNvPr>
          <p:cNvSpPr/>
          <p:nvPr/>
        </p:nvSpPr>
        <p:spPr>
          <a:xfrm>
            <a:off x="1651472" y="5551012"/>
            <a:ext cx="20961264" cy="4832092"/>
          </a:xfrm>
          <a:prstGeom prst="rect">
            <a:avLst/>
          </a:prstGeom>
        </p:spPr>
        <p:txBody>
          <a:bodyPr wrap="square">
            <a:spAutoFit/>
          </a:bodyPr>
          <a:lstStyle/>
          <a:p>
            <a:pPr marL="457200" indent="-457200">
              <a:buFont typeface="Arial" panose="020B0604020202020204" pitchFamily="34" charset="0"/>
              <a:buChar char="•"/>
            </a:pPr>
            <a:r>
              <a:rPr lang="en-US" sz="2800" dirty="0">
                <a:solidFill>
                  <a:srgbClr val="7F7F7F"/>
                </a:solidFill>
                <a:latin typeface="Lato" charset="0"/>
                <a:ea typeface="Lato" charset="0"/>
                <a:cs typeface="Lato" charset="0"/>
              </a:rPr>
              <a:t>With this in mind, the marketing department would inform the department to create a prototype. Marketers must link the price to the real and perceived value of the product, but they also must take into account supply costs, seasonal discounts, and prices used by competitors. In some cases.</a:t>
            </a:r>
          </a:p>
          <a:p>
            <a:pPr marL="457200" indent="-457200">
              <a:buFont typeface="Arial" panose="020B0604020202020204" pitchFamily="34" charset="0"/>
              <a:buChar char="•"/>
            </a:pPr>
            <a:endParaRPr lang="en-US" sz="2800" dirty="0">
              <a:solidFill>
                <a:srgbClr val="7F7F7F"/>
              </a:solidFill>
              <a:latin typeface="Lato" charset="0"/>
              <a:ea typeface="Lato" charset="0"/>
              <a:cs typeface="Lato" charset="0"/>
            </a:endParaRPr>
          </a:p>
          <a:p>
            <a:pPr marL="457200" indent="-457200">
              <a:buFont typeface="Arial" panose="020B0604020202020204" pitchFamily="34" charset="0"/>
              <a:buChar char="•"/>
            </a:pPr>
            <a:r>
              <a:rPr lang="en-US" sz="2800" dirty="0">
                <a:solidFill>
                  <a:srgbClr val="7F7F7F"/>
                </a:solidFill>
                <a:latin typeface="Lato" charset="0"/>
                <a:ea typeface="Lato" charset="0"/>
                <a:cs typeface="Lato" charset="0"/>
              </a:rPr>
              <a:t>The production department would then start to manufacture the product, while the marketing department. Marketers must link the price to the real and perceived value of the product, but they also must take into account supply costs, seasonal discounts, and prices used by competitors. In some cases.</a:t>
            </a:r>
          </a:p>
          <a:p>
            <a:pPr marL="457200" indent="-457200">
              <a:buFont typeface="Arial" panose="020B0604020202020204" pitchFamily="34" charset="0"/>
              <a:buChar char="•"/>
            </a:pPr>
            <a:endParaRPr lang="en-US" sz="2800" dirty="0">
              <a:solidFill>
                <a:srgbClr val="7F7F7F"/>
              </a:solidFill>
              <a:latin typeface="Lato" charset="0"/>
              <a:ea typeface="Lato" charset="0"/>
              <a:cs typeface="Lato" charset="0"/>
            </a:endParaRPr>
          </a:p>
          <a:p>
            <a:pPr marL="457200" indent="-457200">
              <a:buFont typeface="Arial" panose="020B0604020202020204" pitchFamily="34" charset="0"/>
              <a:buChar char="•"/>
            </a:pPr>
            <a:r>
              <a:rPr lang="en-US" sz="2800" dirty="0">
                <a:solidFill>
                  <a:srgbClr val="7F7F7F"/>
                </a:solidFill>
                <a:latin typeface="Lato" charset="0"/>
                <a:ea typeface="Lato" charset="0"/>
                <a:cs typeface="Lato" charset="0"/>
              </a:rPr>
              <a:t>Additionally, a firm's finance department would be consulted. The marketing orientation is perhaps the most common orientation. Marketers must link the price to the real and perceived value of the product, but they also must take into account supply costs, seasonal discounts, and prices used by competitors. In some cases.</a:t>
            </a:r>
          </a:p>
        </p:txBody>
      </p:sp>
      <p:sp>
        <p:nvSpPr>
          <p:cNvPr id="17" name="TextBox 16">
            <a:extLst>
              <a:ext uri="{FF2B5EF4-FFF2-40B4-BE49-F238E27FC236}">
                <a16:creationId xmlns:a16="http://schemas.microsoft.com/office/drawing/2014/main" id="{6FCD0FC6-07F4-E14E-8920-75511B6F5B6D}"/>
              </a:ext>
            </a:extLst>
          </p:cNvPr>
          <p:cNvSpPr txBox="1"/>
          <p:nvPr/>
        </p:nvSpPr>
        <p:spPr>
          <a:xfrm>
            <a:off x="1651474" y="4522115"/>
            <a:ext cx="5744522"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WRITE HERE YOUR TITLE</a:t>
            </a:r>
          </a:p>
        </p:txBody>
      </p:sp>
    </p:spTree>
    <p:extLst>
      <p:ext uri="{BB962C8B-B14F-4D97-AF65-F5344CB8AC3E}">
        <p14:creationId xmlns:p14="http://schemas.microsoft.com/office/powerpoint/2010/main" val="183044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C3CD416-3B50-114A-AA37-EFC5D4F7629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grpSp>
        <p:nvGrpSpPr>
          <p:cNvPr id="2" name="Group 1">
            <a:extLst>
              <a:ext uri="{FF2B5EF4-FFF2-40B4-BE49-F238E27FC236}">
                <a16:creationId xmlns:a16="http://schemas.microsoft.com/office/drawing/2014/main" id="{54C16C85-E41D-A84A-B667-81CF31F16ED6}"/>
              </a:ext>
            </a:extLst>
          </p:cNvPr>
          <p:cNvGrpSpPr/>
          <p:nvPr/>
        </p:nvGrpSpPr>
        <p:grpSpPr>
          <a:xfrm>
            <a:off x="5510359" y="2343285"/>
            <a:ext cx="13356929" cy="9029428"/>
            <a:chOff x="5510359" y="1835119"/>
            <a:chExt cx="13356929" cy="9029428"/>
          </a:xfrm>
        </p:grpSpPr>
        <p:grpSp>
          <p:nvGrpSpPr>
            <p:cNvPr id="3" name="Group 2">
              <a:extLst>
                <a:ext uri="{FF2B5EF4-FFF2-40B4-BE49-F238E27FC236}">
                  <a16:creationId xmlns:a16="http://schemas.microsoft.com/office/drawing/2014/main" id="{0BA60C79-385C-9648-9C17-F4295B5C18A9}"/>
                </a:ext>
              </a:extLst>
            </p:cNvPr>
            <p:cNvGrpSpPr/>
            <p:nvPr/>
          </p:nvGrpSpPr>
          <p:grpSpPr>
            <a:xfrm>
              <a:off x="5510359" y="6524898"/>
              <a:ext cx="13356929" cy="4339649"/>
              <a:chOff x="5053461" y="5904266"/>
              <a:chExt cx="13356929" cy="4339649"/>
            </a:xfrm>
          </p:grpSpPr>
          <p:sp>
            <p:nvSpPr>
              <p:cNvPr id="11" name="Rectangle 10">
                <a:extLst>
                  <a:ext uri="{FF2B5EF4-FFF2-40B4-BE49-F238E27FC236}">
                    <a16:creationId xmlns:a16="http://schemas.microsoft.com/office/drawing/2014/main" id="{0D7BD21E-4581-1C46-B60F-EC02E3A18AA9}"/>
                  </a:ext>
                </a:extLst>
              </p:cNvPr>
              <p:cNvSpPr/>
              <p:nvPr/>
            </p:nvSpPr>
            <p:spPr>
              <a:xfrm>
                <a:off x="5693707" y="8304923"/>
                <a:ext cx="12076436" cy="1938992"/>
              </a:xfrm>
              <a:prstGeom prst="rect">
                <a:avLst/>
              </a:prstGeom>
            </p:spPr>
            <p:txBody>
              <a:bodyPr wrap="square">
                <a:spAutoFit/>
              </a:bodyPr>
              <a:lstStyle/>
              <a:p>
                <a:pPr algn="ctr"/>
                <a:r>
                  <a:rPr lang="en-US" sz="6000" dirty="0">
                    <a:latin typeface="Lato" charset="0"/>
                    <a:ea typeface="Lato" charset="0"/>
                    <a:cs typeface="Lato" charset="0"/>
                  </a:rPr>
                  <a:t>With this in mind, the marketing department would.</a:t>
                </a:r>
                <a:endParaRPr lang="en-US" sz="6000" dirty="0"/>
              </a:p>
            </p:txBody>
          </p:sp>
          <p:sp>
            <p:nvSpPr>
              <p:cNvPr id="12" name="TextBox 11">
                <a:extLst>
                  <a:ext uri="{FF2B5EF4-FFF2-40B4-BE49-F238E27FC236}">
                    <a16:creationId xmlns:a16="http://schemas.microsoft.com/office/drawing/2014/main" id="{083E0F75-F1BD-5446-BC42-258D0148747B}"/>
                  </a:ext>
                </a:extLst>
              </p:cNvPr>
              <p:cNvSpPr txBox="1"/>
              <p:nvPr/>
            </p:nvSpPr>
            <p:spPr>
              <a:xfrm>
                <a:off x="5053461" y="5904266"/>
                <a:ext cx="13356929" cy="2400657"/>
              </a:xfrm>
              <a:prstGeom prst="rect">
                <a:avLst/>
              </a:prstGeom>
              <a:noFill/>
            </p:spPr>
            <p:txBody>
              <a:bodyPr wrap="square" rtlCol="0">
                <a:spAutoFit/>
              </a:bodyPr>
              <a:lstStyle/>
              <a:p>
                <a:pPr algn="ctr"/>
                <a:r>
                  <a:rPr lang="en-US" sz="15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BIG CONCEPT</a:t>
                </a:r>
              </a:p>
            </p:txBody>
          </p:sp>
        </p:grpSp>
        <p:sp>
          <p:nvSpPr>
            <p:cNvPr id="5" name="Shape 2624">
              <a:extLst>
                <a:ext uri="{FF2B5EF4-FFF2-40B4-BE49-F238E27FC236}">
                  <a16:creationId xmlns:a16="http://schemas.microsoft.com/office/drawing/2014/main" id="{22785E7F-F731-3345-96C6-2BCD300ED4A7}"/>
                </a:ext>
              </a:extLst>
            </p:cNvPr>
            <p:cNvSpPr/>
            <p:nvPr/>
          </p:nvSpPr>
          <p:spPr>
            <a:xfrm>
              <a:off x="10069297" y="1835119"/>
              <a:ext cx="4239055" cy="4239055"/>
            </a:xfrm>
            <a:custGeom>
              <a:avLst/>
              <a:gdLst/>
              <a:ahLst/>
              <a:cxnLst>
                <a:cxn ang="0">
                  <a:pos x="wd2" y="hd2"/>
                </a:cxn>
                <a:cxn ang="5400000">
                  <a:pos x="wd2" y="hd2"/>
                </a:cxn>
                <a:cxn ang="10800000">
                  <a:pos x="wd2" y="hd2"/>
                </a:cxn>
                <a:cxn ang="16200000">
                  <a:pos x="wd2" y="hd2"/>
                </a:cxn>
              </a:cxnLst>
              <a:rect l="0" t="0" r="r" b="b"/>
              <a:pathLst>
                <a:path w="21600" h="21600" extrusionOk="0">
                  <a:moveTo>
                    <a:pt x="982" y="6873"/>
                  </a:moveTo>
                  <a:lnTo>
                    <a:pt x="20618" y="6873"/>
                  </a:lnTo>
                  <a:lnTo>
                    <a:pt x="20618" y="7855"/>
                  </a:lnTo>
                  <a:lnTo>
                    <a:pt x="982" y="7855"/>
                  </a:lnTo>
                  <a:cubicBezTo>
                    <a:pt x="982" y="7855"/>
                    <a:pt x="982" y="6873"/>
                    <a:pt x="982" y="6873"/>
                  </a:cubicBezTo>
                  <a:close/>
                  <a:moveTo>
                    <a:pt x="16691" y="8836"/>
                  </a:moveTo>
                  <a:lnTo>
                    <a:pt x="18655" y="8836"/>
                  </a:lnTo>
                  <a:lnTo>
                    <a:pt x="18655" y="17673"/>
                  </a:lnTo>
                  <a:lnTo>
                    <a:pt x="16691" y="17673"/>
                  </a:lnTo>
                  <a:cubicBezTo>
                    <a:pt x="16691" y="17673"/>
                    <a:pt x="16691" y="8836"/>
                    <a:pt x="16691" y="8836"/>
                  </a:cubicBezTo>
                  <a:close/>
                  <a:moveTo>
                    <a:pt x="13745" y="8836"/>
                  </a:moveTo>
                  <a:lnTo>
                    <a:pt x="15709" y="8836"/>
                  </a:lnTo>
                  <a:lnTo>
                    <a:pt x="15709" y="17673"/>
                  </a:lnTo>
                  <a:lnTo>
                    <a:pt x="13745" y="17673"/>
                  </a:lnTo>
                  <a:cubicBezTo>
                    <a:pt x="13745" y="17673"/>
                    <a:pt x="13745" y="8836"/>
                    <a:pt x="13745" y="8836"/>
                  </a:cubicBezTo>
                  <a:close/>
                  <a:moveTo>
                    <a:pt x="8836" y="8836"/>
                  </a:moveTo>
                  <a:lnTo>
                    <a:pt x="12764" y="8836"/>
                  </a:lnTo>
                  <a:lnTo>
                    <a:pt x="12764" y="17673"/>
                  </a:lnTo>
                  <a:lnTo>
                    <a:pt x="8836" y="17673"/>
                  </a:lnTo>
                  <a:cubicBezTo>
                    <a:pt x="8836" y="17673"/>
                    <a:pt x="8836" y="8836"/>
                    <a:pt x="8836" y="8836"/>
                  </a:cubicBezTo>
                  <a:close/>
                  <a:moveTo>
                    <a:pt x="5891" y="8836"/>
                  </a:moveTo>
                  <a:lnTo>
                    <a:pt x="7855" y="8836"/>
                  </a:lnTo>
                  <a:lnTo>
                    <a:pt x="7855" y="17673"/>
                  </a:lnTo>
                  <a:lnTo>
                    <a:pt x="5891" y="17673"/>
                  </a:lnTo>
                  <a:cubicBezTo>
                    <a:pt x="5891" y="17673"/>
                    <a:pt x="5891" y="8836"/>
                    <a:pt x="5891" y="8836"/>
                  </a:cubicBezTo>
                  <a:close/>
                  <a:moveTo>
                    <a:pt x="2945" y="8836"/>
                  </a:moveTo>
                  <a:lnTo>
                    <a:pt x="4909" y="8836"/>
                  </a:lnTo>
                  <a:lnTo>
                    <a:pt x="4909" y="17673"/>
                  </a:lnTo>
                  <a:lnTo>
                    <a:pt x="2945" y="17673"/>
                  </a:lnTo>
                  <a:cubicBezTo>
                    <a:pt x="2945" y="17673"/>
                    <a:pt x="2945" y="8836"/>
                    <a:pt x="2945" y="8836"/>
                  </a:cubicBezTo>
                  <a:close/>
                  <a:moveTo>
                    <a:pt x="19773" y="18655"/>
                  </a:moveTo>
                  <a:lnTo>
                    <a:pt x="20428" y="20618"/>
                  </a:lnTo>
                  <a:lnTo>
                    <a:pt x="1172" y="20618"/>
                  </a:lnTo>
                  <a:lnTo>
                    <a:pt x="1827" y="18655"/>
                  </a:lnTo>
                  <a:cubicBezTo>
                    <a:pt x="1827" y="18655"/>
                    <a:pt x="19773" y="18655"/>
                    <a:pt x="19773" y="18655"/>
                  </a:cubicBezTo>
                  <a:close/>
                  <a:moveTo>
                    <a:pt x="10800" y="1056"/>
                  </a:moveTo>
                  <a:lnTo>
                    <a:pt x="19261" y="5891"/>
                  </a:lnTo>
                  <a:lnTo>
                    <a:pt x="2339" y="5891"/>
                  </a:lnTo>
                  <a:cubicBezTo>
                    <a:pt x="2339" y="5891"/>
                    <a:pt x="10800" y="1056"/>
                    <a:pt x="10800" y="1056"/>
                  </a:cubicBezTo>
                  <a:close/>
                  <a:moveTo>
                    <a:pt x="21109" y="8836"/>
                  </a:moveTo>
                  <a:cubicBezTo>
                    <a:pt x="21380" y="8836"/>
                    <a:pt x="21600" y="8617"/>
                    <a:pt x="21600" y="8345"/>
                  </a:cubicBezTo>
                  <a:lnTo>
                    <a:pt x="21600" y="6382"/>
                  </a:lnTo>
                  <a:cubicBezTo>
                    <a:pt x="21600" y="6200"/>
                    <a:pt x="21496" y="6047"/>
                    <a:pt x="21349" y="5963"/>
                  </a:cubicBezTo>
                  <a:lnTo>
                    <a:pt x="21353" y="5956"/>
                  </a:lnTo>
                  <a:lnTo>
                    <a:pt x="11044" y="65"/>
                  </a:lnTo>
                  <a:lnTo>
                    <a:pt x="11040" y="72"/>
                  </a:lnTo>
                  <a:cubicBezTo>
                    <a:pt x="10968" y="30"/>
                    <a:pt x="10889" y="0"/>
                    <a:pt x="10800" y="0"/>
                  </a:cubicBezTo>
                  <a:cubicBezTo>
                    <a:pt x="10711" y="0"/>
                    <a:pt x="10632" y="30"/>
                    <a:pt x="10560" y="72"/>
                  </a:cubicBezTo>
                  <a:lnTo>
                    <a:pt x="10556" y="65"/>
                  </a:lnTo>
                  <a:lnTo>
                    <a:pt x="247" y="5956"/>
                  </a:lnTo>
                  <a:lnTo>
                    <a:pt x="251" y="5963"/>
                  </a:lnTo>
                  <a:cubicBezTo>
                    <a:pt x="104" y="6047"/>
                    <a:pt x="0" y="6200"/>
                    <a:pt x="0" y="6382"/>
                  </a:cubicBezTo>
                  <a:lnTo>
                    <a:pt x="0" y="8345"/>
                  </a:lnTo>
                  <a:cubicBezTo>
                    <a:pt x="0" y="8617"/>
                    <a:pt x="220" y="8836"/>
                    <a:pt x="491" y="8836"/>
                  </a:cubicBezTo>
                  <a:lnTo>
                    <a:pt x="1964" y="8836"/>
                  </a:lnTo>
                  <a:lnTo>
                    <a:pt x="1964" y="17673"/>
                  </a:lnTo>
                  <a:lnTo>
                    <a:pt x="1473" y="17673"/>
                  </a:lnTo>
                  <a:cubicBezTo>
                    <a:pt x="1256" y="17673"/>
                    <a:pt x="1078" y="17816"/>
                    <a:pt x="1013" y="18010"/>
                  </a:cubicBezTo>
                  <a:lnTo>
                    <a:pt x="1007" y="18009"/>
                  </a:lnTo>
                  <a:lnTo>
                    <a:pt x="25" y="20954"/>
                  </a:lnTo>
                  <a:lnTo>
                    <a:pt x="31" y="20955"/>
                  </a:lnTo>
                  <a:cubicBezTo>
                    <a:pt x="14" y="21005"/>
                    <a:pt x="0" y="21055"/>
                    <a:pt x="0" y="21109"/>
                  </a:cubicBezTo>
                  <a:cubicBezTo>
                    <a:pt x="0" y="21381"/>
                    <a:pt x="220" y="21600"/>
                    <a:pt x="491" y="21600"/>
                  </a:cubicBezTo>
                  <a:lnTo>
                    <a:pt x="21109" y="21600"/>
                  </a:lnTo>
                  <a:cubicBezTo>
                    <a:pt x="21380" y="21600"/>
                    <a:pt x="21600" y="21381"/>
                    <a:pt x="21600" y="21109"/>
                  </a:cubicBezTo>
                  <a:cubicBezTo>
                    <a:pt x="21600" y="21055"/>
                    <a:pt x="21586" y="21005"/>
                    <a:pt x="21569" y="20955"/>
                  </a:cubicBezTo>
                  <a:lnTo>
                    <a:pt x="21575" y="20954"/>
                  </a:lnTo>
                  <a:lnTo>
                    <a:pt x="20593" y="18009"/>
                  </a:lnTo>
                  <a:lnTo>
                    <a:pt x="20587" y="18010"/>
                  </a:lnTo>
                  <a:cubicBezTo>
                    <a:pt x="20522" y="17816"/>
                    <a:pt x="20344" y="17673"/>
                    <a:pt x="20127" y="17673"/>
                  </a:cubicBezTo>
                  <a:lnTo>
                    <a:pt x="19636" y="17673"/>
                  </a:lnTo>
                  <a:lnTo>
                    <a:pt x="19636" y="8836"/>
                  </a:lnTo>
                  <a:cubicBezTo>
                    <a:pt x="19636" y="8836"/>
                    <a:pt x="21109" y="8836"/>
                    <a:pt x="21109" y="8836"/>
                  </a:cubicBezTo>
                  <a:close/>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solidFill>
                  <a:schemeClr val="accent2"/>
                </a:solidFill>
              </a:endParaRPr>
            </a:p>
          </p:txBody>
        </p:sp>
      </p:grpSp>
    </p:spTree>
    <p:extLst>
      <p:ext uri="{BB962C8B-B14F-4D97-AF65-F5344CB8AC3E}">
        <p14:creationId xmlns:p14="http://schemas.microsoft.com/office/powerpoint/2010/main" val="4117549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2F954AB-838F-E44D-9796-9DE3D77C9A0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sp>
        <p:nvSpPr>
          <p:cNvPr id="9" name="TextBox 8">
            <a:extLst>
              <a:ext uri="{FF2B5EF4-FFF2-40B4-BE49-F238E27FC236}">
                <a16:creationId xmlns:a16="http://schemas.microsoft.com/office/drawing/2014/main" id="{9A56A623-8C82-4A46-BEE5-80EAAD64E5DA}"/>
              </a:ext>
            </a:extLst>
          </p:cNvPr>
          <p:cNvSpPr txBox="1"/>
          <p:nvPr/>
        </p:nvSpPr>
        <p:spPr>
          <a:xfrm>
            <a:off x="1823783" y="1753226"/>
            <a:ext cx="14636750"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YOU CAN ALSO SPLIT YOUR CONTENT</a:t>
            </a:r>
          </a:p>
        </p:txBody>
      </p:sp>
      <p:sp>
        <p:nvSpPr>
          <p:cNvPr id="20" name="Subtitle 2">
            <a:extLst>
              <a:ext uri="{FF2B5EF4-FFF2-40B4-BE49-F238E27FC236}">
                <a16:creationId xmlns:a16="http://schemas.microsoft.com/office/drawing/2014/main" id="{5826415D-2077-5040-95CE-D4C954D06F47}"/>
              </a:ext>
            </a:extLst>
          </p:cNvPr>
          <p:cNvSpPr txBox="1">
            <a:spLocks/>
          </p:cNvSpPr>
          <p:nvPr/>
        </p:nvSpPr>
        <p:spPr>
          <a:xfrm>
            <a:off x="1710478" y="6477253"/>
            <a:ext cx="10116067" cy="3839012"/>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2800" dirty="0">
                <a:solidFill>
                  <a:srgbClr val="7F7F7F"/>
                </a:solidFill>
                <a:latin typeface="Lato" charset="0"/>
                <a:ea typeface="Lato" charset="0"/>
                <a:cs typeface="Lato" charset="0"/>
              </a:rPr>
              <a:t>With this in mind, the marketing department would inform the department to create a prototype. The production department would then start to manufacture the product, while the marketing department. With this in mind, the marketing department would inform the department to create a prototype. The production department would then start to manufacture the product, while the marketing department.</a:t>
            </a:r>
          </a:p>
        </p:txBody>
      </p:sp>
      <p:sp>
        <p:nvSpPr>
          <p:cNvPr id="21" name="TextBox 20">
            <a:extLst>
              <a:ext uri="{FF2B5EF4-FFF2-40B4-BE49-F238E27FC236}">
                <a16:creationId xmlns:a16="http://schemas.microsoft.com/office/drawing/2014/main" id="{41C16417-405E-1148-9ABE-8BD073600402}"/>
              </a:ext>
            </a:extLst>
          </p:cNvPr>
          <p:cNvSpPr txBox="1"/>
          <p:nvPr/>
        </p:nvSpPr>
        <p:spPr>
          <a:xfrm>
            <a:off x="1823783" y="5465593"/>
            <a:ext cx="4139794"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PROJECT ONE</a:t>
            </a:r>
          </a:p>
        </p:txBody>
      </p:sp>
      <p:sp>
        <p:nvSpPr>
          <p:cNvPr id="22" name="Subtitle 2">
            <a:extLst>
              <a:ext uri="{FF2B5EF4-FFF2-40B4-BE49-F238E27FC236}">
                <a16:creationId xmlns:a16="http://schemas.microsoft.com/office/drawing/2014/main" id="{D33BA679-93E4-B34C-814C-FD885D013814}"/>
              </a:ext>
            </a:extLst>
          </p:cNvPr>
          <p:cNvSpPr txBox="1">
            <a:spLocks/>
          </p:cNvSpPr>
          <p:nvPr/>
        </p:nvSpPr>
        <p:spPr>
          <a:xfrm>
            <a:off x="12540733" y="6477253"/>
            <a:ext cx="10116067" cy="3839012"/>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2800" dirty="0">
                <a:solidFill>
                  <a:srgbClr val="7F7F7F"/>
                </a:solidFill>
                <a:latin typeface="Lato" charset="0"/>
                <a:ea typeface="Lato" charset="0"/>
                <a:cs typeface="Lato" charset="0"/>
              </a:rPr>
              <a:t>With this in mind, the marketing department would inform the department to create a prototype. The production department would then start to manufacture the product, while the marketing department. With this in mind, the marketing department would inform the department to create a prototype. The production department would then start to manufacture the product, while the marketing department.</a:t>
            </a:r>
          </a:p>
        </p:txBody>
      </p:sp>
      <p:sp>
        <p:nvSpPr>
          <p:cNvPr id="23" name="TextBox 22">
            <a:extLst>
              <a:ext uri="{FF2B5EF4-FFF2-40B4-BE49-F238E27FC236}">
                <a16:creationId xmlns:a16="http://schemas.microsoft.com/office/drawing/2014/main" id="{86F89C04-578F-2D4B-A526-00DBCE083A11}"/>
              </a:ext>
            </a:extLst>
          </p:cNvPr>
          <p:cNvSpPr txBox="1"/>
          <p:nvPr/>
        </p:nvSpPr>
        <p:spPr>
          <a:xfrm>
            <a:off x="12654038" y="5465593"/>
            <a:ext cx="4139794"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PROJECT ONE</a:t>
            </a:r>
          </a:p>
        </p:txBody>
      </p:sp>
    </p:spTree>
    <p:extLst>
      <p:ext uri="{BB962C8B-B14F-4D97-AF65-F5344CB8AC3E}">
        <p14:creationId xmlns:p14="http://schemas.microsoft.com/office/powerpoint/2010/main" val="1030849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E65B1E1-6717-4746-ABBD-9FE5F432938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297" y="0"/>
            <a:ext cx="23518353" cy="13716000"/>
          </a:xfrm>
          <a:prstGeom prst="rect">
            <a:avLst/>
          </a:prstGeom>
        </p:spPr>
      </p:pic>
      <p:sp>
        <p:nvSpPr>
          <p:cNvPr id="9" name="TextBox 8">
            <a:extLst>
              <a:ext uri="{FF2B5EF4-FFF2-40B4-BE49-F238E27FC236}">
                <a16:creationId xmlns:a16="http://schemas.microsoft.com/office/drawing/2014/main" id="{9A56A623-8C82-4A46-BEE5-80EAAD64E5DA}"/>
              </a:ext>
            </a:extLst>
          </p:cNvPr>
          <p:cNvSpPr txBox="1"/>
          <p:nvPr/>
        </p:nvSpPr>
        <p:spPr>
          <a:xfrm>
            <a:off x="1823784" y="1753226"/>
            <a:ext cx="14636750" cy="1015663"/>
          </a:xfrm>
          <a:prstGeom prst="rect">
            <a:avLst/>
          </a:prstGeom>
          <a:noFill/>
        </p:spPr>
        <p:txBody>
          <a:bodyPr wrap="square" rtlCol="0">
            <a:spAutoFit/>
          </a:bodyPr>
          <a:lstStyle/>
          <a:p>
            <a:r>
              <a:rPr lang="en-US" sz="6000" b="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IN TWO OR THREE COLUMNS</a:t>
            </a:r>
          </a:p>
        </p:txBody>
      </p:sp>
      <p:sp>
        <p:nvSpPr>
          <p:cNvPr id="12" name="Subtitle 2">
            <a:extLst>
              <a:ext uri="{FF2B5EF4-FFF2-40B4-BE49-F238E27FC236}">
                <a16:creationId xmlns:a16="http://schemas.microsoft.com/office/drawing/2014/main" id="{39548E62-9407-2041-9D2D-BD47FEA2953A}"/>
              </a:ext>
            </a:extLst>
          </p:cNvPr>
          <p:cNvSpPr txBox="1">
            <a:spLocks/>
          </p:cNvSpPr>
          <p:nvPr/>
        </p:nvSpPr>
        <p:spPr>
          <a:xfrm>
            <a:off x="1710478" y="5533775"/>
            <a:ext cx="6393925" cy="4873141"/>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2800" dirty="0">
                <a:solidFill>
                  <a:srgbClr val="7F7F7F"/>
                </a:solidFill>
                <a:latin typeface="Lato" charset="0"/>
                <a:ea typeface="Lato" charset="0"/>
                <a:cs typeface="Lato" charset="0"/>
              </a:rPr>
              <a:t>With this in mind, the marketing department would inform the department to create a prototype. The production department would then start to manufacture the product, while the marketing department. With this in mind, the marketing department would inform the department to create a prototype. </a:t>
            </a:r>
          </a:p>
        </p:txBody>
      </p:sp>
      <p:sp>
        <p:nvSpPr>
          <p:cNvPr id="13" name="TextBox 12">
            <a:extLst>
              <a:ext uri="{FF2B5EF4-FFF2-40B4-BE49-F238E27FC236}">
                <a16:creationId xmlns:a16="http://schemas.microsoft.com/office/drawing/2014/main" id="{AEEA7886-08B8-7A41-8E32-6EB1DE40CC4F}"/>
              </a:ext>
            </a:extLst>
          </p:cNvPr>
          <p:cNvSpPr txBox="1"/>
          <p:nvPr/>
        </p:nvSpPr>
        <p:spPr>
          <a:xfrm>
            <a:off x="1823784" y="4522115"/>
            <a:ext cx="4139794"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PROJECT ONE</a:t>
            </a:r>
          </a:p>
        </p:txBody>
      </p:sp>
      <p:sp>
        <p:nvSpPr>
          <p:cNvPr id="16" name="Subtitle 2">
            <a:extLst>
              <a:ext uri="{FF2B5EF4-FFF2-40B4-BE49-F238E27FC236}">
                <a16:creationId xmlns:a16="http://schemas.microsoft.com/office/drawing/2014/main" id="{209B3177-EFED-1C44-99EF-19C3A54C5E1E}"/>
              </a:ext>
            </a:extLst>
          </p:cNvPr>
          <p:cNvSpPr txBox="1">
            <a:spLocks/>
          </p:cNvSpPr>
          <p:nvPr/>
        </p:nvSpPr>
        <p:spPr>
          <a:xfrm>
            <a:off x="8702847" y="5533775"/>
            <a:ext cx="6393925" cy="4873141"/>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2800" dirty="0">
                <a:solidFill>
                  <a:srgbClr val="7F7F7F"/>
                </a:solidFill>
                <a:latin typeface="Lato" charset="0"/>
                <a:ea typeface="Lato" charset="0"/>
                <a:cs typeface="Lato" charset="0"/>
              </a:rPr>
              <a:t>With this in mind, the marketing department would inform the department to create a prototype. The production department would then start to manufacture the product, while the marketing department. With this in mind, the marketing department would inform the department to create a prototype. </a:t>
            </a:r>
          </a:p>
        </p:txBody>
      </p:sp>
      <p:sp>
        <p:nvSpPr>
          <p:cNvPr id="17" name="TextBox 16">
            <a:extLst>
              <a:ext uri="{FF2B5EF4-FFF2-40B4-BE49-F238E27FC236}">
                <a16:creationId xmlns:a16="http://schemas.microsoft.com/office/drawing/2014/main" id="{294D65DC-C274-2940-A413-74510A9F46BE}"/>
              </a:ext>
            </a:extLst>
          </p:cNvPr>
          <p:cNvSpPr txBox="1"/>
          <p:nvPr/>
        </p:nvSpPr>
        <p:spPr>
          <a:xfrm>
            <a:off x="8816153" y="4522115"/>
            <a:ext cx="4139794"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PROJECT TWO</a:t>
            </a:r>
          </a:p>
        </p:txBody>
      </p:sp>
      <p:sp>
        <p:nvSpPr>
          <p:cNvPr id="18" name="Subtitle 2">
            <a:extLst>
              <a:ext uri="{FF2B5EF4-FFF2-40B4-BE49-F238E27FC236}">
                <a16:creationId xmlns:a16="http://schemas.microsoft.com/office/drawing/2014/main" id="{07335B67-6E35-604D-ACE9-5E40FF276732}"/>
              </a:ext>
            </a:extLst>
          </p:cNvPr>
          <p:cNvSpPr txBox="1">
            <a:spLocks/>
          </p:cNvSpPr>
          <p:nvPr/>
        </p:nvSpPr>
        <p:spPr>
          <a:xfrm>
            <a:off x="15690823" y="5533775"/>
            <a:ext cx="6393925" cy="4873141"/>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2800" dirty="0">
                <a:solidFill>
                  <a:srgbClr val="7F7F7F"/>
                </a:solidFill>
                <a:latin typeface="Lato" charset="0"/>
                <a:ea typeface="Lato" charset="0"/>
                <a:cs typeface="Lato" charset="0"/>
              </a:rPr>
              <a:t>With this in mind, the marketing department would inform the department to create a prototype. The production department would then start to manufacture the product, while the marketing department. With this in mind, the marketing department would inform the department to create a prototype. </a:t>
            </a:r>
          </a:p>
        </p:txBody>
      </p:sp>
      <p:sp>
        <p:nvSpPr>
          <p:cNvPr id="19" name="TextBox 18">
            <a:extLst>
              <a:ext uri="{FF2B5EF4-FFF2-40B4-BE49-F238E27FC236}">
                <a16:creationId xmlns:a16="http://schemas.microsoft.com/office/drawing/2014/main" id="{E62D0C1D-117E-5F4D-BA05-6F2B688BC826}"/>
              </a:ext>
            </a:extLst>
          </p:cNvPr>
          <p:cNvSpPr txBox="1"/>
          <p:nvPr/>
        </p:nvSpPr>
        <p:spPr>
          <a:xfrm>
            <a:off x="15804129" y="4522115"/>
            <a:ext cx="4139794" cy="646331"/>
          </a:xfrm>
          <a:prstGeom prst="rect">
            <a:avLst/>
          </a:prstGeom>
          <a:noFill/>
        </p:spPr>
        <p:txBody>
          <a:bodyPr wrap="square" rtlCol="0">
            <a:spAutoFit/>
          </a:bodyPr>
          <a:lstStyle/>
          <a:p>
            <a:r>
              <a:rPr lang="en-US" b="1" dirty="0">
                <a:solidFill>
                  <a:schemeClr val="accent2"/>
                </a:solidFill>
                <a:latin typeface="Lato Black" panose="020F0502020204030203" pitchFamily="34" charset="0"/>
                <a:ea typeface="Lato Black" panose="020F0502020204030203" pitchFamily="34" charset="0"/>
                <a:cs typeface="Lato Black" panose="020F0502020204030203" pitchFamily="34" charset="0"/>
              </a:rPr>
              <a:t>PROJECT THREE</a:t>
            </a:r>
          </a:p>
        </p:txBody>
      </p:sp>
    </p:spTree>
    <p:extLst>
      <p:ext uri="{BB962C8B-B14F-4D97-AF65-F5344CB8AC3E}">
        <p14:creationId xmlns:p14="http://schemas.microsoft.com/office/powerpoint/2010/main" val="2119750526"/>
      </p:ext>
    </p:extLst>
  </p:cSld>
  <p:clrMapOvr>
    <a:masterClrMapping/>
  </p:clrMapOvr>
</p:sld>
</file>

<file path=ppt/theme/theme1.xml><?xml version="1.0" encoding="utf-8"?>
<a:theme xmlns:a="http://schemas.openxmlformats.org/drawingml/2006/main" name="Office Theme">
  <a:themeElements>
    <a:clrScheme name="rs ">
      <a:dk1>
        <a:srgbClr val="7F7F7F"/>
      </a:dk1>
      <a:lt1>
        <a:srgbClr val="FFFFFF"/>
      </a:lt1>
      <a:dk2>
        <a:srgbClr val="000000"/>
      </a:dk2>
      <a:lt2>
        <a:srgbClr val="FFFFFF"/>
      </a:lt2>
      <a:accent1>
        <a:srgbClr val="E20000"/>
      </a:accent1>
      <a:accent2>
        <a:srgbClr val="E20000"/>
      </a:accent2>
      <a:accent3>
        <a:srgbClr val="FF6E6D"/>
      </a:accent3>
      <a:accent4>
        <a:srgbClr val="0E0A0A"/>
      </a:accent4>
      <a:accent5>
        <a:srgbClr val="A00103"/>
      </a:accent5>
      <a:accent6>
        <a:srgbClr val="17364F"/>
      </a:accent6>
      <a:hlink>
        <a:srgbClr val="4B5050"/>
      </a:hlink>
      <a:folHlink>
        <a:srgbClr val="19BB9B"/>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41276</TotalTime>
  <Words>1234</Words>
  <Application>Microsoft Office PowerPoint</Application>
  <PresentationFormat>自定义</PresentationFormat>
  <Paragraphs>127</Paragraphs>
  <Slides>24</Slides>
  <Notes>24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24</vt:i4>
      </vt:variant>
    </vt:vector>
  </HeadingPairs>
  <TitlesOfParts>
    <vt:vector size="37" baseType="lpstr">
      <vt:lpstr>Arial Unicode MS</vt:lpstr>
      <vt:lpstr>Gill Sans</vt:lpstr>
      <vt:lpstr>Karla</vt:lpstr>
      <vt:lpstr>Lato</vt:lpstr>
      <vt:lpstr>Lato Black</vt:lpstr>
      <vt:lpstr>Lato Regular</vt:lpstr>
      <vt:lpstr>Montserrat Light</vt:lpstr>
      <vt:lpstr>Open Sans Light</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Presentations</dc:title>
  <dc:subject/>
  <dc:creator/>
  <cp:keywords/>
  <dc:description/>
  <cp:lastModifiedBy>Tony Wu</cp:lastModifiedBy>
  <cp:revision>10235</cp:revision>
  <dcterms:created xsi:type="dcterms:W3CDTF">2014-11-12T21:47:38Z</dcterms:created>
  <dcterms:modified xsi:type="dcterms:W3CDTF">2018-04-04T11:30:45Z</dcterms:modified>
  <cp:category/>
</cp:coreProperties>
</file>