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2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41B5A-DC4A-44D5-ADE6-2E7C94AC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DA99796-9A45-4EDF-AB60-A013D1771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36AED7-9AF6-4903-A1C2-B7A7CD16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D3D1E5-D974-4571-9C81-4349E7E3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89EEDB-A758-4152-9AE7-F390EA7B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41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F76CB-A7C2-46F0-8A9B-63068FD7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557865-76CD-42A3-A120-470F3AED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87CD6-CEEC-4086-A8B1-C99EDB7D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918AC-300C-4647-BC3C-2CB630C1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E35B62-BEBD-4AFC-9163-FFB866C7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946F9E-2B64-4F4A-BD53-EA5C7AAC9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620736-2786-4901-827C-5463A947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C03C05-61EC-4526-8929-A28A55EB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93D70-8E82-4E3A-B6A1-FC9D992B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6316C9-F688-455C-B0CB-B38C53FB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10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BE411-8E41-466E-8A27-9374A45A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183159-C503-4C54-A4AB-48E8A396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376BF8-BB9B-48E7-B28D-6BCCB889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AED7E-BE23-4BC8-91C6-16D3A0E0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DD3EF3-16B2-46C7-90E4-5CE4D2E0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2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07185-0ED6-4C13-9A1F-D27D26CE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D61D5E-7223-448D-91F6-8416786D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B8A8B4-E656-47E5-BB55-7AA7CF49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6B8FF7-DA5E-45D6-A23C-15CA0699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1A0CD7-580A-4E09-9A50-AF634425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83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3CF87-7A20-457D-B7FF-C22D5DE3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0A9379-7E8B-44C3-8B12-C39ADDB81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A734CC-3345-4DA4-9277-F400F75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67B46-DF28-4FAA-A5F0-563A9848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70C8AB-C395-416A-B3C2-D5F18B9E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FC385A-ED0B-4FEA-B97F-8DAB7017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94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5F454-B516-4F3D-B00F-26B2EAEE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FF90C0-E6CD-4F8E-B18E-BBF34C5A7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96B022-AB21-4DCD-8EAF-3A08554D9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6605EAA-6241-4B0D-8A9B-A2D4D775C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A2EA12-5C95-4D64-B0EC-599F347ED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324463-29F8-434C-9748-19763510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37E600F-AFFE-4857-9C78-84F28743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D07651-E7E9-4080-B04D-7F52D004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73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CBB1D-F617-4902-9A7D-1E9E10E6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7BFD86-F882-4176-BA7E-9F1871BD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4E1A44-1572-4C9D-96A0-9C0B1B02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C15009-ECFA-43F5-9E12-A261E7DB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3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270A2A-3AFC-4351-AE09-4F3B0070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4A3FDF-FA7F-43D0-918D-8224134B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D0A97E-3F80-47B2-A07F-D8F7599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3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CC1C6-FB4A-4918-A934-7B01A2D8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F58594-F7AD-4402-A7A6-F2CA76BC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80C8B6-41BF-4740-9405-3FA3FE94E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8386A7-4846-4DF8-BB01-FF790CBD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A8ABF7-73FE-4A50-B7A1-78CCDD45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EA5D2-BD2B-42CD-A57B-2DF0A3DB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4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B8421-A77D-498F-ABFE-279FC93E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CB99F4-E5F1-41BC-88F2-A657DC475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620D44-B3E4-4D4B-B390-4B8766AE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50699-0421-4923-A621-A588560E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1773DC-9303-47FB-94B5-4E19E8B5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2AE48D-2412-4289-A9C2-978EEF32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0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0ACC8B-81F3-428D-9422-9035BF15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7CF551-245D-4447-978E-9D22568B0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F3EB1-5E8A-4BA4-8B89-1752D6E90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777B-2AD8-43E2-BCDD-052C7B196541}" type="datetimeFigureOut">
              <a:rPr lang="zh-CN" altLang="en-US" smtClean="0"/>
              <a:t>2018-07-20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F762B-6924-4D7C-B833-7B16F8168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E0239-CEC9-41CD-AD16-23C78BD6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817A-8F00-44AB-85EF-B0C71B92E5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07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6FF0A0-E442-40B3-9058-B904716BE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9709"/>
            <a:ext cx="9144000" cy="7251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Poppins" panose="00000500000000000000" pitchFamily="50" charset="0"/>
                <a:cs typeface="Poppins" panose="00000500000000000000" pitchFamily="50" charset="0"/>
              </a:rPr>
              <a:t>PROJECT TIMELINE</a:t>
            </a:r>
            <a:endParaRPr lang="zh-CN" altLang="en-US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84E479-C685-4668-96CF-35D93B3307C6}"/>
              </a:ext>
            </a:extLst>
          </p:cNvPr>
          <p:cNvSpPr/>
          <p:nvPr/>
        </p:nvSpPr>
        <p:spPr>
          <a:xfrm>
            <a:off x="616527" y="1845071"/>
            <a:ext cx="1095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Hard times don't create heroes. It is during the hard times when the 'hero' within us is revealed.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1595038-207E-46AB-8698-43D1765CFFAD}"/>
              </a:ext>
            </a:extLst>
          </p:cNvPr>
          <p:cNvCxnSpPr>
            <a:cxnSpLocks/>
          </p:cNvCxnSpPr>
          <p:nvPr/>
        </p:nvCxnSpPr>
        <p:spPr>
          <a:xfrm>
            <a:off x="6096000" y="3123009"/>
            <a:ext cx="0" cy="3810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D06774F-42CA-4AF7-AE6B-E51242D4DEAF}"/>
              </a:ext>
            </a:extLst>
          </p:cNvPr>
          <p:cNvSpPr/>
          <p:nvPr/>
        </p:nvSpPr>
        <p:spPr>
          <a:xfrm>
            <a:off x="5257800" y="2678668"/>
            <a:ext cx="1676400" cy="48490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Begin</a:t>
            </a:r>
            <a:endParaRPr lang="zh-CN" altLang="en-US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597D27-F030-4DDF-A0D2-2858938C276A}"/>
              </a:ext>
            </a:extLst>
          </p:cNvPr>
          <p:cNvSpPr/>
          <p:nvPr/>
        </p:nvSpPr>
        <p:spPr>
          <a:xfrm>
            <a:off x="4199083" y="4843343"/>
            <a:ext cx="154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 years ago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797E646-D1FD-4AD1-99A1-258BA685BC23}"/>
              </a:ext>
            </a:extLst>
          </p:cNvPr>
          <p:cNvSpPr/>
          <p:nvPr/>
        </p:nvSpPr>
        <p:spPr>
          <a:xfrm>
            <a:off x="6448905" y="3659982"/>
            <a:ext cx="5017893" cy="27823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EE810A6-8223-4E14-9D93-D1FB1A46FFAA}"/>
              </a:ext>
            </a:extLst>
          </p:cNvPr>
          <p:cNvSpPr/>
          <p:nvPr/>
        </p:nvSpPr>
        <p:spPr>
          <a:xfrm flipH="1" flipV="1">
            <a:off x="5978241" y="4911009"/>
            <a:ext cx="235518" cy="234000"/>
          </a:xfrm>
          <a:prstGeom prst="ellipse">
            <a:avLst/>
          </a:prstGeom>
          <a:solidFill>
            <a:srgbClr val="92D050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5BCE771-6DD7-4B3D-934E-965BC6B21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4" b="31317"/>
          <a:stretch/>
        </p:blipFill>
        <p:spPr>
          <a:xfrm>
            <a:off x="6460228" y="3659982"/>
            <a:ext cx="5006577" cy="177338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DC2646B-862E-4A87-94E4-EDF4B4A271E2}"/>
              </a:ext>
            </a:extLst>
          </p:cNvPr>
          <p:cNvSpPr/>
          <p:nvPr/>
        </p:nvSpPr>
        <p:spPr>
          <a:xfrm>
            <a:off x="6448905" y="5530289"/>
            <a:ext cx="2693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Standard Post Format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63FB00-4E11-4D90-9A05-9E0EB702CFB1}"/>
              </a:ext>
            </a:extLst>
          </p:cNvPr>
          <p:cNvSpPr/>
          <p:nvPr/>
        </p:nvSpPr>
        <p:spPr>
          <a:xfrm>
            <a:off x="6448905" y="5883625"/>
            <a:ext cx="3565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pleasant and appealing as possible.</a:t>
            </a:r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5C9F8CF-ABA9-401B-BE88-AF7BEA13E3C8}"/>
              </a:ext>
            </a:extLst>
          </p:cNvPr>
          <p:cNvSpPr txBox="1"/>
          <p:nvPr/>
        </p:nvSpPr>
        <p:spPr>
          <a:xfrm>
            <a:off x="616527" y="5917483"/>
            <a:ext cx="25768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algn="l"/>
            <a:r>
              <a:rPr lang="en-US" altLang="zh-CN" dirty="0"/>
              <a:t>Design By JustFreeSlide.com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05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1595038-207E-46AB-8698-43D1765CFFAD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93300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88597D27-F030-4DDF-A0D2-2858938C276A}"/>
              </a:ext>
            </a:extLst>
          </p:cNvPr>
          <p:cNvSpPr/>
          <p:nvPr/>
        </p:nvSpPr>
        <p:spPr>
          <a:xfrm>
            <a:off x="6331518" y="1645003"/>
            <a:ext cx="154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 years ago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797E646-D1FD-4AD1-99A1-258BA685BC23}"/>
              </a:ext>
            </a:extLst>
          </p:cNvPr>
          <p:cNvSpPr/>
          <p:nvPr/>
        </p:nvSpPr>
        <p:spPr>
          <a:xfrm>
            <a:off x="624881" y="438478"/>
            <a:ext cx="5017893" cy="27823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EE810A6-8223-4E14-9D93-D1FB1A46FFAA}"/>
              </a:ext>
            </a:extLst>
          </p:cNvPr>
          <p:cNvSpPr/>
          <p:nvPr/>
        </p:nvSpPr>
        <p:spPr>
          <a:xfrm flipH="1" flipV="1">
            <a:off x="5964174" y="1675437"/>
            <a:ext cx="235518" cy="234000"/>
          </a:xfrm>
          <a:prstGeom prst="ellipse">
            <a:avLst/>
          </a:prstGeom>
          <a:solidFill>
            <a:srgbClr val="92D050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DC2646B-862E-4A87-94E4-EDF4B4A271E2}"/>
              </a:ext>
            </a:extLst>
          </p:cNvPr>
          <p:cNvSpPr/>
          <p:nvPr/>
        </p:nvSpPr>
        <p:spPr>
          <a:xfrm>
            <a:off x="624881" y="2308785"/>
            <a:ext cx="2693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Poppins" panose="00000500000000000000" pitchFamily="50" charset="0"/>
                <a:cs typeface="Poppins" panose="00000500000000000000" pitchFamily="50" charset="0"/>
              </a:rPr>
              <a:t>Standard Post Format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63FB00-4E11-4D90-9A05-9E0EB702CFB1}"/>
              </a:ext>
            </a:extLst>
          </p:cNvPr>
          <p:cNvSpPr/>
          <p:nvPr/>
        </p:nvSpPr>
        <p:spPr>
          <a:xfrm>
            <a:off x="624881" y="2662121"/>
            <a:ext cx="3918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pleasant and appealing as possible.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CA24BAC-A2FF-4A6A-AF56-477939416F79}"/>
              </a:ext>
            </a:extLst>
          </p:cNvPr>
          <p:cNvSpPr/>
          <p:nvPr/>
        </p:nvSpPr>
        <p:spPr>
          <a:xfrm>
            <a:off x="4316471" y="4852682"/>
            <a:ext cx="154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5 years ago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2B632E4-998C-4E73-8341-7EDC19E4449B}"/>
              </a:ext>
            </a:extLst>
          </p:cNvPr>
          <p:cNvSpPr/>
          <p:nvPr/>
        </p:nvSpPr>
        <p:spPr>
          <a:xfrm flipH="1" flipV="1">
            <a:off x="5964174" y="4920348"/>
            <a:ext cx="235518" cy="234000"/>
          </a:xfrm>
          <a:prstGeom prst="ellipse">
            <a:avLst/>
          </a:prstGeom>
          <a:solidFill>
            <a:srgbClr val="92D050"/>
          </a:solidFill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E9AE752-63CC-4197-A762-37B40400AF2E}"/>
              </a:ext>
            </a:extLst>
          </p:cNvPr>
          <p:cNvSpPr/>
          <p:nvPr/>
        </p:nvSpPr>
        <p:spPr>
          <a:xfrm>
            <a:off x="6491481" y="3630305"/>
            <a:ext cx="5017893" cy="2782382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524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555173-D58A-4F46-AE09-922B27F042E1}"/>
              </a:ext>
            </a:extLst>
          </p:cNvPr>
          <p:cNvSpPr/>
          <p:nvPr/>
        </p:nvSpPr>
        <p:spPr>
          <a:xfrm>
            <a:off x="6709183" y="3840403"/>
            <a:ext cx="4728182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 dirty="0">
                <a:solidFill>
                  <a:srgbClr val="FFFFFF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A hero is an ordinary individual who finds the strength to persevere and endure in spite of overwhelming obstacles.</a:t>
            </a:r>
          </a:p>
          <a:p>
            <a:pPr>
              <a:lnSpc>
                <a:spcPct val="150000"/>
              </a:lnSpc>
            </a:pPr>
            <a:r>
              <a:rPr lang="en-US" altLang="zh-CN" sz="2000" b="1" i="0" dirty="0">
                <a:solidFill>
                  <a:srgbClr val="FFFFFF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Christopher Reeve</a:t>
            </a:r>
            <a:endParaRPr lang="zh-CN" altLang="en-US" sz="2000" b="1" dirty="0"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D0D1FF7-D8E0-4244-AF99-4176B5084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2" b="54189"/>
          <a:stretch/>
        </p:blipFill>
        <p:spPr>
          <a:xfrm>
            <a:off x="624880" y="438478"/>
            <a:ext cx="5018400" cy="181004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5A190BE8-A306-460C-9317-26687C867FC0}"/>
              </a:ext>
            </a:extLst>
          </p:cNvPr>
          <p:cNvSpPr txBox="1"/>
          <p:nvPr/>
        </p:nvSpPr>
        <p:spPr>
          <a:xfrm>
            <a:off x="616527" y="5917483"/>
            <a:ext cx="25768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algn="l"/>
            <a:r>
              <a:rPr lang="en-US" altLang="zh-CN" dirty="0"/>
              <a:t>Design By JustFreeSlide.com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82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74</Words>
  <Application>Microsoft Office PowerPoint</Application>
  <PresentationFormat>宽屏</PresentationFormat>
  <Paragraphs>14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Open Sans</vt:lpstr>
      <vt:lpstr>Poppins</vt:lpstr>
      <vt:lpstr>Office 主题​​</vt:lpstr>
      <vt:lpstr>PROJECT TIMELINE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TIMELINE</dc:title>
  <dc:creator>Wu Tony</dc:creator>
  <cp:lastModifiedBy>Wu Tony</cp:lastModifiedBy>
  <cp:revision>6</cp:revision>
  <dcterms:created xsi:type="dcterms:W3CDTF">2018-07-20T14:54:46Z</dcterms:created>
  <dcterms:modified xsi:type="dcterms:W3CDTF">2018-07-20T15:20:02Z</dcterms:modified>
</cp:coreProperties>
</file>