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58" r:id="rId4"/>
    <p:sldId id="281" r:id="rId5"/>
    <p:sldId id="285" r:id="rId6"/>
    <p:sldId id="271" r:id="rId7"/>
    <p:sldId id="280" r:id="rId8"/>
    <p:sldId id="277" r:id="rId9"/>
    <p:sldId id="284" r:id="rId10"/>
    <p:sldId id="272" r:id="rId11"/>
    <p:sldId id="276" r:id="rId12"/>
    <p:sldId id="289" r:id="rId13"/>
    <p:sldId id="286" r:id="rId14"/>
    <p:sldId id="273" r:id="rId15"/>
    <p:sldId id="296" r:id="rId16"/>
    <p:sldId id="292" r:id="rId17"/>
    <p:sldId id="291" r:id="rId18"/>
    <p:sldId id="274" r:id="rId19"/>
    <p:sldId id="290" r:id="rId20"/>
    <p:sldId id="288" r:id="rId21"/>
    <p:sldId id="261" r:id="rId22"/>
    <p:sldId id="297" r:id="rId23"/>
    <p:sldId id="298" r:id="rId24"/>
    <p:sldId id="299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16C"/>
    <a:srgbClr val="FF93AF"/>
    <a:srgbClr val="5BC6C5"/>
    <a:srgbClr val="92EBC1"/>
    <a:srgbClr val="1D5A6D"/>
    <a:srgbClr val="4D8EDD"/>
    <a:srgbClr val="3D9FA0"/>
    <a:srgbClr val="2D3816"/>
    <a:srgbClr val="90AD9A"/>
    <a:srgbClr val="446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6182" autoAdjust="0"/>
  </p:normalViewPr>
  <p:slideViewPr>
    <p:cSldViewPr snapToGrid="0">
      <p:cViewPr varScale="1">
        <p:scale>
          <a:sx n="108" d="100"/>
          <a:sy n="108" d="100"/>
        </p:scale>
        <p:origin x="144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95a749ad-de89-41c7-a625-c4173e0d771f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62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1647c841-f8a1-4e9f-983f-162f9dca8d26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839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09854990-7a5d-43ff-94da-17af1f19ce28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34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5ff66b9a-e8a7-4c8c-adbd-61cd85b3eaa5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588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ba3549d5-b818-4ad7-9433-60cafe5f682d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498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db57e470-ee64-4b43-86ea-02c14d75de6c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032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ae8c4e2c-830b-41d6-ab34-4e2f2a02791b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40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65763250-dbe8-46c4-9433-8399f3aa0c1a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978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7ba0e792-fb5f-4c19-a3d1-7b9c0f101dc8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503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8402cee4-3d0b-4d02-8cce-46006f0bc87e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2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8ec4c88a-7396-45e3-bd7e-46317c1a5efa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49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0263ccf0-851c-444b-94ff-45e77775059f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879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a26b439d-4016-4d51-84bc-ce94765f75b4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106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850f018e-a890-4233-a715-791dea4097d8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108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iSlide</a:t>
            </a:r>
            <a:r>
              <a:rPr lang="zh-CN" altLang="en-US"/>
              <a:t>，让</a:t>
            </a:r>
            <a:r>
              <a:rPr lang="en-US" altLang="zh-CN"/>
              <a:t>PPT</a:t>
            </a:r>
            <a:r>
              <a:rPr lang="zh-CN" altLang="en-US"/>
              <a:t>设计简单起来！</a:t>
            </a:r>
            <a:endParaRPr lang="en-US" altLang="zh-CN"/>
          </a:p>
          <a:p>
            <a:r>
              <a:rPr lang="en-US" altLang="zh-CN"/>
              <a:t>iSlide,</a:t>
            </a:r>
            <a:r>
              <a:rPr lang="zh-CN" altLang="en-US"/>
              <a:t> </a:t>
            </a:r>
            <a:r>
              <a:rPr lang="en-US" altLang="zh-CN"/>
              <a:t>Make</a:t>
            </a:r>
            <a:r>
              <a:rPr lang="zh-CN" altLang="en-US"/>
              <a:t> </a:t>
            </a:r>
            <a:r>
              <a:rPr lang="en-US" altLang="zh-CN"/>
              <a:t>PowerPoint Design Simple!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400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iSlide</a:t>
            </a:r>
            <a:r>
              <a:rPr lang="zh-CN" altLang="en-US"/>
              <a:t>，让</a:t>
            </a:r>
            <a:r>
              <a:rPr lang="en-US" altLang="zh-CN"/>
              <a:t>PPT</a:t>
            </a:r>
            <a:r>
              <a:rPr lang="zh-CN" altLang="en-US"/>
              <a:t>设计简单起来！</a:t>
            </a:r>
            <a:endParaRPr lang="en-US" altLang="zh-CN"/>
          </a:p>
          <a:p>
            <a:r>
              <a:rPr lang="en-US" altLang="zh-CN"/>
              <a:t>iSlide,</a:t>
            </a:r>
            <a:r>
              <a:rPr lang="zh-CN" altLang="en-US"/>
              <a:t> </a:t>
            </a:r>
            <a:r>
              <a:rPr lang="en-US" altLang="zh-CN"/>
              <a:t>Make</a:t>
            </a:r>
            <a:r>
              <a:rPr lang="zh-CN" altLang="en-US"/>
              <a:t> </a:t>
            </a:r>
            <a:r>
              <a:rPr lang="en-US" altLang="zh-CN"/>
              <a:t>PowerPoint Design Simple!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80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本素材由</a:t>
            </a:r>
            <a:r>
              <a:rPr lang="en-US" altLang="zh-CN" sz="800" dirty="0" err="1"/>
              <a:t>iSlide</a:t>
            </a:r>
            <a:r>
              <a:rPr lang="en-US" altLang="zh-CN" sz="800" baseline="30000" dirty="0"/>
              <a:t>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提供</a:t>
            </a:r>
          </a:p>
          <a:p>
            <a:r>
              <a:rPr lang="en-US" altLang="zh-CN" sz="800" dirty="0" err="1"/>
              <a:t>iSlide</a:t>
            </a:r>
            <a:r>
              <a:rPr lang="en-US" altLang="zh-CN" sz="800" baseline="30000" dirty="0"/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尊重知识产权并注重保护用户享有的各项权利。郑重提醒您：</a:t>
            </a: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800" dirty="0" err="1"/>
              <a:t>iSlide</a:t>
            </a:r>
            <a:r>
              <a:rPr lang="en-US" altLang="zh-CN" sz="800" baseline="30000" dirty="0"/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插件中提供的任何信息内容的所有权、知识产权归其原始权利人或权利受让人所有，您免费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购买获得的是信息内容的使用权，并受下述条款的约束；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您仅可以个人非商业用途使用该等信息内容，不可将信息内容的全部或部分用于出售，或以出租、出借、转让、分销、发布等其他任何方式供他人使用；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禁止在接入互联网或移动互联网的任何网站、平台、应用或程序上以任何方式为他人提供</a:t>
            </a:r>
            <a:r>
              <a:rPr lang="en-US" altLang="zh-CN" sz="800" dirty="0" err="1"/>
              <a:t>iSlide</a:t>
            </a:r>
            <a:r>
              <a:rPr lang="en-US" altLang="zh-CN" sz="800" baseline="30000" dirty="0"/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插件资源内容的下载。</a:t>
            </a: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resource is supplied by </a:t>
            </a:r>
            <a:r>
              <a:rPr lang="en-US" altLang="zh-CN" sz="800" dirty="0" err="1"/>
              <a:t>iSlide</a:t>
            </a:r>
            <a:r>
              <a:rPr lang="en-US" altLang="zh-CN" sz="800" baseline="30000" dirty="0"/>
              <a:t>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800" dirty="0" err="1"/>
              <a:t>iSlide</a:t>
            </a:r>
            <a:r>
              <a:rPr lang="en-US" altLang="zh-CN" sz="800" baseline="30000" dirty="0"/>
              <a:t> 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respects all intellectual property rights and protects all the rights its users acquired. Solemnly remind you: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ownership and intellectual property of the resources supplied in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iSlide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Add-in belongs to its owner or the assignee of this ownership. you only acquired the usage of the resources supplied in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iSlide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Add-in, as well as respected the following restrain terms: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1.You are only allowed to use such resource for personal and non-commercial aim, not allowed to use such resource or part of it for the sale; or rent, lend, transfer to others; or distribution or release it in any way.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2.You are not permitted to provide the resource of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iSlide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Add-in in any website, platform, application access to the Internet or mobile Internet.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19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59519c8b-5453-4724-9c8c-804d6e6cb57a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42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ca55617c-59d3-44b7-ac6a-d934b0ce3e78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06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6d9347b3-59db-4eac-911e-c34c7c9b787b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0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6c45d563-3f3e-4cc2-a0ed-406c4ab48fde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71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fdadd491-b80d-45e2-bca9-fb6939aa5d2f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00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19874426-ce9a-4678-b370-44ff4abbe755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0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a5b65f37-7dbb-4377-a960-b89a8b460916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07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0" name="Freeform 800"/>
          <p:cNvSpPr>
            <a:spLocks noEditPoints="1"/>
          </p:cNvSpPr>
          <p:nvPr userDrawn="1"/>
        </p:nvSpPr>
        <p:spPr bwMode="auto">
          <a:xfrm>
            <a:off x="7426325" y="2670531"/>
            <a:ext cx="2354263" cy="2836863"/>
          </a:xfrm>
          <a:custGeom>
            <a:avLst/>
            <a:gdLst>
              <a:gd name="T0" fmla="*/ 1428 w 1487"/>
              <a:gd name="T1" fmla="*/ 1792 h 1792"/>
              <a:gd name="T2" fmla="*/ 60 w 1487"/>
              <a:gd name="T3" fmla="*/ 1792 h 1792"/>
              <a:gd name="T4" fmla="*/ 3 w 1487"/>
              <a:gd name="T5" fmla="*/ 1730 h 1792"/>
              <a:gd name="T6" fmla="*/ 87 w 1487"/>
              <a:gd name="T7" fmla="*/ 614 h 1792"/>
              <a:gd name="T8" fmla="*/ 748 w 1487"/>
              <a:gd name="T9" fmla="*/ 0 h 1792"/>
              <a:gd name="T10" fmla="*/ 1410 w 1487"/>
              <a:gd name="T11" fmla="*/ 618 h 1792"/>
              <a:gd name="T12" fmla="*/ 1485 w 1487"/>
              <a:gd name="T13" fmla="*/ 1730 h 1792"/>
              <a:gd name="T14" fmla="*/ 1428 w 1487"/>
              <a:gd name="T15" fmla="*/ 1792 h 1792"/>
              <a:gd name="T16" fmla="*/ 1428 w 1487"/>
              <a:gd name="T17" fmla="*/ 1792 h 1792"/>
              <a:gd name="T18" fmla="*/ 1428 w 1487"/>
              <a:gd name="T19" fmla="*/ 1792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7" h="1792">
                <a:moveTo>
                  <a:pt x="1428" y="1792"/>
                </a:moveTo>
                <a:cubicBezTo>
                  <a:pt x="60" y="1792"/>
                  <a:pt x="60" y="1792"/>
                  <a:pt x="60" y="1792"/>
                </a:cubicBezTo>
                <a:cubicBezTo>
                  <a:pt x="26" y="1792"/>
                  <a:pt x="0" y="1763"/>
                  <a:pt x="3" y="1730"/>
                </a:cubicBezTo>
                <a:cubicBezTo>
                  <a:pt x="87" y="614"/>
                  <a:pt x="87" y="614"/>
                  <a:pt x="87" y="614"/>
                </a:cubicBezTo>
                <a:cubicBezTo>
                  <a:pt x="113" y="267"/>
                  <a:pt x="401" y="0"/>
                  <a:pt x="748" y="0"/>
                </a:cubicBezTo>
                <a:cubicBezTo>
                  <a:pt x="1097" y="0"/>
                  <a:pt x="1386" y="270"/>
                  <a:pt x="1410" y="618"/>
                </a:cubicBezTo>
                <a:cubicBezTo>
                  <a:pt x="1485" y="1730"/>
                  <a:pt x="1485" y="1730"/>
                  <a:pt x="1485" y="1730"/>
                </a:cubicBezTo>
                <a:cubicBezTo>
                  <a:pt x="1487" y="1764"/>
                  <a:pt x="1461" y="1792"/>
                  <a:pt x="1428" y="1792"/>
                </a:cubicBezTo>
                <a:close/>
                <a:moveTo>
                  <a:pt x="1428" y="1792"/>
                </a:moveTo>
                <a:cubicBezTo>
                  <a:pt x="1428" y="1792"/>
                  <a:pt x="1428" y="1792"/>
                  <a:pt x="1428" y="1792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1" name="Freeform 801"/>
          <p:cNvSpPr>
            <a:spLocks noEditPoints="1"/>
          </p:cNvSpPr>
          <p:nvPr userDrawn="1"/>
        </p:nvSpPr>
        <p:spPr bwMode="auto">
          <a:xfrm>
            <a:off x="8478837" y="2670531"/>
            <a:ext cx="1328738" cy="2836863"/>
          </a:xfrm>
          <a:custGeom>
            <a:avLst/>
            <a:gdLst>
              <a:gd name="T0" fmla="*/ 837 w 839"/>
              <a:gd name="T1" fmla="*/ 1730 h 1792"/>
              <a:gd name="T2" fmla="*/ 761 w 839"/>
              <a:gd name="T3" fmla="*/ 618 h 1792"/>
              <a:gd name="T4" fmla="*/ 99 w 839"/>
              <a:gd name="T5" fmla="*/ 0 h 1792"/>
              <a:gd name="T6" fmla="*/ 0 w 839"/>
              <a:gd name="T7" fmla="*/ 8 h 1792"/>
              <a:gd name="T8" fmla="*/ 563 w 839"/>
              <a:gd name="T9" fmla="*/ 618 h 1792"/>
              <a:gd name="T10" fmla="*/ 638 w 839"/>
              <a:gd name="T11" fmla="*/ 1730 h 1792"/>
              <a:gd name="T12" fmla="*/ 581 w 839"/>
              <a:gd name="T13" fmla="*/ 1792 h 1792"/>
              <a:gd name="T14" fmla="*/ 779 w 839"/>
              <a:gd name="T15" fmla="*/ 1792 h 1792"/>
              <a:gd name="T16" fmla="*/ 837 w 839"/>
              <a:gd name="T17" fmla="*/ 1730 h 1792"/>
              <a:gd name="T18" fmla="*/ 837 w 839"/>
              <a:gd name="T19" fmla="*/ 1730 h 1792"/>
              <a:gd name="T20" fmla="*/ 837 w 839"/>
              <a:gd name="T21" fmla="*/ 1730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9" h="1792">
                <a:moveTo>
                  <a:pt x="837" y="1730"/>
                </a:moveTo>
                <a:cubicBezTo>
                  <a:pt x="761" y="618"/>
                  <a:pt x="761" y="618"/>
                  <a:pt x="761" y="618"/>
                </a:cubicBezTo>
                <a:cubicBezTo>
                  <a:pt x="737" y="270"/>
                  <a:pt x="448" y="0"/>
                  <a:pt x="99" y="0"/>
                </a:cubicBezTo>
                <a:cubicBezTo>
                  <a:pt x="66" y="0"/>
                  <a:pt x="32" y="3"/>
                  <a:pt x="0" y="8"/>
                </a:cubicBezTo>
                <a:cubicBezTo>
                  <a:pt x="303" y="53"/>
                  <a:pt x="541" y="304"/>
                  <a:pt x="563" y="618"/>
                </a:cubicBezTo>
                <a:cubicBezTo>
                  <a:pt x="638" y="1730"/>
                  <a:pt x="638" y="1730"/>
                  <a:pt x="638" y="1730"/>
                </a:cubicBezTo>
                <a:cubicBezTo>
                  <a:pt x="640" y="1764"/>
                  <a:pt x="614" y="1792"/>
                  <a:pt x="581" y="1792"/>
                </a:cubicBezTo>
                <a:cubicBezTo>
                  <a:pt x="779" y="1792"/>
                  <a:pt x="779" y="1792"/>
                  <a:pt x="779" y="1792"/>
                </a:cubicBezTo>
                <a:cubicBezTo>
                  <a:pt x="813" y="1792"/>
                  <a:pt x="839" y="1764"/>
                  <a:pt x="837" y="1730"/>
                </a:cubicBezTo>
                <a:close/>
                <a:moveTo>
                  <a:pt x="837" y="1730"/>
                </a:moveTo>
                <a:cubicBezTo>
                  <a:pt x="837" y="1730"/>
                  <a:pt x="837" y="1730"/>
                  <a:pt x="837" y="173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2" name="Freeform 802"/>
          <p:cNvSpPr>
            <a:spLocks noEditPoints="1"/>
          </p:cNvSpPr>
          <p:nvPr userDrawn="1"/>
        </p:nvSpPr>
        <p:spPr bwMode="auto">
          <a:xfrm>
            <a:off x="9612313" y="4491393"/>
            <a:ext cx="360363" cy="709613"/>
          </a:xfrm>
          <a:custGeom>
            <a:avLst/>
            <a:gdLst>
              <a:gd name="T0" fmla="*/ 168 w 228"/>
              <a:gd name="T1" fmla="*/ 448 h 448"/>
              <a:gd name="T2" fmla="*/ 39 w 228"/>
              <a:gd name="T3" fmla="*/ 448 h 448"/>
              <a:gd name="T4" fmla="*/ 0 w 228"/>
              <a:gd name="T5" fmla="*/ 0 h 448"/>
              <a:gd name="T6" fmla="*/ 140 w 228"/>
              <a:gd name="T7" fmla="*/ 0 h 448"/>
              <a:gd name="T8" fmla="*/ 197 w 228"/>
              <a:gd name="T9" fmla="*/ 53 h 448"/>
              <a:gd name="T10" fmla="*/ 225 w 228"/>
              <a:gd name="T11" fmla="*/ 386 h 448"/>
              <a:gd name="T12" fmla="*/ 168 w 228"/>
              <a:gd name="T13" fmla="*/ 448 h 448"/>
              <a:gd name="T14" fmla="*/ 168 w 228"/>
              <a:gd name="T15" fmla="*/ 448 h 448"/>
              <a:gd name="T16" fmla="*/ 168 w 228"/>
              <a:gd name="T17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8" h="448">
                <a:moveTo>
                  <a:pt x="168" y="448"/>
                </a:moveTo>
                <a:cubicBezTo>
                  <a:pt x="39" y="448"/>
                  <a:pt x="39" y="448"/>
                  <a:pt x="39" y="448"/>
                </a:cubicBezTo>
                <a:cubicBezTo>
                  <a:pt x="0" y="0"/>
                  <a:pt x="0" y="0"/>
                  <a:pt x="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69" y="0"/>
                  <a:pt x="194" y="23"/>
                  <a:pt x="197" y="53"/>
                </a:cubicBezTo>
                <a:cubicBezTo>
                  <a:pt x="225" y="386"/>
                  <a:pt x="225" y="386"/>
                  <a:pt x="225" y="386"/>
                </a:cubicBezTo>
                <a:cubicBezTo>
                  <a:pt x="228" y="420"/>
                  <a:pt x="202" y="448"/>
                  <a:pt x="168" y="448"/>
                </a:cubicBezTo>
                <a:close/>
                <a:moveTo>
                  <a:pt x="168" y="448"/>
                </a:moveTo>
                <a:cubicBezTo>
                  <a:pt x="168" y="448"/>
                  <a:pt x="168" y="448"/>
                  <a:pt x="168" y="448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3" name="Freeform 803"/>
          <p:cNvSpPr>
            <a:spLocks noEditPoints="1"/>
          </p:cNvSpPr>
          <p:nvPr userDrawn="1"/>
        </p:nvSpPr>
        <p:spPr bwMode="auto">
          <a:xfrm>
            <a:off x="9717088" y="4491393"/>
            <a:ext cx="255588" cy="709613"/>
          </a:xfrm>
          <a:custGeom>
            <a:avLst/>
            <a:gdLst>
              <a:gd name="T0" fmla="*/ 159 w 162"/>
              <a:gd name="T1" fmla="*/ 386 h 448"/>
              <a:gd name="T2" fmla="*/ 131 w 162"/>
              <a:gd name="T3" fmla="*/ 53 h 448"/>
              <a:gd name="T4" fmla="*/ 74 w 162"/>
              <a:gd name="T5" fmla="*/ 0 h 448"/>
              <a:gd name="T6" fmla="*/ 0 w 162"/>
              <a:gd name="T7" fmla="*/ 0 h 448"/>
              <a:gd name="T8" fmla="*/ 58 w 162"/>
              <a:gd name="T9" fmla="*/ 53 h 448"/>
              <a:gd name="T10" fmla="*/ 86 w 162"/>
              <a:gd name="T11" fmla="*/ 386 h 448"/>
              <a:gd name="T12" fmla="*/ 29 w 162"/>
              <a:gd name="T13" fmla="*/ 448 h 448"/>
              <a:gd name="T14" fmla="*/ 102 w 162"/>
              <a:gd name="T15" fmla="*/ 448 h 448"/>
              <a:gd name="T16" fmla="*/ 159 w 162"/>
              <a:gd name="T17" fmla="*/ 386 h 448"/>
              <a:gd name="T18" fmla="*/ 159 w 162"/>
              <a:gd name="T19" fmla="*/ 386 h 448"/>
              <a:gd name="T20" fmla="*/ 159 w 162"/>
              <a:gd name="T21" fmla="*/ 386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448">
                <a:moveTo>
                  <a:pt x="159" y="386"/>
                </a:moveTo>
                <a:cubicBezTo>
                  <a:pt x="131" y="53"/>
                  <a:pt x="131" y="53"/>
                  <a:pt x="131" y="53"/>
                </a:cubicBezTo>
                <a:cubicBezTo>
                  <a:pt x="128" y="23"/>
                  <a:pt x="103" y="0"/>
                  <a:pt x="74" y="0"/>
                </a:cubicBezTo>
                <a:cubicBezTo>
                  <a:pt x="0" y="0"/>
                  <a:pt x="0" y="0"/>
                  <a:pt x="0" y="0"/>
                </a:cubicBezTo>
                <a:cubicBezTo>
                  <a:pt x="30" y="0"/>
                  <a:pt x="55" y="23"/>
                  <a:pt x="58" y="53"/>
                </a:cubicBezTo>
                <a:cubicBezTo>
                  <a:pt x="86" y="386"/>
                  <a:pt x="86" y="386"/>
                  <a:pt x="86" y="386"/>
                </a:cubicBezTo>
                <a:cubicBezTo>
                  <a:pt x="89" y="420"/>
                  <a:pt x="62" y="448"/>
                  <a:pt x="29" y="448"/>
                </a:cubicBezTo>
                <a:cubicBezTo>
                  <a:pt x="102" y="448"/>
                  <a:pt x="102" y="448"/>
                  <a:pt x="102" y="448"/>
                </a:cubicBezTo>
                <a:cubicBezTo>
                  <a:pt x="136" y="448"/>
                  <a:pt x="162" y="420"/>
                  <a:pt x="159" y="386"/>
                </a:cubicBezTo>
                <a:close/>
                <a:moveTo>
                  <a:pt x="159" y="386"/>
                </a:moveTo>
                <a:cubicBezTo>
                  <a:pt x="159" y="386"/>
                  <a:pt x="159" y="386"/>
                  <a:pt x="159" y="386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4" name="Freeform 804"/>
          <p:cNvSpPr>
            <a:spLocks noEditPoints="1"/>
          </p:cNvSpPr>
          <p:nvPr userDrawn="1"/>
        </p:nvSpPr>
        <p:spPr bwMode="auto">
          <a:xfrm>
            <a:off x="7556500" y="4092931"/>
            <a:ext cx="1871663" cy="1125538"/>
          </a:xfrm>
          <a:custGeom>
            <a:avLst/>
            <a:gdLst>
              <a:gd name="T0" fmla="*/ 1136 w 1183"/>
              <a:gd name="T1" fmla="*/ 711 h 711"/>
              <a:gd name="T2" fmla="*/ 48 w 1183"/>
              <a:gd name="T3" fmla="*/ 711 h 711"/>
              <a:gd name="T4" fmla="*/ 2 w 1183"/>
              <a:gd name="T5" fmla="*/ 662 h 711"/>
              <a:gd name="T6" fmla="*/ 48 w 1183"/>
              <a:gd name="T7" fmla="*/ 53 h 711"/>
              <a:gd name="T8" fmla="*/ 105 w 1183"/>
              <a:gd name="T9" fmla="*/ 0 h 711"/>
              <a:gd name="T10" fmla="*/ 1082 w 1183"/>
              <a:gd name="T11" fmla="*/ 0 h 711"/>
              <a:gd name="T12" fmla="*/ 1139 w 1183"/>
              <a:gd name="T13" fmla="*/ 53 h 711"/>
              <a:gd name="T14" fmla="*/ 1181 w 1183"/>
              <a:gd name="T15" fmla="*/ 662 h 711"/>
              <a:gd name="T16" fmla="*/ 1136 w 1183"/>
              <a:gd name="T17" fmla="*/ 711 h 711"/>
              <a:gd name="T18" fmla="*/ 1136 w 1183"/>
              <a:gd name="T19" fmla="*/ 711 h 711"/>
              <a:gd name="T20" fmla="*/ 1136 w 1183"/>
              <a:gd name="T21" fmla="*/ 711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83" h="711">
                <a:moveTo>
                  <a:pt x="1136" y="711"/>
                </a:moveTo>
                <a:cubicBezTo>
                  <a:pt x="48" y="711"/>
                  <a:pt x="48" y="711"/>
                  <a:pt x="48" y="711"/>
                </a:cubicBezTo>
                <a:cubicBezTo>
                  <a:pt x="21" y="711"/>
                  <a:pt x="0" y="688"/>
                  <a:pt x="2" y="662"/>
                </a:cubicBezTo>
                <a:cubicBezTo>
                  <a:pt x="48" y="53"/>
                  <a:pt x="48" y="53"/>
                  <a:pt x="48" y="53"/>
                </a:cubicBezTo>
                <a:cubicBezTo>
                  <a:pt x="50" y="23"/>
                  <a:pt x="75" y="0"/>
                  <a:pt x="105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112" y="0"/>
                  <a:pt x="1137" y="23"/>
                  <a:pt x="1139" y="53"/>
                </a:cubicBezTo>
                <a:cubicBezTo>
                  <a:pt x="1181" y="662"/>
                  <a:pt x="1181" y="662"/>
                  <a:pt x="1181" y="662"/>
                </a:cubicBezTo>
                <a:cubicBezTo>
                  <a:pt x="1183" y="688"/>
                  <a:pt x="1162" y="711"/>
                  <a:pt x="1136" y="711"/>
                </a:cubicBezTo>
                <a:close/>
                <a:moveTo>
                  <a:pt x="1136" y="711"/>
                </a:moveTo>
                <a:cubicBezTo>
                  <a:pt x="1136" y="711"/>
                  <a:pt x="1136" y="711"/>
                  <a:pt x="1136" y="71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5" name="Freeform 805"/>
          <p:cNvSpPr>
            <a:spLocks noEditPoints="1"/>
          </p:cNvSpPr>
          <p:nvPr userDrawn="1"/>
        </p:nvSpPr>
        <p:spPr bwMode="auto">
          <a:xfrm>
            <a:off x="7610475" y="2976918"/>
            <a:ext cx="1768475" cy="1479550"/>
          </a:xfrm>
          <a:custGeom>
            <a:avLst/>
            <a:gdLst>
              <a:gd name="T0" fmla="*/ 108 w 1118"/>
              <a:gd name="T1" fmla="*/ 481 h 935"/>
              <a:gd name="T2" fmla="*/ 52 w 1118"/>
              <a:gd name="T3" fmla="*/ 412 h 935"/>
              <a:gd name="T4" fmla="*/ 561 w 1118"/>
              <a:gd name="T5" fmla="*/ 0 h 935"/>
              <a:gd name="T6" fmla="*/ 1071 w 1118"/>
              <a:gd name="T7" fmla="*/ 416 h 935"/>
              <a:gd name="T8" fmla="*/ 1014 w 1118"/>
              <a:gd name="T9" fmla="*/ 485 h 935"/>
              <a:gd name="T10" fmla="*/ 108 w 1118"/>
              <a:gd name="T11" fmla="*/ 481 h 935"/>
              <a:gd name="T12" fmla="*/ 0 w 1118"/>
              <a:gd name="T13" fmla="*/ 935 h 935"/>
              <a:gd name="T14" fmla="*/ 14 w 1118"/>
              <a:gd name="T15" fmla="*/ 758 h 935"/>
              <a:gd name="T16" fmla="*/ 71 w 1118"/>
              <a:gd name="T17" fmla="*/ 705 h 935"/>
              <a:gd name="T18" fmla="*/ 1048 w 1118"/>
              <a:gd name="T19" fmla="*/ 705 h 935"/>
              <a:gd name="T20" fmla="*/ 1105 w 1118"/>
              <a:gd name="T21" fmla="*/ 758 h 935"/>
              <a:gd name="T22" fmla="*/ 1118 w 1118"/>
              <a:gd name="T23" fmla="*/ 935 h 935"/>
              <a:gd name="T24" fmla="*/ 0 w 1118"/>
              <a:gd name="T25" fmla="*/ 935 h 935"/>
              <a:gd name="T26" fmla="*/ 0 w 1118"/>
              <a:gd name="T27" fmla="*/ 935 h 935"/>
              <a:gd name="T28" fmla="*/ 0 w 1118"/>
              <a:gd name="T29" fmla="*/ 935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8" h="935">
                <a:moveTo>
                  <a:pt x="108" y="481"/>
                </a:moveTo>
                <a:cubicBezTo>
                  <a:pt x="71" y="481"/>
                  <a:pt x="44" y="448"/>
                  <a:pt x="52" y="412"/>
                </a:cubicBezTo>
                <a:cubicBezTo>
                  <a:pt x="102" y="175"/>
                  <a:pt x="312" y="0"/>
                  <a:pt x="561" y="0"/>
                </a:cubicBezTo>
                <a:cubicBezTo>
                  <a:pt x="811" y="0"/>
                  <a:pt x="1022" y="177"/>
                  <a:pt x="1071" y="416"/>
                </a:cubicBezTo>
                <a:cubicBezTo>
                  <a:pt x="1078" y="452"/>
                  <a:pt x="1050" y="485"/>
                  <a:pt x="1014" y="485"/>
                </a:cubicBezTo>
                <a:lnTo>
                  <a:pt x="108" y="481"/>
                </a:lnTo>
                <a:close/>
                <a:moveTo>
                  <a:pt x="0" y="935"/>
                </a:moveTo>
                <a:cubicBezTo>
                  <a:pt x="14" y="758"/>
                  <a:pt x="14" y="758"/>
                  <a:pt x="14" y="758"/>
                </a:cubicBezTo>
                <a:cubicBezTo>
                  <a:pt x="16" y="728"/>
                  <a:pt x="41" y="705"/>
                  <a:pt x="71" y="705"/>
                </a:cubicBezTo>
                <a:cubicBezTo>
                  <a:pt x="1048" y="705"/>
                  <a:pt x="1048" y="705"/>
                  <a:pt x="1048" y="705"/>
                </a:cubicBezTo>
                <a:cubicBezTo>
                  <a:pt x="1078" y="705"/>
                  <a:pt x="1103" y="728"/>
                  <a:pt x="1105" y="758"/>
                </a:cubicBezTo>
                <a:cubicBezTo>
                  <a:pt x="1118" y="935"/>
                  <a:pt x="1118" y="935"/>
                  <a:pt x="1118" y="935"/>
                </a:cubicBezTo>
                <a:lnTo>
                  <a:pt x="0" y="935"/>
                </a:lnTo>
                <a:close/>
                <a:moveTo>
                  <a:pt x="0" y="935"/>
                </a:moveTo>
                <a:cubicBezTo>
                  <a:pt x="0" y="935"/>
                  <a:pt x="0" y="935"/>
                  <a:pt x="0" y="935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6" name="Freeform 806"/>
          <p:cNvSpPr>
            <a:spLocks noEditPoints="1"/>
          </p:cNvSpPr>
          <p:nvPr userDrawn="1"/>
        </p:nvSpPr>
        <p:spPr bwMode="auto">
          <a:xfrm>
            <a:off x="7016750" y="4491393"/>
            <a:ext cx="360363" cy="709613"/>
          </a:xfrm>
          <a:custGeom>
            <a:avLst/>
            <a:gdLst>
              <a:gd name="T0" fmla="*/ 60 w 228"/>
              <a:gd name="T1" fmla="*/ 448 h 448"/>
              <a:gd name="T2" fmla="*/ 189 w 228"/>
              <a:gd name="T3" fmla="*/ 448 h 448"/>
              <a:gd name="T4" fmla="*/ 228 w 228"/>
              <a:gd name="T5" fmla="*/ 0 h 448"/>
              <a:gd name="T6" fmla="*/ 88 w 228"/>
              <a:gd name="T7" fmla="*/ 0 h 448"/>
              <a:gd name="T8" fmla="*/ 31 w 228"/>
              <a:gd name="T9" fmla="*/ 53 h 448"/>
              <a:gd name="T10" fmla="*/ 3 w 228"/>
              <a:gd name="T11" fmla="*/ 386 h 448"/>
              <a:gd name="T12" fmla="*/ 60 w 228"/>
              <a:gd name="T13" fmla="*/ 448 h 448"/>
              <a:gd name="T14" fmla="*/ 60 w 228"/>
              <a:gd name="T15" fmla="*/ 448 h 448"/>
              <a:gd name="T16" fmla="*/ 60 w 228"/>
              <a:gd name="T17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8" h="448">
                <a:moveTo>
                  <a:pt x="60" y="448"/>
                </a:moveTo>
                <a:cubicBezTo>
                  <a:pt x="189" y="448"/>
                  <a:pt x="189" y="448"/>
                  <a:pt x="189" y="448"/>
                </a:cubicBezTo>
                <a:cubicBezTo>
                  <a:pt x="228" y="0"/>
                  <a:pt x="228" y="0"/>
                  <a:pt x="22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59" y="0"/>
                  <a:pt x="34" y="23"/>
                  <a:pt x="31" y="53"/>
                </a:cubicBezTo>
                <a:cubicBezTo>
                  <a:pt x="3" y="386"/>
                  <a:pt x="3" y="386"/>
                  <a:pt x="3" y="386"/>
                </a:cubicBezTo>
                <a:cubicBezTo>
                  <a:pt x="0" y="420"/>
                  <a:pt x="26" y="448"/>
                  <a:pt x="60" y="448"/>
                </a:cubicBezTo>
                <a:close/>
                <a:moveTo>
                  <a:pt x="60" y="448"/>
                </a:moveTo>
                <a:cubicBezTo>
                  <a:pt x="60" y="448"/>
                  <a:pt x="60" y="448"/>
                  <a:pt x="60" y="448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7" name="Freeform 807"/>
          <p:cNvSpPr>
            <a:spLocks noEditPoints="1"/>
          </p:cNvSpPr>
          <p:nvPr userDrawn="1"/>
        </p:nvSpPr>
        <p:spPr bwMode="auto">
          <a:xfrm>
            <a:off x="8375650" y="2976918"/>
            <a:ext cx="941388" cy="768350"/>
          </a:xfrm>
          <a:custGeom>
            <a:avLst/>
            <a:gdLst>
              <a:gd name="T0" fmla="*/ 587 w 594"/>
              <a:gd name="T1" fmla="*/ 416 h 485"/>
              <a:gd name="T2" fmla="*/ 77 w 594"/>
              <a:gd name="T3" fmla="*/ 0 h 485"/>
              <a:gd name="T4" fmla="*/ 0 w 594"/>
              <a:gd name="T5" fmla="*/ 6 h 485"/>
              <a:gd name="T6" fmla="*/ 433 w 594"/>
              <a:gd name="T7" fmla="*/ 416 h 485"/>
              <a:gd name="T8" fmla="*/ 384 w 594"/>
              <a:gd name="T9" fmla="*/ 484 h 485"/>
              <a:gd name="T10" fmla="*/ 530 w 594"/>
              <a:gd name="T11" fmla="*/ 485 h 485"/>
              <a:gd name="T12" fmla="*/ 587 w 594"/>
              <a:gd name="T13" fmla="*/ 416 h 485"/>
              <a:gd name="T14" fmla="*/ 587 w 594"/>
              <a:gd name="T15" fmla="*/ 416 h 485"/>
              <a:gd name="T16" fmla="*/ 587 w 594"/>
              <a:gd name="T17" fmla="*/ 416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4" h="485">
                <a:moveTo>
                  <a:pt x="587" y="416"/>
                </a:moveTo>
                <a:cubicBezTo>
                  <a:pt x="538" y="177"/>
                  <a:pt x="327" y="0"/>
                  <a:pt x="77" y="0"/>
                </a:cubicBezTo>
                <a:cubicBezTo>
                  <a:pt x="51" y="0"/>
                  <a:pt x="25" y="2"/>
                  <a:pt x="0" y="6"/>
                </a:cubicBezTo>
                <a:cubicBezTo>
                  <a:pt x="216" y="38"/>
                  <a:pt x="390" y="202"/>
                  <a:pt x="433" y="416"/>
                </a:cubicBezTo>
                <a:cubicBezTo>
                  <a:pt x="440" y="449"/>
                  <a:pt x="417" y="480"/>
                  <a:pt x="384" y="484"/>
                </a:cubicBezTo>
                <a:cubicBezTo>
                  <a:pt x="530" y="485"/>
                  <a:pt x="530" y="485"/>
                  <a:pt x="530" y="485"/>
                </a:cubicBezTo>
                <a:cubicBezTo>
                  <a:pt x="566" y="485"/>
                  <a:pt x="594" y="452"/>
                  <a:pt x="587" y="416"/>
                </a:cubicBezTo>
                <a:close/>
                <a:moveTo>
                  <a:pt x="587" y="416"/>
                </a:moveTo>
                <a:cubicBezTo>
                  <a:pt x="587" y="416"/>
                  <a:pt x="587" y="416"/>
                  <a:pt x="587" y="416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8" name="Freeform 808"/>
          <p:cNvSpPr>
            <a:spLocks noEditPoints="1"/>
          </p:cNvSpPr>
          <p:nvPr userDrawn="1"/>
        </p:nvSpPr>
        <p:spPr bwMode="auto">
          <a:xfrm>
            <a:off x="9024938" y="4092931"/>
            <a:ext cx="403225" cy="1125538"/>
          </a:xfrm>
          <a:custGeom>
            <a:avLst/>
            <a:gdLst>
              <a:gd name="T0" fmla="*/ 253 w 255"/>
              <a:gd name="T1" fmla="*/ 662 h 711"/>
              <a:gd name="T2" fmla="*/ 212 w 255"/>
              <a:gd name="T3" fmla="*/ 53 h 711"/>
              <a:gd name="T4" fmla="*/ 154 w 255"/>
              <a:gd name="T5" fmla="*/ 0 h 711"/>
              <a:gd name="T6" fmla="*/ 0 w 255"/>
              <a:gd name="T7" fmla="*/ 0 h 711"/>
              <a:gd name="T8" fmla="*/ 58 w 255"/>
              <a:gd name="T9" fmla="*/ 53 h 711"/>
              <a:gd name="T10" fmla="*/ 100 w 255"/>
              <a:gd name="T11" fmla="*/ 662 h 711"/>
              <a:gd name="T12" fmla="*/ 54 w 255"/>
              <a:gd name="T13" fmla="*/ 711 h 711"/>
              <a:gd name="T14" fmla="*/ 208 w 255"/>
              <a:gd name="T15" fmla="*/ 711 h 711"/>
              <a:gd name="T16" fmla="*/ 253 w 255"/>
              <a:gd name="T17" fmla="*/ 662 h 711"/>
              <a:gd name="T18" fmla="*/ 253 w 255"/>
              <a:gd name="T19" fmla="*/ 662 h 711"/>
              <a:gd name="T20" fmla="*/ 253 w 255"/>
              <a:gd name="T21" fmla="*/ 66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5" h="711">
                <a:moveTo>
                  <a:pt x="253" y="662"/>
                </a:moveTo>
                <a:cubicBezTo>
                  <a:pt x="212" y="53"/>
                  <a:pt x="212" y="53"/>
                  <a:pt x="212" y="53"/>
                </a:cubicBezTo>
                <a:cubicBezTo>
                  <a:pt x="210" y="23"/>
                  <a:pt x="184" y="0"/>
                  <a:pt x="154" y="0"/>
                </a:cubicBezTo>
                <a:cubicBezTo>
                  <a:pt x="0" y="0"/>
                  <a:pt x="0" y="0"/>
                  <a:pt x="0" y="0"/>
                </a:cubicBezTo>
                <a:cubicBezTo>
                  <a:pt x="31" y="0"/>
                  <a:pt x="56" y="23"/>
                  <a:pt x="58" y="53"/>
                </a:cubicBezTo>
                <a:cubicBezTo>
                  <a:pt x="100" y="662"/>
                  <a:pt x="100" y="662"/>
                  <a:pt x="100" y="662"/>
                </a:cubicBezTo>
                <a:cubicBezTo>
                  <a:pt x="102" y="688"/>
                  <a:pt x="80" y="711"/>
                  <a:pt x="54" y="711"/>
                </a:cubicBezTo>
                <a:cubicBezTo>
                  <a:pt x="208" y="711"/>
                  <a:pt x="208" y="711"/>
                  <a:pt x="208" y="711"/>
                </a:cubicBezTo>
                <a:cubicBezTo>
                  <a:pt x="234" y="711"/>
                  <a:pt x="255" y="688"/>
                  <a:pt x="253" y="662"/>
                </a:cubicBezTo>
                <a:close/>
                <a:moveTo>
                  <a:pt x="253" y="662"/>
                </a:moveTo>
                <a:cubicBezTo>
                  <a:pt x="253" y="662"/>
                  <a:pt x="253" y="662"/>
                  <a:pt x="253" y="662"/>
                </a:cubicBezTo>
              </a:path>
            </a:pathLst>
          </a:custGeom>
          <a:solidFill>
            <a:srgbClr val="EEE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9" name="Freeform 809"/>
          <p:cNvSpPr>
            <a:spLocks noEditPoints="1"/>
          </p:cNvSpPr>
          <p:nvPr userDrawn="1"/>
        </p:nvSpPr>
        <p:spPr bwMode="auto">
          <a:xfrm>
            <a:off x="9024938" y="4092931"/>
            <a:ext cx="354013" cy="363538"/>
          </a:xfrm>
          <a:custGeom>
            <a:avLst/>
            <a:gdLst>
              <a:gd name="T0" fmla="*/ 211 w 224"/>
              <a:gd name="T1" fmla="*/ 53 h 230"/>
              <a:gd name="T2" fmla="*/ 154 w 224"/>
              <a:gd name="T3" fmla="*/ 0 h 230"/>
              <a:gd name="T4" fmla="*/ 0 w 224"/>
              <a:gd name="T5" fmla="*/ 0 h 230"/>
              <a:gd name="T6" fmla="*/ 58 w 224"/>
              <a:gd name="T7" fmla="*/ 53 h 230"/>
              <a:gd name="T8" fmla="*/ 70 w 224"/>
              <a:gd name="T9" fmla="*/ 230 h 230"/>
              <a:gd name="T10" fmla="*/ 224 w 224"/>
              <a:gd name="T11" fmla="*/ 230 h 230"/>
              <a:gd name="T12" fmla="*/ 211 w 224"/>
              <a:gd name="T13" fmla="*/ 53 h 230"/>
              <a:gd name="T14" fmla="*/ 211 w 224"/>
              <a:gd name="T15" fmla="*/ 53 h 230"/>
              <a:gd name="T16" fmla="*/ 211 w 224"/>
              <a:gd name="T17" fmla="*/ 53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4" h="230">
                <a:moveTo>
                  <a:pt x="211" y="53"/>
                </a:moveTo>
                <a:cubicBezTo>
                  <a:pt x="209" y="23"/>
                  <a:pt x="184" y="0"/>
                  <a:pt x="154" y="0"/>
                </a:cubicBezTo>
                <a:cubicBezTo>
                  <a:pt x="0" y="0"/>
                  <a:pt x="0" y="0"/>
                  <a:pt x="0" y="0"/>
                </a:cubicBezTo>
                <a:cubicBezTo>
                  <a:pt x="31" y="0"/>
                  <a:pt x="56" y="23"/>
                  <a:pt x="58" y="53"/>
                </a:cubicBezTo>
                <a:cubicBezTo>
                  <a:pt x="70" y="230"/>
                  <a:pt x="70" y="230"/>
                  <a:pt x="70" y="230"/>
                </a:cubicBezTo>
                <a:cubicBezTo>
                  <a:pt x="224" y="230"/>
                  <a:pt x="224" y="230"/>
                  <a:pt x="224" y="230"/>
                </a:cubicBezTo>
                <a:lnTo>
                  <a:pt x="211" y="53"/>
                </a:lnTo>
                <a:close/>
                <a:moveTo>
                  <a:pt x="211" y="53"/>
                </a:moveTo>
                <a:cubicBezTo>
                  <a:pt x="211" y="53"/>
                  <a:pt x="211" y="53"/>
                  <a:pt x="211" y="53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0" name="Freeform 810"/>
          <p:cNvSpPr>
            <a:spLocks noEditPoints="1"/>
          </p:cNvSpPr>
          <p:nvPr userDrawn="1"/>
        </p:nvSpPr>
        <p:spPr bwMode="auto">
          <a:xfrm>
            <a:off x="7016750" y="4491393"/>
            <a:ext cx="255588" cy="709613"/>
          </a:xfrm>
          <a:custGeom>
            <a:avLst/>
            <a:gdLst>
              <a:gd name="T0" fmla="*/ 3 w 162"/>
              <a:gd name="T1" fmla="*/ 386 h 448"/>
              <a:gd name="T2" fmla="*/ 31 w 162"/>
              <a:gd name="T3" fmla="*/ 53 h 448"/>
              <a:gd name="T4" fmla="*/ 88 w 162"/>
              <a:gd name="T5" fmla="*/ 0 h 448"/>
              <a:gd name="T6" fmla="*/ 162 w 162"/>
              <a:gd name="T7" fmla="*/ 0 h 448"/>
              <a:gd name="T8" fmla="*/ 104 w 162"/>
              <a:gd name="T9" fmla="*/ 53 h 448"/>
              <a:gd name="T10" fmla="*/ 76 w 162"/>
              <a:gd name="T11" fmla="*/ 386 h 448"/>
              <a:gd name="T12" fmla="*/ 133 w 162"/>
              <a:gd name="T13" fmla="*/ 448 h 448"/>
              <a:gd name="T14" fmla="*/ 60 w 162"/>
              <a:gd name="T15" fmla="*/ 448 h 448"/>
              <a:gd name="T16" fmla="*/ 3 w 162"/>
              <a:gd name="T17" fmla="*/ 386 h 448"/>
              <a:gd name="T18" fmla="*/ 3 w 162"/>
              <a:gd name="T19" fmla="*/ 386 h 448"/>
              <a:gd name="T20" fmla="*/ 3 w 162"/>
              <a:gd name="T21" fmla="*/ 386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448">
                <a:moveTo>
                  <a:pt x="3" y="386"/>
                </a:moveTo>
                <a:cubicBezTo>
                  <a:pt x="31" y="53"/>
                  <a:pt x="31" y="53"/>
                  <a:pt x="31" y="53"/>
                </a:cubicBezTo>
                <a:cubicBezTo>
                  <a:pt x="34" y="23"/>
                  <a:pt x="59" y="0"/>
                  <a:pt x="88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32" y="0"/>
                  <a:pt x="107" y="23"/>
                  <a:pt x="104" y="53"/>
                </a:cubicBezTo>
                <a:cubicBezTo>
                  <a:pt x="76" y="386"/>
                  <a:pt x="76" y="386"/>
                  <a:pt x="76" y="386"/>
                </a:cubicBezTo>
                <a:cubicBezTo>
                  <a:pt x="73" y="420"/>
                  <a:pt x="100" y="448"/>
                  <a:pt x="133" y="448"/>
                </a:cubicBezTo>
                <a:cubicBezTo>
                  <a:pt x="60" y="448"/>
                  <a:pt x="60" y="448"/>
                  <a:pt x="60" y="448"/>
                </a:cubicBezTo>
                <a:cubicBezTo>
                  <a:pt x="26" y="448"/>
                  <a:pt x="0" y="420"/>
                  <a:pt x="3" y="386"/>
                </a:cubicBezTo>
                <a:close/>
                <a:moveTo>
                  <a:pt x="3" y="386"/>
                </a:moveTo>
                <a:cubicBezTo>
                  <a:pt x="3" y="386"/>
                  <a:pt x="3" y="386"/>
                  <a:pt x="3" y="386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1" name="Freeform 811"/>
          <p:cNvSpPr>
            <a:spLocks noEditPoints="1"/>
          </p:cNvSpPr>
          <p:nvPr userDrawn="1"/>
        </p:nvSpPr>
        <p:spPr bwMode="auto">
          <a:xfrm>
            <a:off x="7421563" y="6040793"/>
            <a:ext cx="2151063" cy="79375"/>
          </a:xfrm>
          <a:custGeom>
            <a:avLst/>
            <a:gdLst>
              <a:gd name="T0" fmla="*/ 891 w 1359"/>
              <a:gd name="T1" fmla="*/ 51 h 51"/>
              <a:gd name="T2" fmla="*/ 302 w 1359"/>
              <a:gd name="T3" fmla="*/ 51 h 51"/>
              <a:gd name="T4" fmla="*/ 277 w 1359"/>
              <a:gd name="T5" fmla="*/ 25 h 51"/>
              <a:gd name="T6" fmla="*/ 302 w 1359"/>
              <a:gd name="T7" fmla="*/ 0 h 51"/>
              <a:gd name="T8" fmla="*/ 891 w 1359"/>
              <a:gd name="T9" fmla="*/ 0 h 51"/>
              <a:gd name="T10" fmla="*/ 917 w 1359"/>
              <a:gd name="T11" fmla="*/ 25 h 51"/>
              <a:gd name="T12" fmla="*/ 891 w 1359"/>
              <a:gd name="T13" fmla="*/ 51 h 51"/>
              <a:gd name="T14" fmla="*/ 217 w 1359"/>
              <a:gd name="T15" fmla="*/ 51 h 51"/>
              <a:gd name="T16" fmla="*/ 127 w 1359"/>
              <a:gd name="T17" fmla="*/ 51 h 51"/>
              <a:gd name="T18" fmla="*/ 101 w 1359"/>
              <a:gd name="T19" fmla="*/ 25 h 51"/>
              <a:gd name="T20" fmla="*/ 127 w 1359"/>
              <a:gd name="T21" fmla="*/ 0 h 51"/>
              <a:gd name="T22" fmla="*/ 217 w 1359"/>
              <a:gd name="T23" fmla="*/ 0 h 51"/>
              <a:gd name="T24" fmla="*/ 242 w 1359"/>
              <a:gd name="T25" fmla="*/ 25 h 51"/>
              <a:gd name="T26" fmla="*/ 217 w 1359"/>
              <a:gd name="T27" fmla="*/ 51 h 51"/>
              <a:gd name="T28" fmla="*/ 1334 w 1359"/>
              <a:gd name="T29" fmla="*/ 51 h 51"/>
              <a:gd name="T30" fmla="*/ 1020 w 1359"/>
              <a:gd name="T31" fmla="*/ 51 h 51"/>
              <a:gd name="T32" fmla="*/ 995 w 1359"/>
              <a:gd name="T33" fmla="*/ 25 h 51"/>
              <a:gd name="T34" fmla="*/ 1020 w 1359"/>
              <a:gd name="T35" fmla="*/ 0 h 51"/>
              <a:gd name="T36" fmla="*/ 1334 w 1359"/>
              <a:gd name="T37" fmla="*/ 0 h 51"/>
              <a:gd name="T38" fmla="*/ 1359 w 1359"/>
              <a:gd name="T39" fmla="*/ 25 h 51"/>
              <a:gd name="T40" fmla="*/ 1334 w 1359"/>
              <a:gd name="T41" fmla="*/ 51 h 51"/>
              <a:gd name="T42" fmla="*/ 38 w 1359"/>
              <a:gd name="T43" fmla="*/ 51 h 51"/>
              <a:gd name="T44" fmla="*/ 26 w 1359"/>
              <a:gd name="T45" fmla="*/ 51 h 51"/>
              <a:gd name="T46" fmla="*/ 0 w 1359"/>
              <a:gd name="T47" fmla="*/ 25 h 51"/>
              <a:gd name="T48" fmla="*/ 26 w 1359"/>
              <a:gd name="T49" fmla="*/ 0 h 51"/>
              <a:gd name="T50" fmla="*/ 38 w 1359"/>
              <a:gd name="T51" fmla="*/ 0 h 51"/>
              <a:gd name="T52" fmla="*/ 64 w 1359"/>
              <a:gd name="T53" fmla="*/ 25 h 51"/>
              <a:gd name="T54" fmla="*/ 38 w 1359"/>
              <a:gd name="T55" fmla="*/ 51 h 51"/>
              <a:gd name="T56" fmla="*/ 38 w 1359"/>
              <a:gd name="T57" fmla="*/ 51 h 51"/>
              <a:gd name="T58" fmla="*/ 38 w 1359"/>
              <a:gd name="T5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59" h="51">
                <a:moveTo>
                  <a:pt x="891" y="51"/>
                </a:moveTo>
                <a:cubicBezTo>
                  <a:pt x="302" y="51"/>
                  <a:pt x="302" y="51"/>
                  <a:pt x="302" y="51"/>
                </a:cubicBezTo>
                <a:cubicBezTo>
                  <a:pt x="288" y="51"/>
                  <a:pt x="277" y="39"/>
                  <a:pt x="277" y="25"/>
                </a:cubicBezTo>
                <a:cubicBezTo>
                  <a:pt x="277" y="11"/>
                  <a:pt x="288" y="0"/>
                  <a:pt x="302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905" y="0"/>
                  <a:pt x="917" y="11"/>
                  <a:pt x="917" y="25"/>
                </a:cubicBezTo>
                <a:cubicBezTo>
                  <a:pt x="917" y="39"/>
                  <a:pt x="905" y="51"/>
                  <a:pt x="891" y="51"/>
                </a:cubicBezTo>
                <a:close/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1" y="39"/>
                  <a:pt x="101" y="25"/>
                </a:cubicBezTo>
                <a:cubicBezTo>
                  <a:pt x="101" y="11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2" y="11"/>
                  <a:pt x="242" y="25"/>
                </a:cubicBezTo>
                <a:cubicBezTo>
                  <a:pt x="242" y="39"/>
                  <a:pt x="231" y="51"/>
                  <a:pt x="217" y="51"/>
                </a:cubicBezTo>
                <a:close/>
                <a:moveTo>
                  <a:pt x="1334" y="51"/>
                </a:moveTo>
                <a:cubicBezTo>
                  <a:pt x="1020" y="51"/>
                  <a:pt x="1020" y="51"/>
                  <a:pt x="1020" y="51"/>
                </a:cubicBezTo>
                <a:cubicBezTo>
                  <a:pt x="1006" y="51"/>
                  <a:pt x="995" y="39"/>
                  <a:pt x="995" y="25"/>
                </a:cubicBezTo>
                <a:cubicBezTo>
                  <a:pt x="995" y="11"/>
                  <a:pt x="1006" y="0"/>
                  <a:pt x="1020" y="0"/>
                </a:cubicBezTo>
                <a:cubicBezTo>
                  <a:pt x="1334" y="0"/>
                  <a:pt x="1334" y="0"/>
                  <a:pt x="1334" y="0"/>
                </a:cubicBezTo>
                <a:cubicBezTo>
                  <a:pt x="1348" y="0"/>
                  <a:pt x="1359" y="11"/>
                  <a:pt x="1359" y="25"/>
                </a:cubicBezTo>
                <a:cubicBezTo>
                  <a:pt x="1359" y="39"/>
                  <a:pt x="1348" y="51"/>
                  <a:pt x="1334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39"/>
                  <a:pt x="0" y="25"/>
                </a:cubicBezTo>
                <a:cubicBezTo>
                  <a:pt x="0" y="11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1"/>
                  <a:pt x="64" y="25"/>
                </a:cubicBezTo>
                <a:cubicBezTo>
                  <a:pt x="64" y="39"/>
                  <a:pt x="53" y="51"/>
                  <a:pt x="38" y="51"/>
                </a:cubicBezTo>
                <a:close/>
                <a:moveTo>
                  <a:pt x="38" y="51"/>
                </a:moveTo>
                <a:cubicBezTo>
                  <a:pt x="38" y="51"/>
                  <a:pt x="38" y="51"/>
                  <a:pt x="38" y="51"/>
                </a:cubicBezTo>
              </a:path>
            </a:pathLst>
          </a:custGeom>
          <a:solidFill>
            <a:srgbClr val="AD98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2" name="Freeform 812"/>
          <p:cNvSpPr>
            <a:spLocks noEditPoints="1"/>
          </p:cNvSpPr>
          <p:nvPr userDrawn="1"/>
        </p:nvSpPr>
        <p:spPr bwMode="auto">
          <a:xfrm>
            <a:off x="7989888" y="6283681"/>
            <a:ext cx="1014413" cy="80963"/>
          </a:xfrm>
          <a:custGeom>
            <a:avLst/>
            <a:gdLst>
              <a:gd name="T0" fmla="*/ 217 w 641"/>
              <a:gd name="T1" fmla="*/ 51 h 51"/>
              <a:gd name="T2" fmla="*/ 127 w 641"/>
              <a:gd name="T3" fmla="*/ 51 h 51"/>
              <a:gd name="T4" fmla="*/ 102 w 641"/>
              <a:gd name="T5" fmla="*/ 26 h 51"/>
              <a:gd name="T6" fmla="*/ 127 w 641"/>
              <a:gd name="T7" fmla="*/ 0 h 51"/>
              <a:gd name="T8" fmla="*/ 217 w 641"/>
              <a:gd name="T9" fmla="*/ 0 h 51"/>
              <a:gd name="T10" fmla="*/ 243 w 641"/>
              <a:gd name="T11" fmla="*/ 26 h 51"/>
              <a:gd name="T12" fmla="*/ 217 w 641"/>
              <a:gd name="T13" fmla="*/ 51 h 51"/>
              <a:gd name="T14" fmla="*/ 615 w 641"/>
              <a:gd name="T15" fmla="*/ 51 h 51"/>
              <a:gd name="T16" fmla="*/ 302 w 641"/>
              <a:gd name="T17" fmla="*/ 51 h 51"/>
              <a:gd name="T18" fmla="*/ 276 w 641"/>
              <a:gd name="T19" fmla="*/ 26 h 51"/>
              <a:gd name="T20" fmla="*/ 302 w 641"/>
              <a:gd name="T21" fmla="*/ 0 h 51"/>
              <a:gd name="T22" fmla="*/ 615 w 641"/>
              <a:gd name="T23" fmla="*/ 0 h 51"/>
              <a:gd name="T24" fmla="*/ 641 w 641"/>
              <a:gd name="T25" fmla="*/ 26 h 51"/>
              <a:gd name="T26" fmla="*/ 615 w 641"/>
              <a:gd name="T27" fmla="*/ 51 h 51"/>
              <a:gd name="T28" fmla="*/ 38 w 641"/>
              <a:gd name="T29" fmla="*/ 51 h 51"/>
              <a:gd name="T30" fmla="*/ 26 w 641"/>
              <a:gd name="T31" fmla="*/ 51 h 51"/>
              <a:gd name="T32" fmla="*/ 0 w 641"/>
              <a:gd name="T33" fmla="*/ 26 h 51"/>
              <a:gd name="T34" fmla="*/ 26 w 641"/>
              <a:gd name="T35" fmla="*/ 0 h 51"/>
              <a:gd name="T36" fmla="*/ 38 w 641"/>
              <a:gd name="T37" fmla="*/ 0 h 51"/>
              <a:gd name="T38" fmla="*/ 64 w 641"/>
              <a:gd name="T39" fmla="*/ 26 h 51"/>
              <a:gd name="T40" fmla="*/ 38 w 641"/>
              <a:gd name="T41" fmla="*/ 51 h 51"/>
              <a:gd name="T42" fmla="*/ 38 w 641"/>
              <a:gd name="T43" fmla="*/ 51 h 51"/>
              <a:gd name="T44" fmla="*/ 38 w 641"/>
              <a:gd name="T4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1" h="51"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2" y="40"/>
                  <a:pt x="102" y="26"/>
                </a:cubicBezTo>
                <a:cubicBezTo>
                  <a:pt x="102" y="12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3" y="12"/>
                  <a:pt x="243" y="26"/>
                </a:cubicBezTo>
                <a:cubicBezTo>
                  <a:pt x="243" y="40"/>
                  <a:pt x="231" y="51"/>
                  <a:pt x="217" y="51"/>
                </a:cubicBezTo>
                <a:close/>
                <a:moveTo>
                  <a:pt x="615" y="51"/>
                </a:moveTo>
                <a:cubicBezTo>
                  <a:pt x="302" y="51"/>
                  <a:pt x="302" y="51"/>
                  <a:pt x="302" y="51"/>
                </a:cubicBezTo>
                <a:cubicBezTo>
                  <a:pt x="288" y="51"/>
                  <a:pt x="276" y="40"/>
                  <a:pt x="276" y="26"/>
                </a:cubicBezTo>
                <a:cubicBezTo>
                  <a:pt x="276" y="12"/>
                  <a:pt x="288" y="0"/>
                  <a:pt x="302" y="0"/>
                </a:cubicBezTo>
                <a:cubicBezTo>
                  <a:pt x="615" y="0"/>
                  <a:pt x="615" y="0"/>
                  <a:pt x="615" y="0"/>
                </a:cubicBezTo>
                <a:cubicBezTo>
                  <a:pt x="630" y="0"/>
                  <a:pt x="641" y="12"/>
                  <a:pt x="641" y="26"/>
                </a:cubicBezTo>
                <a:cubicBezTo>
                  <a:pt x="641" y="40"/>
                  <a:pt x="630" y="51"/>
                  <a:pt x="615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2"/>
                  <a:pt x="64" y="26"/>
                </a:cubicBezTo>
                <a:cubicBezTo>
                  <a:pt x="64" y="40"/>
                  <a:pt x="53" y="51"/>
                  <a:pt x="38" y="51"/>
                </a:cubicBezTo>
                <a:close/>
                <a:moveTo>
                  <a:pt x="38" y="51"/>
                </a:moveTo>
                <a:cubicBezTo>
                  <a:pt x="38" y="51"/>
                  <a:pt x="38" y="51"/>
                  <a:pt x="38" y="51"/>
                </a:cubicBezTo>
              </a:path>
            </a:pathLst>
          </a:custGeom>
          <a:solidFill>
            <a:srgbClr val="EEE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5" name="Freeform 815"/>
          <p:cNvSpPr>
            <a:spLocks noEditPoints="1"/>
          </p:cNvSpPr>
          <p:nvPr userDrawn="1"/>
        </p:nvSpPr>
        <p:spPr bwMode="auto">
          <a:xfrm>
            <a:off x="10882313" y="2294293"/>
            <a:ext cx="80963" cy="80963"/>
          </a:xfrm>
          <a:custGeom>
            <a:avLst/>
            <a:gdLst>
              <a:gd name="T0" fmla="*/ 0 w 51"/>
              <a:gd name="T1" fmla="*/ 26 h 51"/>
              <a:gd name="T2" fmla="*/ 26 w 51"/>
              <a:gd name="T3" fmla="*/ 51 h 51"/>
              <a:gd name="T4" fmla="*/ 51 w 51"/>
              <a:gd name="T5" fmla="*/ 26 h 51"/>
              <a:gd name="T6" fmla="*/ 26 w 51"/>
              <a:gd name="T7" fmla="*/ 0 h 51"/>
              <a:gd name="T8" fmla="*/ 0 w 51"/>
              <a:gd name="T9" fmla="*/ 26 h 51"/>
              <a:gd name="T10" fmla="*/ 0 w 51"/>
              <a:gd name="T11" fmla="*/ 26 h 51"/>
              <a:gd name="T12" fmla="*/ 0 w 51"/>
              <a:gd name="T13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6"/>
                </a:moveTo>
                <a:cubicBezTo>
                  <a:pt x="0" y="40"/>
                  <a:pt x="12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2"/>
                  <a:pt x="40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lose/>
                <a:moveTo>
                  <a:pt x="0" y="26"/>
                </a:moveTo>
                <a:cubicBezTo>
                  <a:pt x="0" y="26"/>
                  <a:pt x="0" y="26"/>
                  <a:pt x="0" y="26"/>
                </a:cubicBezTo>
              </a:path>
            </a:pathLst>
          </a:custGeom>
          <a:solidFill>
            <a:srgbClr val="4CC6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6" name="Freeform 816"/>
          <p:cNvSpPr>
            <a:spLocks noEditPoints="1"/>
          </p:cNvSpPr>
          <p:nvPr userDrawn="1"/>
        </p:nvSpPr>
        <p:spPr bwMode="auto">
          <a:xfrm>
            <a:off x="8677275" y="2011718"/>
            <a:ext cx="80963" cy="79375"/>
          </a:xfrm>
          <a:custGeom>
            <a:avLst/>
            <a:gdLst>
              <a:gd name="T0" fmla="*/ 0 w 51"/>
              <a:gd name="T1" fmla="*/ 26 h 51"/>
              <a:gd name="T2" fmla="*/ 26 w 51"/>
              <a:gd name="T3" fmla="*/ 51 h 51"/>
              <a:gd name="T4" fmla="*/ 51 w 51"/>
              <a:gd name="T5" fmla="*/ 26 h 51"/>
              <a:gd name="T6" fmla="*/ 26 w 51"/>
              <a:gd name="T7" fmla="*/ 0 h 51"/>
              <a:gd name="T8" fmla="*/ 0 w 51"/>
              <a:gd name="T9" fmla="*/ 26 h 51"/>
              <a:gd name="T10" fmla="*/ 0 w 51"/>
              <a:gd name="T11" fmla="*/ 26 h 51"/>
              <a:gd name="T12" fmla="*/ 0 w 51"/>
              <a:gd name="T13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6"/>
                </a:moveTo>
                <a:cubicBezTo>
                  <a:pt x="0" y="40"/>
                  <a:pt x="11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2"/>
                  <a:pt x="40" y="0"/>
                  <a:pt x="26" y="0"/>
                </a:cubicBezTo>
                <a:cubicBezTo>
                  <a:pt x="11" y="0"/>
                  <a:pt x="0" y="12"/>
                  <a:pt x="0" y="26"/>
                </a:cubicBezTo>
                <a:close/>
                <a:moveTo>
                  <a:pt x="0" y="26"/>
                </a:moveTo>
                <a:cubicBezTo>
                  <a:pt x="0" y="26"/>
                  <a:pt x="0" y="26"/>
                  <a:pt x="0" y="26"/>
                </a:cubicBezTo>
              </a:path>
            </a:pathLst>
          </a:custGeom>
          <a:solidFill>
            <a:srgbClr val="4CC6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7" name="Freeform 817"/>
          <p:cNvSpPr>
            <a:spLocks noEditPoints="1"/>
          </p:cNvSpPr>
          <p:nvPr userDrawn="1"/>
        </p:nvSpPr>
        <p:spPr bwMode="auto">
          <a:xfrm>
            <a:off x="6813550" y="1584681"/>
            <a:ext cx="80963" cy="80963"/>
          </a:xfrm>
          <a:custGeom>
            <a:avLst/>
            <a:gdLst>
              <a:gd name="T0" fmla="*/ 0 w 51"/>
              <a:gd name="T1" fmla="*/ 25 h 51"/>
              <a:gd name="T2" fmla="*/ 26 w 51"/>
              <a:gd name="T3" fmla="*/ 51 h 51"/>
              <a:gd name="T4" fmla="*/ 51 w 51"/>
              <a:gd name="T5" fmla="*/ 25 h 51"/>
              <a:gd name="T6" fmla="*/ 26 w 51"/>
              <a:gd name="T7" fmla="*/ 0 h 51"/>
              <a:gd name="T8" fmla="*/ 0 w 51"/>
              <a:gd name="T9" fmla="*/ 25 h 51"/>
              <a:gd name="T10" fmla="*/ 0 w 51"/>
              <a:gd name="T11" fmla="*/ 25 h 51"/>
              <a:gd name="T12" fmla="*/ 0 w 51"/>
              <a:gd name="T13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5"/>
                </a:moveTo>
                <a:cubicBezTo>
                  <a:pt x="0" y="39"/>
                  <a:pt x="12" y="51"/>
                  <a:pt x="26" y="51"/>
                </a:cubicBezTo>
                <a:cubicBezTo>
                  <a:pt x="40" y="51"/>
                  <a:pt x="51" y="39"/>
                  <a:pt x="51" y="25"/>
                </a:cubicBezTo>
                <a:cubicBezTo>
                  <a:pt x="51" y="11"/>
                  <a:pt x="40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lose/>
                <a:moveTo>
                  <a:pt x="0" y="25"/>
                </a:moveTo>
                <a:cubicBezTo>
                  <a:pt x="0" y="25"/>
                  <a:pt x="0" y="25"/>
                  <a:pt x="0" y="25"/>
                </a:cubicBezTo>
              </a:path>
            </a:pathLst>
          </a:custGeom>
          <a:solidFill>
            <a:srgbClr val="5C3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8" name="Freeform 818"/>
          <p:cNvSpPr>
            <a:spLocks noEditPoints="1"/>
          </p:cNvSpPr>
          <p:nvPr userDrawn="1"/>
        </p:nvSpPr>
        <p:spPr bwMode="auto">
          <a:xfrm>
            <a:off x="11607800" y="3216631"/>
            <a:ext cx="101600" cy="101600"/>
          </a:xfrm>
          <a:custGeom>
            <a:avLst/>
            <a:gdLst>
              <a:gd name="T0" fmla="*/ 0 w 64"/>
              <a:gd name="T1" fmla="*/ 32 h 64"/>
              <a:gd name="T2" fmla="*/ 32 w 64"/>
              <a:gd name="T3" fmla="*/ 64 h 64"/>
              <a:gd name="T4" fmla="*/ 64 w 64"/>
              <a:gd name="T5" fmla="*/ 32 h 64"/>
              <a:gd name="T6" fmla="*/ 32 w 64"/>
              <a:gd name="T7" fmla="*/ 0 h 64"/>
              <a:gd name="T8" fmla="*/ 0 w 64"/>
              <a:gd name="T9" fmla="*/ 32 h 64"/>
              <a:gd name="T10" fmla="*/ 0 w 64"/>
              <a:gd name="T11" fmla="*/ 32 h 64"/>
              <a:gd name="T12" fmla="*/ 0 w 64"/>
              <a:gd name="T13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64">
                <a:moveTo>
                  <a:pt x="0" y="32"/>
                </a:moveTo>
                <a:cubicBezTo>
                  <a:pt x="0" y="49"/>
                  <a:pt x="15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lose/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</a:path>
            </a:pathLst>
          </a:custGeom>
          <a:solidFill>
            <a:srgbClr val="FFA8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9" name="Freeform 819"/>
          <p:cNvSpPr>
            <a:spLocks noEditPoints="1"/>
          </p:cNvSpPr>
          <p:nvPr userDrawn="1"/>
        </p:nvSpPr>
        <p:spPr bwMode="auto">
          <a:xfrm>
            <a:off x="9410700" y="1148118"/>
            <a:ext cx="171450" cy="177800"/>
          </a:xfrm>
          <a:custGeom>
            <a:avLst/>
            <a:gdLst>
              <a:gd name="T0" fmla="*/ 46 w 108"/>
              <a:gd name="T1" fmla="*/ 4 h 112"/>
              <a:gd name="T2" fmla="*/ 45 w 108"/>
              <a:gd name="T3" fmla="*/ 4 h 112"/>
              <a:gd name="T4" fmla="*/ 60 w 108"/>
              <a:gd name="T5" fmla="*/ 26 h 112"/>
              <a:gd name="T6" fmla="*/ 34 w 108"/>
              <a:gd name="T7" fmla="*/ 61 h 112"/>
              <a:gd name="T8" fmla="*/ 2 w 108"/>
              <a:gd name="T9" fmla="*/ 44 h 112"/>
              <a:gd name="T10" fmla="*/ 1 w 108"/>
              <a:gd name="T11" fmla="*/ 63 h 112"/>
              <a:gd name="T12" fmla="*/ 60 w 108"/>
              <a:gd name="T13" fmla="*/ 108 h 112"/>
              <a:gd name="T14" fmla="*/ 105 w 108"/>
              <a:gd name="T15" fmla="*/ 49 h 112"/>
              <a:gd name="T16" fmla="*/ 46 w 108"/>
              <a:gd name="T17" fmla="*/ 4 h 112"/>
              <a:gd name="T18" fmla="*/ 46 w 108"/>
              <a:gd name="T19" fmla="*/ 4 h 112"/>
              <a:gd name="T20" fmla="*/ 46 w 108"/>
              <a:gd name="T21" fmla="*/ 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" h="112">
                <a:moveTo>
                  <a:pt x="46" y="4"/>
                </a:moveTo>
                <a:cubicBezTo>
                  <a:pt x="45" y="4"/>
                  <a:pt x="45" y="4"/>
                  <a:pt x="45" y="4"/>
                </a:cubicBezTo>
                <a:cubicBezTo>
                  <a:pt x="53" y="8"/>
                  <a:pt x="59" y="16"/>
                  <a:pt x="60" y="26"/>
                </a:cubicBezTo>
                <a:cubicBezTo>
                  <a:pt x="62" y="43"/>
                  <a:pt x="50" y="58"/>
                  <a:pt x="34" y="61"/>
                </a:cubicBezTo>
                <a:cubicBezTo>
                  <a:pt x="20" y="62"/>
                  <a:pt x="8" y="55"/>
                  <a:pt x="2" y="44"/>
                </a:cubicBezTo>
                <a:cubicBezTo>
                  <a:pt x="0" y="50"/>
                  <a:pt x="0" y="56"/>
                  <a:pt x="1" y="63"/>
                </a:cubicBezTo>
                <a:cubicBezTo>
                  <a:pt x="5" y="92"/>
                  <a:pt x="31" y="112"/>
                  <a:pt x="60" y="108"/>
                </a:cubicBezTo>
                <a:cubicBezTo>
                  <a:pt x="89" y="104"/>
                  <a:pt x="108" y="78"/>
                  <a:pt x="105" y="49"/>
                </a:cubicBezTo>
                <a:cubicBezTo>
                  <a:pt x="101" y="20"/>
                  <a:pt x="75" y="0"/>
                  <a:pt x="46" y="4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</a:path>
            </a:pathLst>
          </a:custGeom>
          <a:solidFill>
            <a:srgbClr val="FFE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0" name="Freeform 820"/>
          <p:cNvSpPr>
            <a:spLocks noEditPoints="1"/>
          </p:cNvSpPr>
          <p:nvPr userDrawn="1"/>
        </p:nvSpPr>
        <p:spPr bwMode="auto">
          <a:xfrm>
            <a:off x="11320463" y="1954568"/>
            <a:ext cx="220663" cy="222250"/>
          </a:xfrm>
          <a:custGeom>
            <a:avLst/>
            <a:gdLst>
              <a:gd name="T0" fmla="*/ 70 w 140"/>
              <a:gd name="T1" fmla="*/ 0 h 141"/>
              <a:gd name="T2" fmla="*/ 0 w 140"/>
              <a:gd name="T3" fmla="*/ 71 h 141"/>
              <a:gd name="T4" fmla="*/ 70 w 140"/>
              <a:gd name="T5" fmla="*/ 141 h 141"/>
              <a:gd name="T6" fmla="*/ 140 w 140"/>
              <a:gd name="T7" fmla="*/ 71 h 141"/>
              <a:gd name="T8" fmla="*/ 70 w 140"/>
              <a:gd name="T9" fmla="*/ 0 h 141"/>
              <a:gd name="T10" fmla="*/ 70 w 140"/>
              <a:gd name="T11" fmla="*/ 96 h 141"/>
              <a:gd name="T12" fmla="*/ 44 w 140"/>
              <a:gd name="T13" fmla="*/ 71 h 141"/>
              <a:gd name="T14" fmla="*/ 70 w 140"/>
              <a:gd name="T15" fmla="*/ 45 h 141"/>
              <a:gd name="T16" fmla="*/ 96 w 140"/>
              <a:gd name="T17" fmla="*/ 71 h 141"/>
              <a:gd name="T18" fmla="*/ 70 w 140"/>
              <a:gd name="T19" fmla="*/ 96 h 141"/>
              <a:gd name="T20" fmla="*/ 70 w 140"/>
              <a:gd name="T21" fmla="*/ 96 h 141"/>
              <a:gd name="T22" fmla="*/ 70 w 140"/>
              <a:gd name="T23" fmla="*/ 9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0" h="141">
                <a:moveTo>
                  <a:pt x="70" y="0"/>
                </a:moveTo>
                <a:cubicBezTo>
                  <a:pt x="31" y="0"/>
                  <a:pt x="0" y="32"/>
                  <a:pt x="0" y="71"/>
                </a:cubicBezTo>
                <a:cubicBezTo>
                  <a:pt x="0" y="110"/>
                  <a:pt x="31" y="141"/>
                  <a:pt x="70" y="141"/>
                </a:cubicBezTo>
                <a:cubicBezTo>
                  <a:pt x="109" y="141"/>
                  <a:pt x="140" y="110"/>
                  <a:pt x="140" y="71"/>
                </a:cubicBezTo>
                <a:cubicBezTo>
                  <a:pt x="140" y="32"/>
                  <a:pt x="109" y="0"/>
                  <a:pt x="70" y="0"/>
                </a:cubicBezTo>
                <a:close/>
                <a:moveTo>
                  <a:pt x="70" y="96"/>
                </a:moveTo>
                <a:cubicBezTo>
                  <a:pt x="56" y="96"/>
                  <a:pt x="44" y="85"/>
                  <a:pt x="44" y="71"/>
                </a:cubicBezTo>
                <a:cubicBezTo>
                  <a:pt x="44" y="57"/>
                  <a:pt x="56" y="45"/>
                  <a:pt x="70" y="45"/>
                </a:cubicBezTo>
                <a:cubicBezTo>
                  <a:pt x="84" y="45"/>
                  <a:pt x="96" y="57"/>
                  <a:pt x="96" y="71"/>
                </a:cubicBezTo>
                <a:cubicBezTo>
                  <a:pt x="96" y="85"/>
                  <a:pt x="84" y="96"/>
                  <a:pt x="70" y="96"/>
                </a:cubicBezTo>
                <a:close/>
                <a:moveTo>
                  <a:pt x="70" y="96"/>
                </a:moveTo>
                <a:cubicBezTo>
                  <a:pt x="70" y="96"/>
                  <a:pt x="70" y="96"/>
                  <a:pt x="70" y="96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1" name="Freeform 821"/>
          <p:cNvSpPr>
            <a:spLocks noEditPoints="1"/>
          </p:cNvSpPr>
          <p:nvPr userDrawn="1"/>
        </p:nvSpPr>
        <p:spPr bwMode="auto">
          <a:xfrm>
            <a:off x="5253038" y="3327756"/>
            <a:ext cx="182563" cy="182563"/>
          </a:xfrm>
          <a:custGeom>
            <a:avLst/>
            <a:gdLst>
              <a:gd name="T0" fmla="*/ 57 w 115"/>
              <a:gd name="T1" fmla="*/ 0 h 115"/>
              <a:gd name="T2" fmla="*/ 0 w 115"/>
              <a:gd name="T3" fmla="*/ 58 h 115"/>
              <a:gd name="T4" fmla="*/ 57 w 115"/>
              <a:gd name="T5" fmla="*/ 115 h 115"/>
              <a:gd name="T6" fmla="*/ 115 w 115"/>
              <a:gd name="T7" fmla="*/ 58 h 115"/>
              <a:gd name="T8" fmla="*/ 57 w 115"/>
              <a:gd name="T9" fmla="*/ 0 h 115"/>
              <a:gd name="T10" fmla="*/ 57 w 115"/>
              <a:gd name="T11" fmla="*/ 79 h 115"/>
              <a:gd name="T12" fmla="*/ 37 w 115"/>
              <a:gd name="T13" fmla="*/ 58 h 115"/>
              <a:gd name="T14" fmla="*/ 57 w 115"/>
              <a:gd name="T15" fmla="*/ 37 h 115"/>
              <a:gd name="T16" fmla="*/ 78 w 115"/>
              <a:gd name="T17" fmla="*/ 58 h 115"/>
              <a:gd name="T18" fmla="*/ 57 w 115"/>
              <a:gd name="T19" fmla="*/ 79 h 115"/>
              <a:gd name="T20" fmla="*/ 57 w 115"/>
              <a:gd name="T21" fmla="*/ 79 h 115"/>
              <a:gd name="T22" fmla="*/ 57 w 115"/>
              <a:gd name="T23" fmla="*/ 7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15">
                <a:moveTo>
                  <a:pt x="57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89"/>
                  <a:pt x="26" y="115"/>
                  <a:pt x="57" y="115"/>
                </a:cubicBezTo>
                <a:cubicBezTo>
                  <a:pt x="89" y="115"/>
                  <a:pt x="115" y="89"/>
                  <a:pt x="115" y="58"/>
                </a:cubicBezTo>
                <a:cubicBezTo>
                  <a:pt x="115" y="26"/>
                  <a:pt x="89" y="0"/>
                  <a:pt x="57" y="0"/>
                </a:cubicBezTo>
                <a:close/>
                <a:moveTo>
                  <a:pt x="57" y="79"/>
                </a:moveTo>
                <a:cubicBezTo>
                  <a:pt x="46" y="79"/>
                  <a:pt x="37" y="70"/>
                  <a:pt x="37" y="58"/>
                </a:cubicBezTo>
                <a:cubicBezTo>
                  <a:pt x="37" y="47"/>
                  <a:pt x="46" y="37"/>
                  <a:pt x="57" y="37"/>
                </a:cubicBezTo>
                <a:cubicBezTo>
                  <a:pt x="69" y="37"/>
                  <a:pt x="78" y="47"/>
                  <a:pt x="78" y="58"/>
                </a:cubicBezTo>
                <a:cubicBezTo>
                  <a:pt x="79" y="70"/>
                  <a:pt x="69" y="79"/>
                  <a:pt x="57" y="79"/>
                </a:cubicBezTo>
                <a:close/>
                <a:moveTo>
                  <a:pt x="57" y="79"/>
                </a:moveTo>
                <a:cubicBezTo>
                  <a:pt x="57" y="79"/>
                  <a:pt x="57" y="79"/>
                  <a:pt x="57" y="79"/>
                </a:cubicBezTo>
              </a:path>
            </a:pathLst>
          </a:custGeom>
          <a:solidFill>
            <a:srgbClr val="EEE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2" name="Freeform 822"/>
          <p:cNvSpPr>
            <a:spLocks noEditPoints="1"/>
          </p:cNvSpPr>
          <p:nvPr userDrawn="1"/>
        </p:nvSpPr>
        <p:spPr bwMode="auto">
          <a:xfrm>
            <a:off x="10953750" y="2843568"/>
            <a:ext cx="273050" cy="274638"/>
          </a:xfrm>
          <a:custGeom>
            <a:avLst/>
            <a:gdLst>
              <a:gd name="T0" fmla="*/ 16 w 173"/>
              <a:gd name="T1" fmla="*/ 72 h 173"/>
              <a:gd name="T2" fmla="*/ 61 w 173"/>
              <a:gd name="T3" fmla="*/ 72 h 173"/>
              <a:gd name="T4" fmla="*/ 77 w 173"/>
              <a:gd name="T5" fmla="*/ 88 h 173"/>
              <a:gd name="T6" fmla="*/ 61 w 173"/>
              <a:gd name="T7" fmla="*/ 104 h 173"/>
              <a:gd name="T8" fmla="*/ 16 w 173"/>
              <a:gd name="T9" fmla="*/ 104 h 173"/>
              <a:gd name="T10" fmla="*/ 0 w 173"/>
              <a:gd name="T11" fmla="*/ 88 h 173"/>
              <a:gd name="T12" fmla="*/ 16 w 173"/>
              <a:gd name="T13" fmla="*/ 72 h 173"/>
              <a:gd name="T14" fmla="*/ 72 w 173"/>
              <a:gd name="T15" fmla="*/ 157 h 173"/>
              <a:gd name="T16" fmla="*/ 72 w 173"/>
              <a:gd name="T17" fmla="*/ 112 h 173"/>
              <a:gd name="T18" fmla="*/ 88 w 173"/>
              <a:gd name="T19" fmla="*/ 96 h 173"/>
              <a:gd name="T20" fmla="*/ 104 w 173"/>
              <a:gd name="T21" fmla="*/ 112 h 173"/>
              <a:gd name="T22" fmla="*/ 104 w 173"/>
              <a:gd name="T23" fmla="*/ 157 h 173"/>
              <a:gd name="T24" fmla="*/ 88 w 173"/>
              <a:gd name="T25" fmla="*/ 173 h 173"/>
              <a:gd name="T26" fmla="*/ 72 w 173"/>
              <a:gd name="T27" fmla="*/ 157 h 173"/>
              <a:gd name="T28" fmla="*/ 157 w 173"/>
              <a:gd name="T29" fmla="*/ 100 h 173"/>
              <a:gd name="T30" fmla="*/ 112 w 173"/>
              <a:gd name="T31" fmla="*/ 100 h 173"/>
              <a:gd name="T32" fmla="*/ 96 w 173"/>
              <a:gd name="T33" fmla="*/ 84 h 173"/>
              <a:gd name="T34" fmla="*/ 112 w 173"/>
              <a:gd name="T35" fmla="*/ 68 h 173"/>
              <a:gd name="T36" fmla="*/ 157 w 173"/>
              <a:gd name="T37" fmla="*/ 68 h 173"/>
              <a:gd name="T38" fmla="*/ 173 w 173"/>
              <a:gd name="T39" fmla="*/ 84 h 173"/>
              <a:gd name="T40" fmla="*/ 157 w 173"/>
              <a:gd name="T41" fmla="*/ 100 h 173"/>
              <a:gd name="T42" fmla="*/ 101 w 173"/>
              <a:gd name="T43" fmla="*/ 16 h 173"/>
              <a:gd name="T44" fmla="*/ 101 w 173"/>
              <a:gd name="T45" fmla="*/ 61 h 173"/>
              <a:gd name="T46" fmla="*/ 85 w 173"/>
              <a:gd name="T47" fmla="*/ 77 h 173"/>
              <a:gd name="T48" fmla="*/ 69 w 173"/>
              <a:gd name="T49" fmla="*/ 61 h 173"/>
              <a:gd name="T50" fmla="*/ 69 w 173"/>
              <a:gd name="T51" fmla="*/ 16 h 173"/>
              <a:gd name="T52" fmla="*/ 85 w 173"/>
              <a:gd name="T53" fmla="*/ 0 h 173"/>
              <a:gd name="T54" fmla="*/ 101 w 173"/>
              <a:gd name="T55" fmla="*/ 16 h 173"/>
              <a:gd name="T56" fmla="*/ 101 w 173"/>
              <a:gd name="T57" fmla="*/ 16 h 173"/>
              <a:gd name="T58" fmla="*/ 101 w 173"/>
              <a:gd name="T59" fmla="*/ 1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73">
                <a:moveTo>
                  <a:pt x="16" y="72"/>
                </a:moveTo>
                <a:cubicBezTo>
                  <a:pt x="61" y="72"/>
                  <a:pt x="61" y="72"/>
                  <a:pt x="61" y="72"/>
                </a:cubicBezTo>
                <a:cubicBezTo>
                  <a:pt x="70" y="72"/>
                  <a:pt x="77" y="79"/>
                  <a:pt x="77" y="88"/>
                </a:cubicBezTo>
                <a:cubicBezTo>
                  <a:pt x="77" y="97"/>
                  <a:pt x="70" y="104"/>
                  <a:pt x="61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7" y="104"/>
                  <a:pt x="0" y="97"/>
                  <a:pt x="0" y="88"/>
                </a:cubicBezTo>
                <a:cubicBezTo>
                  <a:pt x="0" y="79"/>
                  <a:pt x="7" y="72"/>
                  <a:pt x="16" y="72"/>
                </a:cubicBezTo>
                <a:close/>
                <a:moveTo>
                  <a:pt x="72" y="157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103"/>
                  <a:pt x="79" y="96"/>
                  <a:pt x="88" y="96"/>
                </a:cubicBezTo>
                <a:cubicBezTo>
                  <a:pt x="97" y="96"/>
                  <a:pt x="104" y="103"/>
                  <a:pt x="104" y="112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04" y="166"/>
                  <a:pt x="97" y="173"/>
                  <a:pt x="88" y="173"/>
                </a:cubicBezTo>
                <a:cubicBezTo>
                  <a:pt x="80" y="173"/>
                  <a:pt x="72" y="166"/>
                  <a:pt x="72" y="157"/>
                </a:cubicBezTo>
                <a:close/>
                <a:moveTo>
                  <a:pt x="157" y="100"/>
                </a:moveTo>
                <a:cubicBezTo>
                  <a:pt x="112" y="100"/>
                  <a:pt x="112" y="100"/>
                  <a:pt x="112" y="100"/>
                </a:cubicBezTo>
                <a:cubicBezTo>
                  <a:pt x="103" y="100"/>
                  <a:pt x="96" y="93"/>
                  <a:pt x="96" y="84"/>
                </a:cubicBezTo>
                <a:cubicBezTo>
                  <a:pt x="96" y="75"/>
                  <a:pt x="103" y="68"/>
                  <a:pt x="112" y="68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166" y="68"/>
                  <a:pt x="173" y="75"/>
                  <a:pt x="173" y="84"/>
                </a:cubicBezTo>
                <a:cubicBezTo>
                  <a:pt x="173" y="93"/>
                  <a:pt x="166" y="100"/>
                  <a:pt x="157" y="100"/>
                </a:cubicBezTo>
                <a:close/>
                <a:moveTo>
                  <a:pt x="101" y="16"/>
                </a:moveTo>
                <a:cubicBezTo>
                  <a:pt x="101" y="61"/>
                  <a:pt x="101" y="61"/>
                  <a:pt x="101" y="61"/>
                </a:cubicBezTo>
                <a:cubicBezTo>
                  <a:pt x="101" y="70"/>
                  <a:pt x="93" y="77"/>
                  <a:pt x="85" y="77"/>
                </a:cubicBezTo>
                <a:cubicBezTo>
                  <a:pt x="76" y="77"/>
                  <a:pt x="69" y="70"/>
                  <a:pt x="69" y="61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7"/>
                  <a:pt x="76" y="0"/>
                  <a:pt x="85" y="0"/>
                </a:cubicBezTo>
                <a:cubicBezTo>
                  <a:pt x="93" y="0"/>
                  <a:pt x="101" y="7"/>
                  <a:pt x="101" y="16"/>
                </a:cubicBezTo>
                <a:close/>
                <a:moveTo>
                  <a:pt x="101" y="16"/>
                </a:moveTo>
                <a:cubicBezTo>
                  <a:pt x="101" y="16"/>
                  <a:pt x="101" y="16"/>
                  <a:pt x="101" y="16"/>
                </a:cubicBezTo>
              </a:path>
            </a:pathLst>
          </a:custGeom>
          <a:solidFill>
            <a:srgbClr val="AD98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3" name="Freeform 823"/>
          <p:cNvSpPr>
            <a:spLocks noEditPoints="1"/>
          </p:cNvSpPr>
          <p:nvPr userDrawn="1"/>
        </p:nvSpPr>
        <p:spPr bwMode="auto">
          <a:xfrm>
            <a:off x="10442575" y="1505306"/>
            <a:ext cx="49213" cy="49213"/>
          </a:xfrm>
          <a:custGeom>
            <a:avLst/>
            <a:gdLst>
              <a:gd name="T0" fmla="*/ 0 w 31"/>
              <a:gd name="T1" fmla="*/ 15 h 31"/>
              <a:gd name="T2" fmla="*/ 15 w 31"/>
              <a:gd name="T3" fmla="*/ 31 h 31"/>
              <a:gd name="T4" fmla="*/ 31 w 31"/>
              <a:gd name="T5" fmla="*/ 15 h 31"/>
              <a:gd name="T6" fmla="*/ 15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4" name="Freeform 824"/>
          <p:cNvSpPr>
            <a:spLocks noEditPoints="1"/>
          </p:cNvSpPr>
          <p:nvPr userDrawn="1"/>
        </p:nvSpPr>
        <p:spPr bwMode="auto">
          <a:xfrm>
            <a:off x="10626725" y="1492606"/>
            <a:ext cx="49213" cy="49213"/>
          </a:xfrm>
          <a:custGeom>
            <a:avLst/>
            <a:gdLst>
              <a:gd name="T0" fmla="*/ 0 w 31"/>
              <a:gd name="T1" fmla="*/ 15 h 31"/>
              <a:gd name="T2" fmla="*/ 16 w 31"/>
              <a:gd name="T3" fmla="*/ 31 h 31"/>
              <a:gd name="T4" fmla="*/ 31 w 31"/>
              <a:gd name="T5" fmla="*/ 15 h 31"/>
              <a:gd name="T6" fmla="*/ 16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6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6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5" name="Freeform 825"/>
          <p:cNvSpPr>
            <a:spLocks noEditPoints="1"/>
          </p:cNvSpPr>
          <p:nvPr userDrawn="1"/>
        </p:nvSpPr>
        <p:spPr bwMode="auto">
          <a:xfrm>
            <a:off x="10526713" y="1422756"/>
            <a:ext cx="49213" cy="49213"/>
          </a:xfrm>
          <a:custGeom>
            <a:avLst/>
            <a:gdLst>
              <a:gd name="T0" fmla="*/ 0 w 31"/>
              <a:gd name="T1" fmla="*/ 16 h 31"/>
              <a:gd name="T2" fmla="*/ 15 w 31"/>
              <a:gd name="T3" fmla="*/ 31 h 31"/>
              <a:gd name="T4" fmla="*/ 31 w 31"/>
              <a:gd name="T5" fmla="*/ 16 h 31"/>
              <a:gd name="T6" fmla="*/ 15 w 31"/>
              <a:gd name="T7" fmla="*/ 0 h 31"/>
              <a:gd name="T8" fmla="*/ 0 w 31"/>
              <a:gd name="T9" fmla="*/ 16 h 31"/>
              <a:gd name="T10" fmla="*/ 0 w 31"/>
              <a:gd name="T11" fmla="*/ 16 h 31"/>
              <a:gd name="T12" fmla="*/ 0 w 31"/>
              <a:gd name="T13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6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6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6"/>
                </a:cubicBezTo>
                <a:close/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6" name="Freeform 826"/>
          <p:cNvSpPr>
            <a:spLocks noEditPoints="1"/>
          </p:cNvSpPr>
          <p:nvPr userDrawn="1"/>
        </p:nvSpPr>
        <p:spPr bwMode="auto">
          <a:xfrm>
            <a:off x="10534650" y="1589443"/>
            <a:ext cx="49213" cy="49213"/>
          </a:xfrm>
          <a:custGeom>
            <a:avLst/>
            <a:gdLst>
              <a:gd name="T0" fmla="*/ 0 w 31"/>
              <a:gd name="T1" fmla="*/ 15 h 31"/>
              <a:gd name="T2" fmla="*/ 15 w 31"/>
              <a:gd name="T3" fmla="*/ 31 h 31"/>
              <a:gd name="T4" fmla="*/ 31 w 31"/>
              <a:gd name="T5" fmla="*/ 15 h 31"/>
              <a:gd name="T6" fmla="*/ 15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7" name="Freeform 827"/>
          <p:cNvSpPr>
            <a:spLocks noEditPoints="1"/>
          </p:cNvSpPr>
          <p:nvPr userDrawn="1"/>
        </p:nvSpPr>
        <p:spPr bwMode="auto">
          <a:xfrm>
            <a:off x="10414000" y="1379893"/>
            <a:ext cx="293688" cy="293688"/>
          </a:xfrm>
          <a:custGeom>
            <a:avLst/>
            <a:gdLst>
              <a:gd name="T0" fmla="*/ 23 w 186"/>
              <a:gd name="T1" fmla="*/ 10 h 186"/>
              <a:gd name="T2" fmla="*/ 71 w 186"/>
              <a:gd name="T3" fmla="*/ 58 h 186"/>
              <a:gd name="T4" fmla="*/ 71 w 186"/>
              <a:gd name="T5" fmla="*/ 76 h 186"/>
              <a:gd name="T6" fmla="*/ 52 w 186"/>
              <a:gd name="T7" fmla="*/ 76 h 186"/>
              <a:gd name="T8" fmla="*/ 5 w 186"/>
              <a:gd name="T9" fmla="*/ 29 h 186"/>
              <a:gd name="T10" fmla="*/ 5 w 186"/>
              <a:gd name="T11" fmla="*/ 10 h 186"/>
              <a:gd name="T12" fmla="*/ 23 w 186"/>
              <a:gd name="T13" fmla="*/ 10 h 186"/>
              <a:gd name="T14" fmla="*/ 5 w 186"/>
              <a:gd name="T15" fmla="*/ 162 h 186"/>
              <a:gd name="T16" fmla="*/ 53 w 186"/>
              <a:gd name="T17" fmla="*/ 115 h 186"/>
              <a:gd name="T18" fmla="*/ 71 w 186"/>
              <a:gd name="T19" fmla="*/ 115 h 186"/>
              <a:gd name="T20" fmla="*/ 71 w 186"/>
              <a:gd name="T21" fmla="*/ 133 h 186"/>
              <a:gd name="T22" fmla="*/ 24 w 186"/>
              <a:gd name="T23" fmla="*/ 180 h 186"/>
              <a:gd name="T24" fmla="*/ 5 w 186"/>
              <a:gd name="T25" fmla="*/ 180 h 186"/>
              <a:gd name="T26" fmla="*/ 5 w 186"/>
              <a:gd name="T27" fmla="*/ 162 h 186"/>
              <a:gd name="T28" fmla="*/ 162 w 186"/>
              <a:gd name="T29" fmla="*/ 178 h 186"/>
              <a:gd name="T30" fmla="*/ 115 w 186"/>
              <a:gd name="T31" fmla="*/ 130 h 186"/>
              <a:gd name="T32" fmla="*/ 115 w 186"/>
              <a:gd name="T33" fmla="*/ 112 h 186"/>
              <a:gd name="T34" fmla="*/ 133 w 186"/>
              <a:gd name="T35" fmla="*/ 112 h 186"/>
              <a:gd name="T36" fmla="*/ 181 w 186"/>
              <a:gd name="T37" fmla="*/ 159 h 186"/>
              <a:gd name="T38" fmla="*/ 181 w 186"/>
              <a:gd name="T39" fmla="*/ 178 h 186"/>
              <a:gd name="T40" fmla="*/ 162 w 186"/>
              <a:gd name="T41" fmla="*/ 178 h 186"/>
              <a:gd name="T42" fmla="*/ 175 w 186"/>
              <a:gd name="T43" fmla="*/ 23 h 186"/>
              <a:gd name="T44" fmla="*/ 128 w 186"/>
              <a:gd name="T45" fmla="*/ 71 h 186"/>
              <a:gd name="T46" fmla="*/ 110 w 186"/>
              <a:gd name="T47" fmla="*/ 71 h 186"/>
              <a:gd name="T48" fmla="*/ 110 w 186"/>
              <a:gd name="T49" fmla="*/ 52 h 186"/>
              <a:gd name="T50" fmla="*/ 157 w 186"/>
              <a:gd name="T51" fmla="*/ 5 h 186"/>
              <a:gd name="T52" fmla="*/ 175 w 186"/>
              <a:gd name="T53" fmla="*/ 5 h 186"/>
              <a:gd name="T54" fmla="*/ 175 w 186"/>
              <a:gd name="T55" fmla="*/ 23 h 186"/>
              <a:gd name="T56" fmla="*/ 175 w 186"/>
              <a:gd name="T57" fmla="*/ 23 h 186"/>
              <a:gd name="T58" fmla="*/ 175 w 186"/>
              <a:gd name="T59" fmla="*/ 2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6" h="186">
                <a:moveTo>
                  <a:pt x="23" y="10"/>
                </a:moveTo>
                <a:cubicBezTo>
                  <a:pt x="71" y="58"/>
                  <a:pt x="71" y="58"/>
                  <a:pt x="71" y="58"/>
                </a:cubicBezTo>
                <a:cubicBezTo>
                  <a:pt x="76" y="63"/>
                  <a:pt x="76" y="71"/>
                  <a:pt x="71" y="76"/>
                </a:cubicBezTo>
                <a:cubicBezTo>
                  <a:pt x="66" y="81"/>
                  <a:pt x="58" y="81"/>
                  <a:pt x="52" y="76"/>
                </a:cubicBezTo>
                <a:cubicBezTo>
                  <a:pt x="5" y="29"/>
                  <a:pt x="5" y="29"/>
                  <a:pt x="5" y="29"/>
                </a:cubicBezTo>
                <a:cubicBezTo>
                  <a:pt x="0" y="24"/>
                  <a:pt x="0" y="16"/>
                  <a:pt x="5" y="10"/>
                </a:cubicBezTo>
                <a:cubicBezTo>
                  <a:pt x="10" y="5"/>
                  <a:pt x="18" y="5"/>
                  <a:pt x="23" y="10"/>
                </a:cubicBezTo>
                <a:close/>
                <a:moveTo>
                  <a:pt x="5" y="162"/>
                </a:moveTo>
                <a:cubicBezTo>
                  <a:pt x="53" y="115"/>
                  <a:pt x="53" y="115"/>
                  <a:pt x="53" y="115"/>
                </a:cubicBezTo>
                <a:cubicBezTo>
                  <a:pt x="58" y="110"/>
                  <a:pt x="66" y="110"/>
                  <a:pt x="71" y="115"/>
                </a:cubicBezTo>
                <a:cubicBezTo>
                  <a:pt x="76" y="120"/>
                  <a:pt x="76" y="128"/>
                  <a:pt x="71" y="133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18" y="186"/>
                  <a:pt x="10" y="186"/>
                  <a:pt x="5" y="180"/>
                </a:cubicBezTo>
                <a:cubicBezTo>
                  <a:pt x="1" y="175"/>
                  <a:pt x="1" y="167"/>
                  <a:pt x="5" y="162"/>
                </a:cubicBezTo>
                <a:close/>
                <a:moveTo>
                  <a:pt x="162" y="178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0" y="125"/>
                  <a:pt x="110" y="117"/>
                  <a:pt x="115" y="112"/>
                </a:cubicBezTo>
                <a:cubicBezTo>
                  <a:pt x="120" y="107"/>
                  <a:pt x="128" y="107"/>
                  <a:pt x="133" y="112"/>
                </a:cubicBezTo>
                <a:cubicBezTo>
                  <a:pt x="181" y="159"/>
                  <a:pt x="181" y="159"/>
                  <a:pt x="181" y="159"/>
                </a:cubicBezTo>
                <a:cubicBezTo>
                  <a:pt x="186" y="164"/>
                  <a:pt x="186" y="172"/>
                  <a:pt x="181" y="178"/>
                </a:cubicBezTo>
                <a:cubicBezTo>
                  <a:pt x="176" y="183"/>
                  <a:pt x="168" y="183"/>
                  <a:pt x="162" y="178"/>
                </a:cubicBezTo>
                <a:close/>
                <a:moveTo>
                  <a:pt x="175" y="23"/>
                </a:moveTo>
                <a:cubicBezTo>
                  <a:pt x="128" y="71"/>
                  <a:pt x="128" y="71"/>
                  <a:pt x="128" y="71"/>
                </a:cubicBezTo>
                <a:cubicBezTo>
                  <a:pt x="123" y="76"/>
                  <a:pt x="115" y="76"/>
                  <a:pt x="110" y="71"/>
                </a:cubicBezTo>
                <a:cubicBezTo>
                  <a:pt x="105" y="66"/>
                  <a:pt x="105" y="58"/>
                  <a:pt x="110" y="52"/>
                </a:cubicBezTo>
                <a:cubicBezTo>
                  <a:pt x="157" y="5"/>
                  <a:pt x="157" y="5"/>
                  <a:pt x="157" y="5"/>
                </a:cubicBezTo>
                <a:cubicBezTo>
                  <a:pt x="162" y="0"/>
                  <a:pt x="170" y="0"/>
                  <a:pt x="175" y="5"/>
                </a:cubicBezTo>
                <a:cubicBezTo>
                  <a:pt x="180" y="10"/>
                  <a:pt x="180" y="18"/>
                  <a:pt x="175" y="23"/>
                </a:cubicBezTo>
                <a:close/>
                <a:moveTo>
                  <a:pt x="175" y="23"/>
                </a:moveTo>
                <a:cubicBezTo>
                  <a:pt x="175" y="23"/>
                  <a:pt x="175" y="23"/>
                  <a:pt x="175" y="23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8" name="Freeform 828"/>
          <p:cNvSpPr>
            <a:spLocks noEditPoints="1"/>
          </p:cNvSpPr>
          <p:nvPr userDrawn="1"/>
        </p:nvSpPr>
        <p:spPr bwMode="auto">
          <a:xfrm>
            <a:off x="5729288" y="2348268"/>
            <a:ext cx="296863" cy="296863"/>
          </a:xfrm>
          <a:custGeom>
            <a:avLst/>
            <a:gdLst>
              <a:gd name="T0" fmla="*/ 48 w 187"/>
              <a:gd name="T1" fmla="*/ 70 h 188"/>
              <a:gd name="T2" fmla="*/ 26 w 187"/>
              <a:gd name="T3" fmla="*/ 47 h 188"/>
              <a:gd name="T4" fmla="*/ 26 w 187"/>
              <a:gd name="T5" fmla="*/ 29 h 188"/>
              <a:gd name="T6" fmla="*/ 44 w 187"/>
              <a:gd name="T7" fmla="*/ 29 h 188"/>
              <a:gd name="T8" fmla="*/ 67 w 187"/>
              <a:gd name="T9" fmla="*/ 52 h 188"/>
              <a:gd name="T10" fmla="*/ 67 w 187"/>
              <a:gd name="T11" fmla="*/ 70 h 188"/>
              <a:gd name="T12" fmla="*/ 48 w 187"/>
              <a:gd name="T13" fmla="*/ 70 h 188"/>
              <a:gd name="T14" fmla="*/ 45 w 187"/>
              <a:gd name="T15" fmla="*/ 109 h 188"/>
              <a:gd name="T16" fmla="*/ 13 w 187"/>
              <a:gd name="T17" fmla="*/ 109 h 188"/>
              <a:gd name="T18" fmla="*/ 0 w 187"/>
              <a:gd name="T19" fmla="*/ 96 h 188"/>
              <a:gd name="T20" fmla="*/ 13 w 187"/>
              <a:gd name="T21" fmla="*/ 83 h 188"/>
              <a:gd name="T22" fmla="*/ 45 w 187"/>
              <a:gd name="T23" fmla="*/ 83 h 188"/>
              <a:gd name="T24" fmla="*/ 57 w 187"/>
              <a:gd name="T25" fmla="*/ 96 h 188"/>
              <a:gd name="T26" fmla="*/ 45 w 187"/>
              <a:gd name="T27" fmla="*/ 109 h 188"/>
              <a:gd name="T28" fmla="*/ 69 w 187"/>
              <a:gd name="T29" fmla="*/ 139 h 188"/>
              <a:gd name="T30" fmla="*/ 47 w 187"/>
              <a:gd name="T31" fmla="*/ 161 h 188"/>
              <a:gd name="T32" fmla="*/ 28 w 187"/>
              <a:gd name="T33" fmla="*/ 161 h 188"/>
              <a:gd name="T34" fmla="*/ 28 w 187"/>
              <a:gd name="T35" fmla="*/ 143 h 188"/>
              <a:gd name="T36" fmla="*/ 51 w 187"/>
              <a:gd name="T37" fmla="*/ 120 h 188"/>
              <a:gd name="T38" fmla="*/ 69 w 187"/>
              <a:gd name="T39" fmla="*/ 120 h 188"/>
              <a:gd name="T40" fmla="*/ 69 w 187"/>
              <a:gd name="T41" fmla="*/ 139 h 188"/>
              <a:gd name="T42" fmla="*/ 108 w 187"/>
              <a:gd name="T43" fmla="*/ 143 h 188"/>
              <a:gd name="T44" fmla="*/ 108 w 187"/>
              <a:gd name="T45" fmla="*/ 175 h 188"/>
              <a:gd name="T46" fmla="*/ 95 w 187"/>
              <a:gd name="T47" fmla="*/ 188 h 188"/>
              <a:gd name="T48" fmla="*/ 82 w 187"/>
              <a:gd name="T49" fmla="*/ 175 h 188"/>
              <a:gd name="T50" fmla="*/ 82 w 187"/>
              <a:gd name="T51" fmla="*/ 143 h 188"/>
              <a:gd name="T52" fmla="*/ 95 w 187"/>
              <a:gd name="T53" fmla="*/ 130 h 188"/>
              <a:gd name="T54" fmla="*/ 108 w 187"/>
              <a:gd name="T55" fmla="*/ 143 h 188"/>
              <a:gd name="T56" fmla="*/ 138 w 187"/>
              <a:gd name="T57" fmla="*/ 118 h 188"/>
              <a:gd name="T58" fmla="*/ 161 w 187"/>
              <a:gd name="T59" fmla="*/ 141 h 188"/>
              <a:gd name="T60" fmla="*/ 161 w 187"/>
              <a:gd name="T61" fmla="*/ 159 h 188"/>
              <a:gd name="T62" fmla="*/ 143 w 187"/>
              <a:gd name="T63" fmla="*/ 159 h 188"/>
              <a:gd name="T64" fmla="*/ 120 w 187"/>
              <a:gd name="T65" fmla="*/ 136 h 188"/>
              <a:gd name="T66" fmla="*/ 120 w 187"/>
              <a:gd name="T67" fmla="*/ 118 h 188"/>
              <a:gd name="T68" fmla="*/ 138 w 187"/>
              <a:gd name="T69" fmla="*/ 118 h 188"/>
              <a:gd name="T70" fmla="*/ 142 w 187"/>
              <a:gd name="T71" fmla="*/ 79 h 188"/>
              <a:gd name="T72" fmla="*/ 174 w 187"/>
              <a:gd name="T73" fmla="*/ 79 h 188"/>
              <a:gd name="T74" fmla="*/ 187 w 187"/>
              <a:gd name="T75" fmla="*/ 92 h 188"/>
              <a:gd name="T76" fmla="*/ 174 w 187"/>
              <a:gd name="T77" fmla="*/ 105 h 188"/>
              <a:gd name="T78" fmla="*/ 142 w 187"/>
              <a:gd name="T79" fmla="*/ 105 h 188"/>
              <a:gd name="T80" fmla="*/ 129 w 187"/>
              <a:gd name="T81" fmla="*/ 92 h 188"/>
              <a:gd name="T82" fmla="*/ 142 w 187"/>
              <a:gd name="T83" fmla="*/ 79 h 188"/>
              <a:gd name="T84" fmla="*/ 118 w 187"/>
              <a:gd name="T85" fmla="*/ 49 h 188"/>
              <a:gd name="T86" fmla="*/ 140 w 187"/>
              <a:gd name="T87" fmla="*/ 26 h 188"/>
              <a:gd name="T88" fmla="*/ 159 w 187"/>
              <a:gd name="T89" fmla="*/ 26 h 188"/>
              <a:gd name="T90" fmla="*/ 159 w 187"/>
              <a:gd name="T91" fmla="*/ 45 h 188"/>
              <a:gd name="T92" fmla="*/ 136 w 187"/>
              <a:gd name="T93" fmla="*/ 67 h 188"/>
              <a:gd name="T94" fmla="*/ 118 w 187"/>
              <a:gd name="T95" fmla="*/ 67 h 188"/>
              <a:gd name="T96" fmla="*/ 118 w 187"/>
              <a:gd name="T97" fmla="*/ 49 h 188"/>
              <a:gd name="T98" fmla="*/ 79 w 187"/>
              <a:gd name="T99" fmla="*/ 45 h 188"/>
              <a:gd name="T100" fmla="*/ 79 w 187"/>
              <a:gd name="T101" fmla="*/ 13 h 188"/>
              <a:gd name="T102" fmla="*/ 92 w 187"/>
              <a:gd name="T103" fmla="*/ 0 h 188"/>
              <a:gd name="T104" fmla="*/ 104 w 187"/>
              <a:gd name="T105" fmla="*/ 13 h 188"/>
              <a:gd name="T106" fmla="*/ 104 w 187"/>
              <a:gd name="T107" fmla="*/ 45 h 188"/>
              <a:gd name="T108" fmla="*/ 92 w 187"/>
              <a:gd name="T109" fmla="*/ 58 h 188"/>
              <a:gd name="T110" fmla="*/ 79 w 187"/>
              <a:gd name="T111" fmla="*/ 45 h 188"/>
              <a:gd name="T112" fmla="*/ 79 w 187"/>
              <a:gd name="T113" fmla="*/ 45 h 188"/>
              <a:gd name="T114" fmla="*/ 79 w 187"/>
              <a:gd name="T115" fmla="*/ 4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7" h="188">
                <a:moveTo>
                  <a:pt x="48" y="70"/>
                </a:moveTo>
                <a:cubicBezTo>
                  <a:pt x="26" y="47"/>
                  <a:pt x="26" y="47"/>
                  <a:pt x="26" y="47"/>
                </a:cubicBezTo>
                <a:cubicBezTo>
                  <a:pt x="21" y="42"/>
                  <a:pt x="21" y="34"/>
                  <a:pt x="26" y="29"/>
                </a:cubicBezTo>
                <a:cubicBezTo>
                  <a:pt x="31" y="24"/>
                  <a:pt x="39" y="24"/>
                  <a:pt x="44" y="29"/>
                </a:cubicBezTo>
                <a:cubicBezTo>
                  <a:pt x="67" y="52"/>
                  <a:pt x="67" y="52"/>
                  <a:pt x="67" y="52"/>
                </a:cubicBezTo>
                <a:cubicBezTo>
                  <a:pt x="72" y="57"/>
                  <a:pt x="72" y="65"/>
                  <a:pt x="67" y="70"/>
                </a:cubicBezTo>
                <a:cubicBezTo>
                  <a:pt x="62" y="75"/>
                  <a:pt x="54" y="75"/>
                  <a:pt x="48" y="70"/>
                </a:cubicBezTo>
                <a:close/>
                <a:moveTo>
                  <a:pt x="45" y="109"/>
                </a:moveTo>
                <a:cubicBezTo>
                  <a:pt x="13" y="109"/>
                  <a:pt x="13" y="109"/>
                  <a:pt x="13" y="109"/>
                </a:cubicBezTo>
                <a:cubicBezTo>
                  <a:pt x="6" y="109"/>
                  <a:pt x="0" y="103"/>
                  <a:pt x="0" y="96"/>
                </a:cubicBezTo>
                <a:cubicBezTo>
                  <a:pt x="0" y="89"/>
                  <a:pt x="6" y="83"/>
                  <a:pt x="13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52" y="83"/>
                  <a:pt x="57" y="89"/>
                  <a:pt x="57" y="96"/>
                </a:cubicBezTo>
                <a:cubicBezTo>
                  <a:pt x="57" y="103"/>
                  <a:pt x="52" y="109"/>
                  <a:pt x="45" y="109"/>
                </a:cubicBezTo>
                <a:close/>
                <a:moveTo>
                  <a:pt x="69" y="139"/>
                </a:moveTo>
                <a:cubicBezTo>
                  <a:pt x="47" y="161"/>
                  <a:pt x="47" y="161"/>
                  <a:pt x="47" y="161"/>
                </a:cubicBezTo>
                <a:cubicBezTo>
                  <a:pt x="41" y="167"/>
                  <a:pt x="33" y="167"/>
                  <a:pt x="28" y="161"/>
                </a:cubicBezTo>
                <a:cubicBezTo>
                  <a:pt x="23" y="156"/>
                  <a:pt x="23" y="148"/>
                  <a:pt x="28" y="143"/>
                </a:cubicBezTo>
                <a:cubicBezTo>
                  <a:pt x="51" y="120"/>
                  <a:pt x="51" y="120"/>
                  <a:pt x="51" y="120"/>
                </a:cubicBezTo>
                <a:cubicBezTo>
                  <a:pt x="56" y="115"/>
                  <a:pt x="64" y="115"/>
                  <a:pt x="69" y="120"/>
                </a:cubicBezTo>
                <a:cubicBezTo>
                  <a:pt x="74" y="126"/>
                  <a:pt x="74" y="134"/>
                  <a:pt x="69" y="139"/>
                </a:cubicBezTo>
                <a:close/>
                <a:moveTo>
                  <a:pt x="108" y="143"/>
                </a:moveTo>
                <a:cubicBezTo>
                  <a:pt x="108" y="175"/>
                  <a:pt x="108" y="175"/>
                  <a:pt x="108" y="175"/>
                </a:cubicBezTo>
                <a:cubicBezTo>
                  <a:pt x="108" y="182"/>
                  <a:pt x="102" y="188"/>
                  <a:pt x="95" y="188"/>
                </a:cubicBezTo>
                <a:cubicBezTo>
                  <a:pt x="88" y="188"/>
                  <a:pt x="82" y="182"/>
                  <a:pt x="82" y="175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36"/>
                  <a:pt x="88" y="130"/>
                  <a:pt x="95" y="130"/>
                </a:cubicBezTo>
                <a:cubicBezTo>
                  <a:pt x="102" y="130"/>
                  <a:pt x="108" y="136"/>
                  <a:pt x="108" y="143"/>
                </a:cubicBezTo>
                <a:close/>
                <a:moveTo>
                  <a:pt x="138" y="118"/>
                </a:moveTo>
                <a:cubicBezTo>
                  <a:pt x="161" y="141"/>
                  <a:pt x="161" y="141"/>
                  <a:pt x="161" y="141"/>
                </a:cubicBezTo>
                <a:cubicBezTo>
                  <a:pt x="166" y="146"/>
                  <a:pt x="166" y="154"/>
                  <a:pt x="161" y="159"/>
                </a:cubicBezTo>
                <a:cubicBezTo>
                  <a:pt x="156" y="164"/>
                  <a:pt x="148" y="164"/>
                  <a:pt x="143" y="159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15" y="131"/>
                  <a:pt x="115" y="123"/>
                  <a:pt x="120" y="118"/>
                </a:cubicBezTo>
                <a:cubicBezTo>
                  <a:pt x="125" y="113"/>
                  <a:pt x="133" y="113"/>
                  <a:pt x="138" y="118"/>
                </a:cubicBezTo>
                <a:close/>
                <a:moveTo>
                  <a:pt x="142" y="79"/>
                </a:moveTo>
                <a:cubicBezTo>
                  <a:pt x="174" y="79"/>
                  <a:pt x="174" y="79"/>
                  <a:pt x="174" y="79"/>
                </a:cubicBezTo>
                <a:cubicBezTo>
                  <a:pt x="181" y="79"/>
                  <a:pt x="187" y="85"/>
                  <a:pt x="187" y="92"/>
                </a:cubicBezTo>
                <a:cubicBezTo>
                  <a:pt x="187" y="99"/>
                  <a:pt x="181" y="105"/>
                  <a:pt x="174" y="105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35" y="105"/>
                  <a:pt x="129" y="99"/>
                  <a:pt x="129" y="92"/>
                </a:cubicBezTo>
                <a:cubicBezTo>
                  <a:pt x="129" y="85"/>
                  <a:pt x="135" y="79"/>
                  <a:pt x="142" y="79"/>
                </a:cubicBezTo>
                <a:close/>
                <a:moveTo>
                  <a:pt x="118" y="49"/>
                </a:moveTo>
                <a:cubicBezTo>
                  <a:pt x="140" y="26"/>
                  <a:pt x="140" y="26"/>
                  <a:pt x="140" y="26"/>
                </a:cubicBezTo>
                <a:cubicBezTo>
                  <a:pt x="145" y="21"/>
                  <a:pt x="153" y="21"/>
                  <a:pt x="159" y="26"/>
                </a:cubicBezTo>
                <a:cubicBezTo>
                  <a:pt x="164" y="31"/>
                  <a:pt x="164" y="39"/>
                  <a:pt x="159" y="45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1" y="72"/>
                  <a:pt x="123" y="72"/>
                  <a:pt x="118" y="67"/>
                </a:cubicBezTo>
                <a:cubicBezTo>
                  <a:pt x="112" y="62"/>
                  <a:pt x="112" y="54"/>
                  <a:pt x="118" y="49"/>
                </a:cubicBezTo>
                <a:close/>
                <a:moveTo>
                  <a:pt x="79" y="45"/>
                </a:moveTo>
                <a:cubicBezTo>
                  <a:pt x="79" y="13"/>
                  <a:pt x="79" y="13"/>
                  <a:pt x="79" y="13"/>
                </a:cubicBezTo>
                <a:cubicBezTo>
                  <a:pt x="79" y="6"/>
                  <a:pt x="85" y="0"/>
                  <a:pt x="92" y="0"/>
                </a:cubicBezTo>
                <a:cubicBezTo>
                  <a:pt x="99" y="0"/>
                  <a:pt x="104" y="6"/>
                  <a:pt x="104" y="13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4" y="52"/>
                  <a:pt x="99" y="58"/>
                  <a:pt x="92" y="58"/>
                </a:cubicBezTo>
                <a:cubicBezTo>
                  <a:pt x="85" y="58"/>
                  <a:pt x="79" y="52"/>
                  <a:pt x="79" y="45"/>
                </a:cubicBezTo>
                <a:close/>
                <a:moveTo>
                  <a:pt x="79" y="45"/>
                </a:moveTo>
                <a:cubicBezTo>
                  <a:pt x="79" y="45"/>
                  <a:pt x="79" y="45"/>
                  <a:pt x="79" y="45"/>
                </a:cubicBezTo>
              </a:path>
            </a:pathLst>
          </a:custGeom>
          <a:solidFill>
            <a:srgbClr val="7BD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9" name="Freeform 829"/>
          <p:cNvSpPr>
            <a:spLocks noEditPoints="1"/>
          </p:cNvSpPr>
          <p:nvPr userDrawn="1"/>
        </p:nvSpPr>
        <p:spPr bwMode="auto">
          <a:xfrm>
            <a:off x="6559550" y="5794731"/>
            <a:ext cx="3879850" cy="80963"/>
          </a:xfrm>
          <a:custGeom>
            <a:avLst/>
            <a:gdLst>
              <a:gd name="T0" fmla="*/ 1586 w 2452"/>
              <a:gd name="T1" fmla="*/ 51 h 51"/>
              <a:gd name="T2" fmla="*/ 357 w 2452"/>
              <a:gd name="T3" fmla="*/ 51 h 51"/>
              <a:gd name="T4" fmla="*/ 331 w 2452"/>
              <a:gd name="T5" fmla="*/ 26 h 51"/>
              <a:gd name="T6" fmla="*/ 357 w 2452"/>
              <a:gd name="T7" fmla="*/ 0 h 51"/>
              <a:gd name="T8" fmla="*/ 1586 w 2452"/>
              <a:gd name="T9" fmla="*/ 0 h 51"/>
              <a:gd name="T10" fmla="*/ 1611 w 2452"/>
              <a:gd name="T11" fmla="*/ 26 h 51"/>
              <a:gd name="T12" fmla="*/ 1586 w 2452"/>
              <a:gd name="T13" fmla="*/ 51 h 51"/>
              <a:gd name="T14" fmla="*/ 217 w 2452"/>
              <a:gd name="T15" fmla="*/ 51 h 51"/>
              <a:gd name="T16" fmla="*/ 127 w 2452"/>
              <a:gd name="T17" fmla="*/ 51 h 51"/>
              <a:gd name="T18" fmla="*/ 102 w 2452"/>
              <a:gd name="T19" fmla="*/ 26 h 51"/>
              <a:gd name="T20" fmla="*/ 127 w 2452"/>
              <a:gd name="T21" fmla="*/ 0 h 51"/>
              <a:gd name="T22" fmla="*/ 217 w 2452"/>
              <a:gd name="T23" fmla="*/ 0 h 51"/>
              <a:gd name="T24" fmla="*/ 243 w 2452"/>
              <a:gd name="T25" fmla="*/ 26 h 51"/>
              <a:gd name="T26" fmla="*/ 217 w 2452"/>
              <a:gd name="T27" fmla="*/ 51 h 51"/>
              <a:gd name="T28" fmla="*/ 2426 w 2452"/>
              <a:gd name="T29" fmla="*/ 51 h 51"/>
              <a:gd name="T30" fmla="*/ 2112 w 2452"/>
              <a:gd name="T31" fmla="*/ 51 h 51"/>
              <a:gd name="T32" fmla="*/ 2087 w 2452"/>
              <a:gd name="T33" fmla="*/ 26 h 51"/>
              <a:gd name="T34" fmla="*/ 2112 w 2452"/>
              <a:gd name="T35" fmla="*/ 0 h 51"/>
              <a:gd name="T36" fmla="*/ 2426 w 2452"/>
              <a:gd name="T37" fmla="*/ 0 h 51"/>
              <a:gd name="T38" fmla="*/ 2452 w 2452"/>
              <a:gd name="T39" fmla="*/ 26 h 51"/>
              <a:gd name="T40" fmla="*/ 2426 w 2452"/>
              <a:gd name="T41" fmla="*/ 51 h 51"/>
              <a:gd name="T42" fmla="*/ 1867 w 2452"/>
              <a:gd name="T43" fmla="*/ 51 h 51"/>
              <a:gd name="T44" fmla="*/ 1726 w 2452"/>
              <a:gd name="T45" fmla="*/ 51 h 51"/>
              <a:gd name="T46" fmla="*/ 1701 w 2452"/>
              <a:gd name="T47" fmla="*/ 26 h 51"/>
              <a:gd name="T48" fmla="*/ 1726 w 2452"/>
              <a:gd name="T49" fmla="*/ 0 h 51"/>
              <a:gd name="T50" fmla="*/ 1867 w 2452"/>
              <a:gd name="T51" fmla="*/ 0 h 51"/>
              <a:gd name="T52" fmla="*/ 1893 w 2452"/>
              <a:gd name="T53" fmla="*/ 26 h 51"/>
              <a:gd name="T54" fmla="*/ 1867 w 2452"/>
              <a:gd name="T55" fmla="*/ 51 h 51"/>
              <a:gd name="T56" fmla="*/ 38 w 2452"/>
              <a:gd name="T57" fmla="*/ 51 h 51"/>
              <a:gd name="T58" fmla="*/ 26 w 2452"/>
              <a:gd name="T59" fmla="*/ 51 h 51"/>
              <a:gd name="T60" fmla="*/ 0 w 2452"/>
              <a:gd name="T61" fmla="*/ 26 h 51"/>
              <a:gd name="T62" fmla="*/ 26 w 2452"/>
              <a:gd name="T63" fmla="*/ 0 h 51"/>
              <a:gd name="T64" fmla="*/ 38 w 2452"/>
              <a:gd name="T65" fmla="*/ 0 h 51"/>
              <a:gd name="T66" fmla="*/ 64 w 2452"/>
              <a:gd name="T67" fmla="*/ 26 h 51"/>
              <a:gd name="T68" fmla="*/ 38 w 2452"/>
              <a:gd name="T69" fmla="*/ 51 h 51"/>
              <a:gd name="T70" fmla="*/ 1993 w 2452"/>
              <a:gd name="T71" fmla="*/ 51 h 51"/>
              <a:gd name="T72" fmla="*/ 1981 w 2452"/>
              <a:gd name="T73" fmla="*/ 51 h 51"/>
              <a:gd name="T74" fmla="*/ 1955 w 2452"/>
              <a:gd name="T75" fmla="*/ 26 h 51"/>
              <a:gd name="T76" fmla="*/ 1981 w 2452"/>
              <a:gd name="T77" fmla="*/ 0 h 51"/>
              <a:gd name="T78" fmla="*/ 1993 w 2452"/>
              <a:gd name="T79" fmla="*/ 0 h 51"/>
              <a:gd name="T80" fmla="*/ 2019 w 2452"/>
              <a:gd name="T81" fmla="*/ 26 h 51"/>
              <a:gd name="T82" fmla="*/ 1993 w 2452"/>
              <a:gd name="T83" fmla="*/ 51 h 51"/>
              <a:gd name="T84" fmla="*/ 1993 w 2452"/>
              <a:gd name="T85" fmla="*/ 51 h 51"/>
              <a:gd name="T86" fmla="*/ 1993 w 2452"/>
              <a:gd name="T8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52" h="51">
                <a:moveTo>
                  <a:pt x="1586" y="51"/>
                </a:moveTo>
                <a:cubicBezTo>
                  <a:pt x="357" y="51"/>
                  <a:pt x="357" y="51"/>
                  <a:pt x="357" y="51"/>
                </a:cubicBezTo>
                <a:cubicBezTo>
                  <a:pt x="343" y="51"/>
                  <a:pt x="331" y="40"/>
                  <a:pt x="331" y="26"/>
                </a:cubicBezTo>
                <a:cubicBezTo>
                  <a:pt x="331" y="12"/>
                  <a:pt x="343" y="0"/>
                  <a:pt x="357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600" y="0"/>
                  <a:pt x="1611" y="12"/>
                  <a:pt x="1611" y="26"/>
                </a:cubicBezTo>
                <a:cubicBezTo>
                  <a:pt x="1611" y="40"/>
                  <a:pt x="1600" y="51"/>
                  <a:pt x="1586" y="51"/>
                </a:cubicBezTo>
                <a:close/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2" y="40"/>
                  <a:pt x="102" y="26"/>
                </a:cubicBezTo>
                <a:cubicBezTo>
                  <a:pt x="102" y="12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3" y="12"/>
                  <a:pt x="243" y="26"/>
                </a:cubicBezTo>
                <a:cubicBezTo>
                  <a:pt x="243" y="40"/>
                  <a:pt x="231" y="51"/>
                  <a:pt x="217" y="51"/>
                </a:cubicBezTo>
                <a:close/>
                <a:moveTo>
                  <a:pt x="2426" y="51"/>
                </a:moveTo>
                <a:cubicBezTo>
                  <a:pt x="2112" y="51"/>
                  <a:pt x="2112" y="51"/>
                  <a:pt x="2112" y="51"/>
                </a:cubicBezTo>
                <a:cubicBezTo>
                  <a:pt x="2098" y="51"/>
                  <a:pt x="2087" y="40"/>
                  <a:pt x="2087" y="26"/>
                </a:cubicBezTo>
                <a:cubicBezTo>
                  <a:pt x="2087" y="12"/>
                  <a:pt x="2098" y="0"/>
                  <a:pt x="2112" y="0"/>
                </a:cubicBezTo>
                <a:cubicBezTo>
                  <a:pt x="2426" y="0"/>
                  <a:pt x="2426" y="0"/>
                  <a:pt x="2426" y="0"/>
                </a:cubicBezTo>
                <a:cubicBezTo>
                  <a:pt x="2440" y="0"/>
                  <a:pt x="2452" y="12"/>
                  <a:pt x="2452" y="26"/>
                </a:cubicBezTo>
                <a:cubicBezTo>
                  <a:pt x="2452" y="40"/>
                  <a:pt x="2440" y="51"/>
                  <a:pt x="2426" y="51"/>
                </a:cubicBezTo>
                <a:close/>
                <a:moveTo>
                  <a:pt x="1867" y="51"/>
                </a:moveTo>
                <a:cubicBezTo>
                  <a:pt x="1726" y="51"/>
                  <a:pt x="1726" y="51"/>
                  <a:pt x="1726" y="51"/>
                </a:cubicBezTo>
                <a:cubicBezTo>
                  <a:pt x="1712" y="51"/>
                  <a:pt x="1701" y="40"/>
                  <a:pt x="1701" y="26"/>
                </a:cubicBezTo>
                <a:cubicBezTo>
                  <a:pt x="1701" y="12"/>
                  <a:pt x="1712" y="0"/>
                  <a:pt x="1726" y="0"/>
                </a:cubicBezTo>
                <a:cubicBezTo>
                  <a:pt x="1867" y="0"/>
                  <a:pt x="1867" y="0"/>
                  <a:pt x="1867" y="0"/>
                </a:cubicBezTo>
                <a:cubicBezTo>
                  <a:pt x="1881" y="0"/>
                  <a:pt x="1893" y="12"/>
                  <a:pt x="1893" y="26"/>
                </a:cubicBezTo>
                <a:cubicBezTo>
                  <a:pt x="1893" y="40"/>
                  <a:pt x="1881" y="51"/>
                  <a:pt x="1867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2"/>
                  <a:pt x="64" y="26"/>
                </a:cubicBezTo>
                <a:cubicBezTo>
                  <a:pt x="64" y="40"/>
                  <a:pt x="53" y="51"/>
                  <a:pt x="38" y="51"/>
                </a:cubicBezTo>
                <a:close/>
                <a:moveTo>
                  <a:pt x="1993" y="51"/>
                </a:moveTo>
                <a:cubicBezTo>
                  <a:pt x="1981" y="51"/>
                  <a:pt x="1981" y="51"/>
                  <a:pt x="1981" y="51"/>
                </a:cubicBezTo>
                <a:cubicBezTo>
                  <a:pt x="1966" y="51"/>
                  <a:pt x="1955" y="40"/>
                  <a:pt x="1955" y="26"/>
                </a:cubicBezTo>
                <a:cubicBezTo>
                  <a:pt x="1955" y="12"/>
                  <a:pt x="1966" y="0"/>
                  <a:pt x="1981" y="0"/>
                </a:cubicBezTo>
                <a:cubicBezTo>
                  <a:pt x="1993" y="0"/>
                  <a:pt x="1993" y="0"/>
                  <a:pt x="1993" y="0"/>
                </a:cubicBezTo>
                <a:cubicBezTo>
                  <a:pt x="2007" y="0"/>
                  <a:pt x="2019" y="12"/>
                  <a:pt x="2019" y="26"/>
                </a:cubicBezTo>
                <a:cubicBezTo>
                  <a:pt x="2019" y="40"/>
                  <a:pt x="2007" y="51"/>
                  <a:pt x="1993" y="51"/>
                </a:cubicBezTo>
                <a:close/>
                <a:moveTo>
                  <a:pt x="1993" y="51"/>
                </a:moveTo>
                <a:cubicBezTo>
                  <a:pt x="1993" y="51"/>
                  <a:pt x="1993" y="51"/>
                  <a:pt x="1993" y="51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0" name="Freeform 830"/>
          <p:cNvSpPr>
            <a:spLocks/>
          </p:cNvSpPr>
          <p:nvPr userDrawn="1"/>
        </p:nvSpPr>
        <p:spPr bwMode="auto">
          <a:xfrm>
            <a:off x="6473825" y="2665768"/>
            <a:ext cx="455613" cy="566738"/>
          </a:xfrm>
          <a:custGeom>
            <a:avLst/>
            <a:gdLst>
              <a:gd name="T0" fmla="*/ 225 w 288"/>
              <a:gd name="T1" fmla="*/ 38 h 358"/>
              <a:gd name="T2" fmla="*/ 279 w 288"/>
              <a:gd name="T3" fmla="*/ 131 h 358"/>
              <a:gd name="T4" fmla="*/ 230 w 288"/>
              <a:gd name="T5" fmla="*/ 184 h 358"/>
              <a:gd name="T6" fmla="*/ 226 w 288"/>
              <a:gd name="T7" fmla="*/ 203 h 358"/>
              <a:gd name="T8" fmla="*/ 248 w 288"/>
              <a:gd name="T9" fmla="*/ 277 h 358"/>
              <a:gd name="T10" fmla="*/ 124 w 288"/>
              <a:gd name="T11" fmla="*/ 340 h 358"/>
              <a:gd name="T12" fmla="*/ 27 w 288"/>
              <a:gd name="T13" fmla="*/ 312 h 358"/>
              <a:gd name="T14" fmla="*/ 5 w 288"/>
              <a:gd name="T15" fmla="*/ 271 h 358"/>
              <a:gd name="T16" fmla="*/ 75 w 288"/>
              <a:gd name="T17" fmla="*/ 28 h 358"/>
              <a:gd name="T18" fmla="*/ 116 w 288"/>
              <a:gd name="T19" fmla="*/ 5 h 358"/>
              <a:gd name="T20" fmla="*/ 125 w 288"/>
              <a:gd name="T21" fmla="*/ 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358">
                <a:moveTo>
                  <a:pt x="225" y="38"/>
                </a:moveTo>
                <a:cubicBezTo>
                  <a:pt x="270" y="58"/>
                  <a:pt x="288" y="88"/>
                  <a:pt x="279" y="131"/>
                </a:cubicBezTo>
                <a:cubicBezTo>
                  <a:pt x="271" y="159"/>
                  <a:pt x="255" y="176"/>
                  <a:pt x="230" y="184"/>
                </a:cubicBezTo>
                <a:cubicBezTo>
                  <a:pt x="222" y="187"/>
                  <a:pt x="220" y="197"/>
                  <a:pt x="226" y="203"/>
                </a:cubicBezTo>
                <a:cubicBezTo>
                  <a:pt x="246" y="221"/>
                  <a:pt x="253" y="246"/>
                  <a:pt x="248" y="277"/>
                </a:cubicBezTo>
                <a:cubicBezTo>
                  <a:pt x="231" y="338"/>
                  <a:pt x="190" y="358"/>
                  <a:pt x="124" y="340"/>
                </a:cubicBezTo>
                <a:cubicBezTo>
                  <a:pt x="27" y="312"/>
                  <a:pt x="27" y="312"/>
                  <a:pt x="27" y="312"/>
                </a:cubicBezTo>
                <a:cubicBezTo>
                  <a:pt x="10" y="307"/>
                  <a:pt x="0" y="288"/>
                  <a:pt x="5" y="271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10"/>
                  <a:pt x="98" y="0"/>
                  <a:pt x="116" y="5"/>
                </a:cubicBezTo>
                <a:cubicBezTo>
                  <a:pt x="125" y="8"/>
                  <a:pt x="125" y="8"/>
                  <a:pt x="125" y="8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1" name="Freeform 831"/>
          <p:cNvSpPr>
            <a:spLocks noEditPoints="1"/>
          </p:cNvSpPr>
          <p:nvPr userDrawn="1"/>
        </p:nvSpPr>
        <p:spPr bwMode="auto">
          <a:xfrm>
            <a:off x="6505576" y="2668943"/>
            <a:ext cx="417513" cy="560388"/>
          </a:xfrm>
          <a:custGeom>
            <a:avLst/>
            <a:gdLst>
              <a:gd name="T0" fmla="*/ 201 w 264"/>
              <a:gd name="T1" fmla="*/ 34 h 354"/>
              <a:gd name="T2" fmla="*/ 101 w 264"/>
              <a:gd name="T3" fmla="*/ 3 h 354"/>
              <a:gd name="T4" fmla="*/ 92 w 264"/>
              <a:gd name="T5" fmla="*/ 1 h 354"/>
              <a:gd name="T6" fmla="*/ 89 w 264"/>
              <a:gd name="T7" fmla="*/ 0 h 354"/>
              <a:gd name="T8" fmla="*/ 162 w 264"/>
              <a:gd name="T9" fmla="*/ 22 h 354"/>
              <a:gd name="T10" fmla="*/ 216 w 264"/>
              <a:gd name="T11" fmla="*/ 115 h 354"/>
              <a:gd name="T12" fmla="*/ 168 w 264"/>
              <a:gd name="T13" fmla="*/ 168 h 354"/>
              <a:gd name="T14" fmla="*/ 164 w 264"/>
              <a:gd name="T15" fmla="*/ 188 h 354"/>
              <a:gd name="T16" fmla="*/ 185 w 264"/>
              <a:gd name="T17" fmla="*/ 262 h 354"/>
              <a:gd name="T18" fmla="*/ 62 w 264"/>
              <a:gd name="T19" fmla="*/ 324 h 354"/>
              <a:gd name="T20" fmla="*/ 0 w 264"/>
              <a:gd name="T21" fmla="*/ 306 h 354"/>
              <a:gd name="T22" fmla="*/ 4 w 264"/>
              <a:gd name="T23" fmla="*/ 307 h 354"/>
              <a:gd name="T24" fmla="*/ 101 w 264"/>
              <a:gd name="T25" fmla="*/ 335 h 354"/>
              <a:gd name="T26" fmla="*/ 225 w 264"/>
              <a:gd name="T27" fmla="*/ 273 h 354"/>
              <a:gd name="T28" fmla="*/ 196 w 264"/>
              <a:gd name="T29" fmla="*/ 193 h 354"/>
              <a:gd name="T30" fmla="*/ 199 w 264"/>
              <a:gd name="T31" fmla="*/ 182 h 354"/>
              <a:gd name="T32" fmla="*/ 255 w 264"/>
              <a:gd name="T33" fmla="*/ 126 h 354"/>
              <a:gd name="T34" fmla="*/ 201 w 264"/>
              <a:gd name="T35" fmla="*/ 34 h 354"/>
              <a:gd name="T36" fmla="*/ 201 w 264"/>
              <a:gd name="T37" fmla="*/ 34 h 354"/>
              <a:gd name="T38" fmla="*/ 201 w 264"/>
              <a:gd name="T39" fmla="*/ 3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4" h="354">
                <a:moveTo>
                  <a:pt x="201" y="34"/>
                </a:moveTo>
                <a:cubicBezTo>
                  <a:pt x="101" y="3"/>
                  <a:pt x="101" y="3"/>
                  <a:pt x="101" y="3"/>
                </a:cubicBezTo>
                <a:cubicBezTo>
                  <a:pt x="92" y="1"/>
                  <a:pt x="92" y="1"/>
                  <a:pt x="92" y="1"/>
                </a:cubicBezTo>
                <a:cubicBezTo>
                  <a:pt x="91" y="1"/>
                  <a:pt x="90" y="0"/>
                  <a:pt x="89" y="0"/>
                </a:cubicBezTo>
                <a:cubicBezTo>
                  <a:pt x="162" y="22"/>
                  <a:pt x="162" y="22"/>
                  <a:pt x="162" y="22"/>
                </a:cubicBezTo>
                <a:cubicBezTo>
                  <a:pt x="207" y="42"/>
                  <a:pt x="225" y="73"/>
                  <a:pt x="216" y="115"/>
                </a:cubicBezTo>
                <a:cubicBezTo>
                  <a:pt x="208" y="142"/>
                  <a:pt x="192" y="160"/>
                  <a:pt x="168" y="168"/>
                </a:cubicBezTo>
                <a:cubicBezTo>
                  <a:pt x="160" y="171"/>
                  <a:pt x="158" y="181"/>
                  <a:pt x="164" y="188"/>
                </a:cubicBezTo>
                <a:cubicBezTo>
                  <a:pt x="183" y="207"/>
                  <a:pt x="190" y="231"/>
                  <a:pt x="185" y="262"/>
                </a:cubicBezTo>
                <a:cubicBezTo>
                  <a:pt x="168" y="322"/>
                  <a:pt x="127" y="343"/>
                  <a:pt x="62" y="324"/>
                </a:cubicBezTo>
                <a:cubicBezTo>
                  <a:pt x="0" y="306"/>
                  <a:pt x="0" y="306"/>
                  <a:pt x="0" y="306"/>
                </a:cubicBezTo>
                <a:cubicBezTo>
                  <a:pt x="1" y="307"/>
                  <a:pt x="2" y="307"/>
                  <a:pt x="4" y="307"/>
                </a:cubicBezTo>
                <a:cubicBezTo>
                  <a:pt x="101" y="335"/>
                  <a:pt x="101" y="335"/>
                  <a:pt x="101" y="335"/>
                </a:cubicBezTo>
                <a:cubicBezTo>
                  <a:pt x="166" y="354"/>
                  <a:pt x="207" y="333"/>
                  <a:pt x="225" y="273"/>
                </a:cubicBezTo>
                <a:cubicBezTo>
                  <a:pt x="230" y="239"/>
                  <a:pt x="220" y="212"/>
                  <a:pt x="196" y="193"/>
                </a:cubicBezTo>
                <a:cubicBezTo>
                  <a:pt x="192" y="190"/>
                  <a:pt x="193" y="183"/>
                  <a:pt x="199" y="182"/>
                </a:cubicBezTo>
                <a:cubicBezTo>
                  <a:pt x="227" y="176"/>
                  <a:pt x="246" y="157"/>
                  <a:pt x="255" y="126"/>
                </a:cubicBezTo>
                <a:cubicBezTo>
                  <a:pt x="264" y="84"/>
                  <a:pt x="246" y="53"/>
                  <a:pt x="201" y="34"/>
                </a:cubicBezTo>
                <a:close/>
                <a:moveTo>
                  <a:pt x="201" y="34"/>
                </a:moveTo>
                <a:cubicBezTo>
                  <a:pt x="201" y="34"/>
                  <a:pt x="201" y="34"/>
                  <a:pt x="201" y="34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2" name="Freeform 832"/>
          <p:cNvSpPr>
            <a:spLocks noEditPoints="1"/>
          </p:cNvSpPr>
          <p:nvPr userDrawn="1"/>
        </p:nvSpPr>
        <p:spPr bwMode="auto">
          <a:xfrm>
            <a:off x="6567488" y="2780068"/>
            <a:ext cx="204788" cy="325438"/>
          </a:xfrm>
          <a:custGeom>
            <a:avLst/>
            <a:gdLst>
              <a:gd name="T0" fmla="*/ 72 w 130"/>
              <a:gd name="T1" fmla="*/ 123 h 205"/>
              <a:gd name="T2" fmla="*/ 46 w 130"/>
              <a:gd name="T3" fmla="*/ 116 h 205"/>
              <a:gd name="T4" fmla="*/ 10 w 130"/>
              <a:gd name="T5" fmla="*/ 136 h 205"/>
              <a:gd name="T6" fmla="*/ 5 w 130"/>
              <a:gd name="T7" fmla="*/ 153 h 205"/>
              <a:gd name="T8" fmla="*/ 25 w 130"/>
              <a:gd name="T9" fmla="*/ 190 h 205"/>
              <a:gd name="T10" fmla="*/ 49 w 130"/>
              <a:gd name="T11" fmla="*/ 197 h 205"/>
              <a:gd name="T12" fmla="*/ 101 w 130"/>
              <a:gd name="T13" fmla="*/ 171 h 205"/>
              <a:gd name="T14" fmla="*/ 72 w 130"/>
              <a:gd name="T15" fmla="*/ 123 h 205"/>
              <a:gd name="T16" fmla="*/ 98 w 130"/>
              <a:gd name="T17" fmla="*/ 11 h 205"/>
              <a:gd name="T18" fmla="*/ 79 w 130"/>
              <a:gd name="T19" fmla="*/ 5 h 205"/>
              <a:gd name="T20" fmla="*/ 42 w 130"/>
              <a:gd name="T21" fmla="*/ 25 h 205"/>
              <a:gd name="T22" fmla="*/ 40 w 130"/>
              <a:gd name="T23" fmla="*/ 33 h 205"/>
              <a:gd name="T24" fmla="*/ 60 w 130"/>
              <a:gd name="T25" fmla="*/ 70 h 205"/>
              <a:gd name="T26" fmla="*/ 80 w 130"/>
              <a:gd name="T27" fmla="*/ 76 h 205"/>
              <a:gd name="T28" fmla="*/ 125 w 130"/>
              <a:gd name="T29" fmla="*/ 51 h 205"/>
              <a:gd name="T30" fmla="*/ 98 w 130"/>
              <a:gd name="T31" fmla="*/ 11 h 205"/>
              <a:gd name="T32" fmla="*/ 98 w 130"/>
              <a:gd name="T33" fmla="*/ 11 h 205"/>
              <a:gd name="T34" fmla="*/ 98 w 130"/>
              <a:gd name="T35" fmla="*/ 11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205">
                <a:moveTo>
                  <a:pt x="72" y="123"/>
                </a:moveTo>
                <a:cubicBezTo>
                  <a:pt x="46" y="116"/>
                  <a:pt x="46" y="116"/>
                  <a:pt x="46" y="116"/>
                </a:cubicBezTo>
                <a:cubicBezTo>
                  <a:pt x="31" y="112"/>
                  <a:pt x="14" y="121"/>
                  <a:pt x="10" y="136"/>
                </a:cubicBezTo>
                <a:cubicBezTo>
                  <a:pt x="5" y="153"/>
                  <a:pt x="5" y="153"/>
                  <a:pt x="5" y="153"/>
                </a:cubicBezTo>
                <a:cubicBezTo>
                  <a:pt x="0" y="169"/>
                  <a:pt x="10" y="186"/>
                  <a:pt x="25" y="190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76" y="205"/>
                  <a:pt x="93" y="196"/>
                  <a:pt x="101" y="171"/>
                </a:cubicBezTo>
                <a:cubicBezTo>
                  <a:pt x="105" y="147"/>
                  <a:pt x="96" y="131"/>
                  <a:pt x="72" y="123"/>
                </a:cubicBezTo>
                <a:close/>
                <a:moveTo>
                  <a:pt x="98" y="11"/>
                </a:moveTo>
                <a:cubicBezTo>
                  <a:pt x="79" y="5"/>
                  <a:pt x="79" y="5"/>
                  <a:pt x="79" y="5"/>
                </a:cubicBezTo>
                <a:cubicBezTo>
                  <a:pt x="63" y="0"/>
                  <a:pt x="46" y="9"/>
                  <a:pt x="42" y="25"/>
                </a:cubicBezTo>
                <a:cubicBezTo>
                  <a:pt x="40" y="33"/>
                  <a:pt x="40" y="33"/>
                  <a:pt x="40" y="33"/>
                </a:cubicBezTo>
                <a:cubicBezTo>
                  <a:pt x="35" y="49"/>
                  <a:pt x="44" y="65"/>
                  <a:pt x="60" y="70"/>
                </a:cubicBezTo>
                <a:cubicBezTo>
                  <a:pt x="80" y="76"/>
                  <a:pt x="80" y="76"/>
                  <a:pt x="80" y="76"/>
                </a:cubicBezTo>
                <a:cubicBezTo>
                  <a:pt x="103" y="81"/>
                  <a:pt x="118" y="73"/>
                  <a:pt x="125" y="51"/>
                </a:cubicBezTo>
                <a:cubicBezTo>
                  <a:pt x="130" y="31"/>
                  <a:pt x="121" y="17"/>
                  <a:pt x="98" y="11"/>
                </a:cubicBezTo>
                <a:close/>
                <a:moveTo>
                  <a:pt x="98" y="11"/>
                </a:moveTo>
                <a:cubicBezTo>
                  <a:pt x="98" y="11"/>
                  <a:pt x="98" y="11"/>
                  <a:pt x="98" y="1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3" name="Freeform 833"/>
          <p:cNvSpPr>
            <a:spLocks noEditPoints="1"/>
          </p:cNvSpPr>
          <p:nvPr userDrawn="1"/>
        </p:nvSpPr>
        <p:spPr bwMode="auto">
          <a:xfrm>
            <a:off x="6132513" y="3008668"/>
            <a:ext cx="508000" cy="514350"/>
          </a:xfrm>
          <a:custGeom>
            <a:avLst/>
            <a:gdLst>
              <a:gd name="T0" fmla="*/ 314 w 320"/>
              <a:gd name="T1" fmla="*/ 266 h 325"/>
              <a:gd name="T2" fmla="*/ 212 w 320"/>
              <a:gd name="T3" fmla="*/ 35 h 325"/>
              <a:gd name="T4" fmla="*/ 158 w 320"/>
              <a:gd name="T5" fmla="*/ 0 h 325"/>
              <a:gd name="T6" fmla="*/ 105 w 320"/>
              <a:gd name="T7" fmla="*/ 36 h 325"/>
              <a:gd name="T8" fmla="*/ 6 w 320"/>
              <a:gd name="T9" fmla="*/ 267 h 325"/>
              <a:gd name="T10" fmla="*/ 10 w 320"/>
              <a:gd name="T11" fmla="*/ 307 h 325"/>
              <a:gd name="T12" fmla="*/ 45 w 320"/>
              <a:gd name="T13" fmla="*/ 325 h 325"/>
              <a:gd name="T14" fmla="*/ 59 w 320"/>
              <a:gd name="T15" fmla="*/ 325 h 325"/>
              <a:gd name="T16" fmla="*/ 97 w 320"/>
              <a:gd name="T17" fmla="*/ 303 h 325"/>
              <a:gd name="T18" fmla="*/ 100 w 320"/>
              <a:gd name="T19" fmla="*/ 297 h 325"/>
              <a:gd name="T20" fmla="*/ 112 w 320"/>
              <a:gd name="T21" fmla="*/ 290 h 325"/>
              <a:gd name="T22" fmla="*/ 208 w 320"/>
              <a:gd name="T23" fmla="*/ 290 h 325"/>
              <a:gd name="T24" fmla="*/ 219 w 320"/>
              <a:gd name="T25" fmla="*/ 297 h 325"/>
              <a:gd name="T26" fmla="*/ 223 w 320"/>
              <a:gd name="T27" fmla="*/ 303 h 325"/>
              <a:gd name="T28" fmla="*/ 260 w 320"/>
              <a:gd name="T29" fmla="*/ 325 h 325"/>
              <a:gd name="T30" fmla="*/ 275 w 320"/>
              <a:gd name="T31" fmla="*/ 325 h 325"/>
              <a:gd name="T32" fmla="*/ 311 w 320"/>
              <a:gd name="T33" fmla="*/ 306 h 325"/>
              <a:gd name="T34" fmla="*/ 314 w 320"/>
              <a:gd name="T35" fmla="*/ 266 h 325"/>
              <a:gd name="T36" fmla="*/ 314 w 320"/>
              <a:gd name="T37" fmla="*/ 266 h 325"/>
              <a:gd name="T38" fmla="*/ 314 w 320"/>
              <a:gd name="T39" fmla="*/ 26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0" h="325">
                <a:moveTo>
                  <a:pt x="314" y="266"/>
                </a:moveTo>
                <a:cubicBezTo>
                  <a:pt x="212" y="35"/>
                  <a:pt x="212" y="35"/>
                  <a:pt x="212" y="35"/>
                </a:cubicBezTo>
                <a:cubicBezTo>
                  <a:pt x="202" y="14"/>
                  <a:pt x="182" y="0"/>
                  <a:pt x="158" y="0"/>
                </a:cubicBezTo>
                <a:cubicBezTo>
                  <a:pt x="134" y="0"/>
                  <a:pt x="114" y="14"/>
                  <a:pt x="105" y="36"/>
                </a:cubicBezTo>
                <a:cubicBezTo>
                  <a:pt x="6" y="267"/>
                  <a:pt x="6" y="267"/>
                  <a:pt x="6" y="267"/>
                </a:cubicBezTo>
                <a:cubicBezTo>
                  <a:pt x="0" y="280"/>
                  <a:pt x="2" y="295"/>
                  <a:pt x="10" y="307"/>
                </a:cubicBezTo>
                <a:cubicBezTo>
                  <a:pt x="17" y="318"/>
                  <a:pt x="31" y="325"/>
                  <a:pt x="45" y="325"/>
                </a:cubicBezTo>
                <a:cubicBezTo>
                  <a:pt x="59" y="325"/>
                  <a:pt x="59" y="325"/>
                  <a:pt x="59" y="325"/>
                </a:cubicBezTo>
                <a:cubicBezTo>
                  <a:pt x="75" y="325"/>
                  <a:pt x="89" y="317"/>
                  <a:pt x="97" y="303"/>
                </a:cubicBezTo>
                <a:cubicBezTo>
                  <a:pt x="100" y="297"/>
                  <a:pt x="100" y="297"/>
                  <a:pt x="100" y="297"/>
                </a:cubicBezTo>
                <a:cubicBezTo>
                  <a:pt x="102" y="292"/>
                  <a:pt x="107" y="290"/>
                  <a:pt x="112" y="290"/>
                </a:cubicBezTo>
                <a:cubicBezTo>
                  <a:pt x="208" y="290"/>
                  <a:pt x="208" y="290"/>
                  <a:pt x="208" y="290"/>
                </a:cubicBezTo>
                <a:cubicBezTo>
                  <a:pt x="213" y="290"/>
                  <a:pt x="217" y="292"/>
                  <a:pt x="219" y="297"/>
                </a:cubicBezTo>
                <a:cubicBezTo>
                  <a:pt x="223" y="303"/>
                  <a:pt x="223" y="303"/>
                  <a:pt x="223" y="303"/>
                </a:cubicBezTo>
                <a:cubicBezTo>
                  <a:pt x="230" y="317"/>
                  <a:pt x="244" y="325"/>
                  <a:pt x="260" y="325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90" y="325"/>
                  <a:pt x="303" y="318"/>
                  <a:pt x="311" y="306"/>
                </a:cubicBezTo>
                <a:cubicBezTo>
                  <a:pt x="318" y="294"/>
                  <a:pt x="320" y="279"/>
                  <a:pt x="314" y="266"/>
                </a:cubicBezTo>
                <a:close/>
                <a:moveTo>
                  <a:pt x="314" y="266"/>
                </a:moveTo>
                <a:cubicBezTo>
                  <a:pt x="314" y="266"/>
                  <a:pt x="314" y="266"/>
                  <a:pt x="314" y="266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4" name="Freeform 834"/>
          <p:cNvSpPr>
            <a:spLocks noEditPoints="1"/>
          </p:cNvSpPr>
          <p:nvPr userDrawn="1"/>
        </p:nvSpPr>
        <p:spPr bwMode="auto">
          <a:xfrm>
            <a:off x="6354763" y="3008264"/>
            <a:ext cx="285750" cy="514350"/>
          </a:xfrm>
          <a:custGeom>
            <a:avLst/>
            <a:gdLst>
              <a:gd name="T0" fmla="*/ 174 w 180"/>
              <a:gd name="T1" fmla="*/ 266 h 325"/>
              <a:gd name="T2" fmla="*/ 72 w 180"/>
              <a:gd name="T3" fmla="*/ 35 h 325"/>
              <a:gd name="T4" fmla="*/ 19 w 180"/>
              <a:gd name="T5" fmla="*/ 0 h 325"/>
              <a:gd name="T6" fmla="*/ 0 w 180"/>
              <a:gd name="T7" fmla="*/ 3 h 325"/>
              <a:gd name="T8" fmla="*/ 34 w 180"/>
              <a:gd name="T9" fmla="*/ 35 h 325"/>
              <a:gd name="T10" fmla="*/ 136 w 180"/>
              <a:gd name="T11" fmla="*/ 266 h 325"/>
              <a:gd name="T12" fmla="*/ 133 w 180"/>
              <a:gd name="T13" fmla="*/ 306 h 325"/>
              <a:gd name="T14" fmla="*/ 109 w 180"/>
              <a:gd name="T15" fmla="*/ 324 h 325"/>
              <a:gd name="T16" fmla="*/ 121 w 180"/>
              <a:gd name="T17" fmla="*/ 325 h 325"/>
              <a:gd name="T18" fmla="*/ 136 w 180"/>
              <a:gd name="T19" fmla="*/ 325 h 325"/>
              <a:gd name="T20" fmla="*/ 171 w 180"/>
              <a:gd name="T21" fmla="*/ 306 h 325"/>
              <a:gd name="T22" fmla="*/ 174 w 180"/>
              <a:gd name="T23" fmla="*/ 266 h 325"/>
              <a:gd name="T24" fmla="*/ 174 w 180"/>
              <a:gd name="T25" fmla="*/ 266 h 325"/>
              <a:gd name="T26" fmla="*/ 174 w 180"/>
              <a:gd name="T27" fmla="*/ 26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0" h="325">
                <a:moveTo>
                  <a:pt x="174" y="266"/>
                </a:moveTo>
                <a:cubicBezTo>
                  <a:pt x="72" y="35"/>
                  <a:pt x="72" y="35"/>
                  <a:pt x="72" y="35"/>
                </a:cubicBezTo>
                <a:cubicBezTo>
                  <a:pt x="63" y="14"/>
                  <a:pt x="42" y="0"/>
                  <a:pt x="19" y="0"/>
                </a:cubicBezTo>
                <a:cubicBezTo>
                  <a:pt x="12" y="0"/>
                  <a:pt x="6" y="1"/>
                  <a:pt x="0" y="3"/>
                </a:cubicBezTo>
                <a:cubicBezTo>
                  <a:pt x="15" y="8"/>
                  <a:pt x="27" y="20"/>
                  <a:pt x="34" y="35"/>
                </a:cubicBezTo>
                <a:cubicBezTo>
                  <a:pt x="136" y="266"/>
                  <a:pt x="136" y="266"/>
                  <a:pt x="136" y="266"/>
                </a:cubicBezTo>
                <a:cubicBezTo>
                  <a:pt x="142" y="279"/>
                  <a:pt x="141" y="294"/>
                  <a:pt x="133" y="306"/>
                </a:cubicBezTo>
                <a:cubicBezTo>
                  <a:pt x="128" y="315"/>
                  <a:pt x="119" y="321"/>
                  <a:pt x="109" y="324"/>
                </a:cubicBezTo>
                <a:cubicBezTo>
                  <a:pt x="113" y="325"/>
                  <a:pt x="117" y="325"/>
                  <a:pt x="121" y="325"/>
                </a:cubicBezTo>
                <a:cubicBezTo>
                  <a:pt x="136" y="325"/>
                  <a:pt x="136" y="325"/>
                  <a:pt x="136" y="325"/>
                </a:cubicBezTo>
                <a:cubicBezTo>
                  <a:pt x="150" y="325"/>
                  <a:pt x="163" y="318"/>
                  <a:pt x="171" y="306"/>
                </a:cubicBezTo>
                <a:cubicBezTo>
                  <a:pt x="179" y="294"/>
                  <a:pt x="180" y="279"/>
                  <a:pt x="174" y="266"/>
                </a:cubicBezTo>
                <a:close/>
                <a:moveTo>
                  <a:pt x="174" y="266"/>
                </a:moveTo>
                <a:cubicBezTo>
                  <a:pt x="174" y="266"/>
                  <a:pt x="174" y="266"/>
                  <a:pt x="174" y="266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5" name="Freeform 835"/>
          <p:cNvSpPr>
            <a:spLocks noEditPoints="1"/>
          </p:cNvSpPr>
          <p:nvPr userDrawn="1"/>
        </p:nvSpPr>
        <p:spPr bwMode="auto">
          <a:xfrm>
            <a:off x="6281738" y="3188056"/>
            <a:ext cx="131763" cy="134938"/>
          </a:xfrm>
          <a:custGeom>
            <a:avLst/>
            <a:gdLst>
              <a:gd name="T0" fmla="*/ 79 w 83"/>
              <a:gd name="T1" fmla="*/ 52 h 86"/>
              <a:gd name="T2" fmla="*/ 64 w 83"/>
              <a:gd name="T3" fmla="*/ 16 h 86"/>
              <a:gd name="T4" fmla="*/ 41 w 83"/>
              <a:gd name="T5" fmla="*/ 0 h 86"/>
              <a:gd name="T6" fmla="*/ 17 w 83"/>
              <a:gd name="T7" fmla="*/ 16 h 86"/>
              <a:gd name="T8" fmla="*/ 3 w 83"/>
              <a:gd name="T9" fmla="*/ 53 h 86"/>
              <a:gd name="T10" fmla="*/ 6 w 83"/>
              <a:gd name="T11" fmla="*/ 76 h 86"/>
              <a:gd name="T12" fmla="*/ 26 w 83"/>
              <a:gd name="T13" fmla="*/ 86 h 86"/>
              <a:gd name="T14" fmla="*/ 57 w 83"/>
              <a:gd name="T15" fmla="*/ 86 h 86"/>
              <a:gd name="T16" fmla="*/ 77 w 83"/>
              <a:gd name="T17" fmla="*/ 75 h 86"/>
              <a:gd name="T18" fmla="*/ 79 w 83"/>
              <a:gd name="T19" fmla="*/ 52 h 86"/>
              <a:gd name="T20" fmla="*/ 79 w 83"/>
              <a:gd name="T21" fmla="*/ 52 h 86"/>
              <a:gd name="T22" fmla="*/ 79 w 83"/>
              <a:gd name="T23" fmla="*/ 5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" h="86">
                <a:moveTo>
                  <a:pt x="79" y="52"/>
                </a:moveTo>
                <a:cubicBezTo>
                  <a:pt x="76" y="43"/>
                  <a:pt x="70" y="29"/>
                  <a:pt x="64" y="16"/>
                </a:cubicBezTo>
                <a:cubicBezTo>
                  <a:pt x="61" y="6"/>
                  <a:pt x="51" y="0"/>
                  <a:pt x="41" y="0"/>
                </a:cubicBezTo>
                <a:cubicBezTo>
                  <a:pt x="30" y="0"/>
                  <a:pt x="21" y="6"/>
                  <a:pt x="17" y="16"/>
                </a:cubicBezTo>
                <a:cubicBezTo>
                  <a:pt x="3" y="53"/>
                  <a:pt x="3" y="53"/>
                  <a:pt x="3" y="53"/>
                </a:cubicBezTo>
                <a:cubicBezTo>
                  <a:pt x="0" y="60"/>
                  <a:pt x="1" y="69"/>
                  <a:pt x="6" y="76"/>
                </a:cubicBezTo>
                <a:cubicBezTo>
                  <a:pt x="10" y="82"/>
                  <a:pt x="18" y="86"/>
                  <a:pt x="26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65" y="86"/>
                  <a:pt x="73" y="82"/>
                  <a:pt x="77" y="75"/>
                </a:cubicBezTo>
                <a:cubicBezTo>
                  <a:pt x="82" y="69"/>
                  <a:pt x="83" y="60"/>
                  <a:pt x="79" y="52"/>
                </a:cubicBezTo>
                <a:close/>
                <a:moveTo>
                  <a:pt x="79" y="52"/>
                </a:moveTo>
                <a:cubicBezTo>
                  <a:pt x="79" y="52"/>
                  <a:pt x="79" y="52"/>
                  <a:pt x="79" y="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6" name="Freeform 836"/>
          <p:cNvSpPr>
            <a:spLocks noEditPoints="1"/>
          </p:cNvSpPr>
          <p:nvPr userDrawn="1"/>
        </p:nvSpPr>
        <p:spPr bwMode="auto">
          <a:xfrm>
            <a:off x="6634163" y="3095981"/>
            <a:ext cx="484188" cy="481013"/>
          </a:xfrm>
          <a:custGeom>
            <a:avLst/>
            <a:gdLst>
              <a:gd name="T0" fmla="*/ 204 w 306"/>
              <a:gd name="T1" fmla="*/ 187 h 304"/>
              <a:gd name="T2" fmla="*/ 120 w 306"/>
              <a:gd name="T3" fmla="*/ 167 h 304"/>
              <a:gd name="T4" fmla="*/ 139 w 306"/>
              <a:gd name="T5" fmla="*/ 85 h 304"/>
              <a:gd name="T6" fmla="*/ 169 w 306"/>
              <a:gd name="T7" fmla="*/ 76 h 304"/>
              <a:gd name="T8" fmla="*/ 186 w 306"/>
              <a:gd name="T9" fmla="*/ 70 h 304"/>
              <a:gd name="T10" fmla="*/ 169 w 306"/>
              <a:gd name="T11" fmla="*/ 1 h 304"/>
              <a:gd name="T12" fmla="*/ 88 w 306"/>
              <a:gd name="T13" fmla="*/ 22 h 304"/>
              <a:gd name="T14" fmla="*/ 41 w 306"/>
              <a:gd name="T15" fmla="*/ 218 h 304"/>
              <a:gd name="T16" fmla="*/ 237 w 306"/>
              <a:gd name="T17" fmla="*/ 263 h 304"/>
              <a:gd name="T18" fmla="*/ 303 w 306"/>
              <a:gd name="T19" fmla="*/ 134 h 304"/>
              <a:gd name="T20" fmla="*/ 250 w 306"/>
              <a:gd name="T21" fmla="*/ 107 h 304"/>
              <a:gd name="T22" fmla="*/ 248 w 306"/>
              <a:gd name="T23" fmla="*/ 108 h 304"/>
              <a:gd name="T24" fmla="*/ 232 w 306"/>
              <a:gd name="T25" fmla="*/ 137 h 304"/>
              <a:gd name="T26" fmla="*/ 204 w 306"/>
              <a:gd name="T27" fmla="*/ 187 h 304"/>
              <a:gd name="T28" fmla="*/ 204 w 306"/>
              <a:gd name="T29" fmla="*/ 187 h 304"/>
              <a:gd name="T30" fmla="*/ 204 w 306"/>
              <a:gd name="T31" fmla="*/ 187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6" h="304">
                <a:moveTo>
                  <a:pt x="204" y="187"/>
                </a:moveTo>
                <a:cubicBezTo>
                  <a:pt x="175" y="205"/>
                  <a:pt x="138" y="196"/>
                  <a:pt x="120" y="167"/>
                </a:cubicBezTo>
                <a:cubicBezTo>
                  <a:pt x="104" y="139"/>
                  <a:pt x="112" y="103"/>
                  <a:pt x="139" y="85"/>
                </a:cubicBezTo>
                <a:cubicBezTo>
                  <a:pt x="149" y="80"/>
                  <a:pt x="159" y="76"/>
                  <a:pt x="169" y="76"/>
                </a:cubicBezTo>
                <a:cubicBezTo>
                  <a:pt x="175" y="76"/>
                  <a:pt x="181" y="74"/>
                  <a:pt x="186" y="70"/>
                </a:cubicBezTo>
                <a:cubicBezTo>
                  <a:pt x="217" y="51"/>
                  <a:pt x="205" y="3"/>
                  <a:pt x="169" y="1"/>
                </a:cubicBezTo>
                <a:cubicBezTo>
                  <a:pt x="141" y="0"/>
                  <a:pt x="113" y="6"/>
                  <a:pt x="88" y="22"/>
                </a:cubicBezTo>
                <a:cubicBezTo>
                  <a:pt x="21" y="62"/>
                  <a:pt x="0" y="151"/>
                  <a:pt x="41" y="218"/>
                </a:cubicBezTo>
                <a:cubicBezTo>
                  <a:pt x="83" y="284"/>
                  <a:pt x="170" y="304"/>
                  <a:pt x="237" y="263"/>
                </a:cubicBezTo>
                <a:cubicBezTo>
                  <a:pt x="282" y="234"/>
                  <a:pt x="306" y="184"/>
                  <a:pt x="303" y="134"/>
                </a:cubicBezTo>
                <a:cubicBezTo>
                  <a:pt x="301" y="108"/>
                  <a:pt x="272" y="94"/>
                  <a:pt x="250" y="107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38" y="115"/>
                  <a:pt x="232" y="126"/>
                  <a:pt x="232" y="137"/>
                </a:cubicBezTo>
                <a:cubicBezTo>
                  <a:pt x="232" y="157"/>
                  <a:pt x="222" y="176"/>
                  <a:pt x="204" y="187"/>
                </a:cubicBezTo>
                <a:close/>
                <a:moveTo>
                  <a:pt x="204" y="187"/>
                </a:moveTo>
                <a:cubicBezTo>
                  <a:pt x="204" y="187"/>
                  <a:pt x="204" y="187"/>
                  <a:pt x="204" y="187"/>
                </a:cubicBezTo>
              </a:path>
            </a:pathLst>
          </a:custGeom>
          <a:solidFill>
            <a:srgbClr val="7BD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7" name="Freeform 837"/>
          <p:cNvSpPr>
            <a:spLocks noEditPoints="1"/>
          </p:cNvSpPr>
          <p:nvPr userDrawn="1"/>
        </p:nvSpPr>
        <p:spPr bwMode="auto">
          <a:xfrm>
            <a:off x="6735764" y="3101098"/>
            <a:ext cx="376238" cy="420688"/>
          </a:xfrm>
          <a:custGeom>
            <a:avLst/>
            <a:gdLst>
              <a:gd name="T0" fmla="*/ 118 w 237"/>
              <a:gd name="T1" fmla="*/ 69 h 266"/>
              <a:gd name="T2" fmla="*/ 133 w 237"/>
              <a:gd name="T3" fmla="*/ 52 h 266"/>
              <a:gd name="T4" fmla="*/ 100 w 237"/>
              <a:gd name="T5" fmla="*/ 0 h 266"/>
              <a:gd name="T6" fmla="*/ 94 w 237"/>
              <a:gd name="T7" fmla="*/ 0 h 266"/>
              <a:gd name="T8" fmla="*/ 82 w 237"/>
              <a:gd name="T9" fmla="*/ 52 h 266"/>
              <a:gd name="T10" fmla="*/ 65 w 237"/>
              <a:gd name="T11" fmla="*/ 57 h 266"/>
              <a:gd name="T12" fmla="*/ 35 w 237"/>
              <a:gd name="T13" fmla="*/ 67 h 266"/>
              <a:gd name="T14" fmla="*/ 16 w 237"/>
              <a:gd name="T15" fmla="*/ 148 h 266"/>
              <a:gd name="T16" fmla="*/ 61 w 237"/>
              <a:gd name="T17" fmla="*/ 177 h 266"/>
              <a:gd name="T18" fmla="*/ 52 w 237"/>
              <a:gd name="T19" fmla="*/ 165 h 266"/>
              <a:gd name="T20" fmla="*/ 71 w 237"/>
              <a:gd name="T21" fmla="*/ 84 h 266"/>
              <a:gd name="T22" fmla="*/ 75 w 237"/>
              <a:gd name="T23" fmla="*/ 82 h 266"/>
              <a:gd name="T24" fmla="*/ 101 w 237"/>
              <a:gd name="T25" fmla="*/ 75 h 266"/>
              <a:gd name="T26" fmla="*/ 118 w 237"/>
              <a:gd name="T27" fmla="*/ 69 h 266"/>
              <a:gd name="T28" fmla="*/ 235 w 237"/>
              <a:gd name="T29" fmla="*/ 133 h 266"/>
              <a:gd name="T30" fmla="*/ 194 w 237"/>
              <a:gd name="T31" fmla="*/ 101 h 266"/>
              <a:gd name="T32" fmla="*/ 199 w 237"/>
              <a:gd name="T33" fmla="*/ 116 h 266"/>
              <a:gd name="T34" fmla="*/ 132 w 237"/>
              <a:gd name="T35" fmla="*/ 244 h 266"/>
              <a:gd name="T36" fmla="*/ 94 w 237"/>
              <a:gd name="T37" fmla="*/ 261 h 266"/>
              <a:gd name="T38" fmla="*/ 190 w 237"/>
              <a:gd name="T39" fmla="*/ 241 h 266"/>
              <a:gd name="T40" fmla="*/ 201 w 237"/>
              <a:gd name="T41" fmla="*/ 233 h 266"/>
              <a:gd name="T42" fmla="*/ 235 w 237"/>
              <a:gd name="T43" fmla="*/ 133 h 266"/>
              <a:gd name="T44" fmla="*/ 235 w 237"/>
              <a:gd name="T45" fmla="*/ 133 h 266"/>
              <a:gd name="T46" fmla="*/ 235 w 237"/>
              <a:gd name="T47" fmla="*/ 13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7" h="266">
                <a:moveTo>
                  <a:pt x="118" y="69"/>
                </a:moveTo>
                <a:cubicBezTo>
                  <a:pt x="125" y="64"/>
                  <a:pt x="130" y="58"/>
                  <a:pt x="133" y="52"/>
                </a:cubicBezTo>
                <a:cubicBezTo>
                  <a:pt x="142" y="30"/>
                  <a:pt x="128" y="1"/>
                  <a:pt x="100" y="0"/>
                </a:cubicBezTo>
                <a:cubicBezTo>
                  <a:pt x="98" y="0"/>
                  <a:pt x="96" y="0"/>
                  <a:pt x="94" y="0"/>
                </a:cubicBezTo>
                <a:cubicBezTo>
                  <a:pt x="104" y="16"/>
                  <a:pt x="102" y="39"/>
                  <a:pt x="82" y="52"/>
                </a:cubicBezTo>
                <a:cubicBezTo>
                  <a:pt x="77" y="55"/>
                  <a:pt x="71" y="57"/>
                  <a:pt x="65" y="57"/>
                </a:cubicBezTo>
                <a:cubicBezTo>
                  <a:pt x="55" y="58"/>
                  <a:pt x="44" y="61"/>
                  <a:pt x="35" y="67"/>
                </a:cubicBezTo>
                <a:cubicBezTo>
                  <a:pt x="8" y="84"/>
                  <a:pt x="0" y="120"/>
                  <a:pt x="16" y="148"/>
                </a:cubicBezTo>
                <a:cubicBezTo>
                  <a:pt x="26" y="165"/>
                  <a:pt x="43" y="175"/>
                  <a:pt x="61" y="177"/>
                </a:cubicBezTo>
                <a:cubicBezTo>
                  <a:pt x="58" y="174"/>
                  <a:pt x="55" y="170"/>
                  <a:pt x="52" y="165"/>
                </a:cubicBezTo>
                <a:cubicBezTo>
                  <a:pt x="35" y="138"/>
                  <a:pt x="44" y="101"/>
                  <a:pt x="71" y="84"/>
                </a:cubicBezTo>
                <a:cubicBezTo>
                  <a:pt x="72" y="83"/>
                  <a:pt x="73" y="83"/>
                  <a:pt x="75" y="82"/>
                </a:cubicBezTo>
                <a:cubicBezTo>
                  <a:pt x="83" y="77"/>
                  <a:pt x="92" y="75"/>
                  <a:pt x="101" y="75"/>
                </a:cubicBezTo>
                <a:cubicBezTo>
                  <a:pt x="107" y="74"/>
                  <a:pt x="113" y="72"/>
                  <a:pt x="118" y="69"/>
                </a:cubicBezTo>
                <a:close/>
                <a:moveTo>
                  <a:pt x="235" y="133"/>
                </a:moveTo>
                <a:cubicBezTo>
                  <a:pt x="233" y="112"/>
                  <a:pt x="214" y="98"/>
                  <a:pt x="194" y="101"/>
                </a:cubicBezTo>
                <a:cubicBezTo>
                  <a:pt x="197" y="105"/>
                  <a:pt x="198" y="110"/>
                  <a:pt x="199" y="116"/>
                </a:cubicBezTo>
                <a:cubicBezTo>
                  <a:pt x="202" y="166"/>
                  <a:pt x="178" y="216"/>
                  <a:pt x="132" y="244"/>
                </a:cubicBezTo>
                <a:cubicBezTo>
                  <a:pt x="120" y="252"/>
                  <a:pt x="108" y="257"/>
                  <a:pt x="94" y="261"/>
                </a:cubicBezTo>
                <a:cubicBezTo>
                  <a:pt x="127" y="266"/>
                  <a:pt x="161" y="259"/>
                  <a:pt x="190" y="241"/>
                </a:cubicBezTo>
                <a:cubicBezTo>
                  <a:pt x="194" y="238"/>
                  <a:pt x="198" y="236"/>
                  <a:pt x="201" y="233"/>
                </a:cubicBezTo>
                <a:cubicBezTo>
                  <a:pt x="225" y="205"/>
                  <a:pt x="237" y="169"/>
                  <a:pt x="235" y="133"/>
                </a:cubicBezTo>
                <a:close/>
                <a:moveTo>
                  <a:pt x="235" y="133"/>
                </a:moveTo>
                <a:cubicBezTo>
                  <a:pt x="235" y="133"/>
                  <a:pt x="235" y="133"/>
                  <a:pt x="235" y="133"/>
                </a:cubicBezTo>
              </a:path>
            </a:pathLst>
          </a:custGeom>
          <a:solidFill>
            <a:srgbClr val="6EC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8" name="Freeform 838"/>
          <p:cNvSpPr>
            <a:spLocks noEditPoints="1"/>
          </p:cNvSpPr>
          <p:nvPr userDrawn="1"/>
        </p:nvSpPr>
        <p:spPr bwMode="auto">
          <a:xfrm>
            <a:off x="10929938" y="4091343"/>
            <a:ext cx="98425" cy="103188"/>
          </a:xfrm>
          <a:custGeom>
            <a:avLst/>
            <a:gdLst>
              <a:gd name="T0" fmla="*/ 44 w 63"/>
              <a:gd name="T1" fmla="*/ 65 h 65"/>
              <a:gd name="T2" fmla="*/ 19 w 63"/>
              <a:gd name="T3" fmla="*/ 65 h 65"/>
              <a:gd name="T4" fmla="*/ 0 w 63"/>
              <a:gd name="T5" fmla="*/ 46 h 65"/>
              <a:gd name="T6" fmla="*/ 0 w 63"/>
              <a:gd name="T7" fmla="*/ 0 h 65"/>
              <a:gd name="T8" fmla="*/ 63 w 63"/>
              <a:gd name="T9" fmla="*/ 0 h 65"/>
              <a:gd name="T10" fmla="*/ 63 w 63"/>
              <a:gd name="T11" fmla="*/ 46 h 65"/>
              <a:gd name="T12" fmla="*/ 44 w 63"/>
              <a:gd name="T13" fmla="*/ 65 h 65"/>
              <a:gd name="T14" fmla="*/ 44 w 63"/>
              <a:gd name="T15" fmla="*/ 65 h 65"/>
              <a:gd name="T16" fmla="*/ 44 w 63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65">
                <a:moveTo>
                  <a:pt x="44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8" y="65"/>
                  <a:pt x="0" y="57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7"/>
                  <a:pt x="55" y="65"/>
                  <a:pt x="44" y="65"/>
                </a:cubicBezTo>
                <a:close/>
                <a:moveTo>
                  <a:pt x="44" y="65"/>
                </a:moveTo>
                <a:cubicBezTo>
                  <a:pt x="44" y="65"/>
                  <a:pt x="44" y="65"/>
                  <a:pt x="44" y="65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9" name="Freeform 839"/>
          <p:cNvSpPr>
            <a:spLocks noEditPoints="1"/>
          </p:cNvSpPr>
          <p:nvPr userDrawn="1"/>
        </p:nvSpPr>
        <p:spPr bwMode="auto">
          <a:xfrm>
            <a:off x="10956925" y="4091343"/>
            <a:ext cx="71438" cy="103188"/>
          </a:xfrm>
          <a:custGeom>
            <a:avLst/>
            <a:gdLst>
              <a:gd name="T0" fmla="*/ 18 w 46"/>
              <a:gd name="T1" fmla="*/ 0 h 65"/>
              <a:gd name="T2" fmla="*/ 18 w 46"/>
              <a:gd name="T3" fmla="*/ 48 h 65"/>
              <a:gd name="T4" fmla="*/ 0 w 46"/>
              <a:gd name="T5" fmla="*/ 65 h 65"/>
              <a:gd name="T6" fmla="*/ 29 w 46"/>
              <a:gd name="T7" fmla="*/ 65 h 65"/>
              <a:gd name="T8" fmla="*/ 46 w 46"/>
              <a:gd name="T9" fmla="*/ 48 h 65"/>
              <a:gd name="T10" fmla="*/ 46 w 46"/>
              <a:gd name="T11" fmla="*/ 0 h 65"/>
              <a:gd name="T12" fmla="*/ 18 w 46"/>
              <a:gd name="T13" fmla="*/ 0 h 65"/>
              <a:gd name="T14" fmla="*/ 18 w 46"/>
              <a:gd name="T15" fmla="*/ 0 h 65"/>
              <a:gd name="T16" fmla="*/ 18 w 46"/>
              <a:gd name="T1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65">
                <a:moveTo>
                  <a:pt x="18" y="0"/>
                </a:moveTo>
                <a:cubicBezTo>
                  <a:pt x="18" y="48"/>
                  <a:pt x="18" y="48"/>
                  <a:pt x="18" y="48"/>
                </a:cubicBezTo>
                <a:cubicBezTo>
                  <a:pt x="18" y="58"/>
                  <a:pt x="10" y="65"/>
                  <a:pt x="0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9" y="65"/>
                  <a:pt x="46" y="58"/>
                  <a:pt x="46" y="48"/>
                </a:cubicBezTo>
                <a:cubicBezTo>
                  <a:pt x="46" y="0"/>
                  <a:pt x="46" y="0"/>
                  <a:pt x="46" y="0"/>
                </a:cubicBezTo>
                <a:lnTo>
                  <a:pt x="18" y="0"/>
                </a:lnTo>
                <a:close/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0" name="Freeform 840"/>
          <p:cNvSpPr>
            <a:spLocks noEditPoints="1"/>
          </p:cNvSpPr>
          <p:nvPr userDrawn="1"/>
        </p:nvSpPr>
        <p:spPr bwMode="auto">
          <a:xfrm>
            <a:off x="10525125" y="4091343"/>
            <a:ext cx="101600" cy="103188"/>
          </a:xfrm>
          <a:custGeom>
            <a:avLst/>
            <a:gdLst>
              <a:gd name="T0" fmla="*/ 44 w 64"/>
              <a:gd name="T1" fmla="*/ 65 h 65"/>
              <a:gd name="T2" fmla="*/ 19 w 64"/>
              <a:gd name="T3" fmla="*/ 65 h 65"/>
              <a:gd name="T4" fmla="*/ 0 w 64"/>
              <a:gd name="T5" fmla="*/ 46 h 65"/>
              <a:gd name="T6" fmla="*/ 0 w 64"/>
              <a:gd name="T7" fmla="*/ 0 h 65"/>
              <a:gd name="T8" fmla="*/ 64 w 64"/>
              <a:gd name="T9" fmla="*/ 0 h 65"/>
              <a:gd name="T10" fmla="*/ 64 w 64"/>
              <a:gd name="T11" fmla="*/ 46 h 65"/>
              <a:gd name="T12" fmla="*/ 44 w 64"/>
              <a:gd name="T13" fmla="*/ 65 h 65"/>
              <a:gd name="T14" fmla="*/ 44 w 64"/>
              <a:gd name="T15" fmla="*/ 65 h 65"/>
              <a:gd name="T16" fmla="*/ 44 w 64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65">
                <a:moveTo>
                  <a:pt x="44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9" y="65"/>
                  <a:pt x="0" y="57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57"/>
                  <a:pt x="55" y="65"/>
                  <a:pt x="44" y="65"/>
                </a:cubicBezTo>
                <a:close/>
                <a:moveTo>
                  <a:pt x="44" y="65"/>
                </a:moveTo>
                <a:cubicBezTo>
                  <a:pt x="44" y="65"/>
                  <a:pt x="44" y="65"/>
                  <a:pt x="44" y="65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1" name="Freeform 841"/>
          <p:cNvSpPr>
            <a:spLocks noEditPoints="1"/>
          </p:cNvSpPr>
          <p:nvPr userDrawn="1"/>
        </p:nvSpPr>
        <p:spPr bwMode="auto">
          <a:xfrm>
            <a:off x="10552113" y="4091343"/>
            <a:ext cx="74613" cy="103188"/>
          </a:xfrm>
          <a:custGeom>
            <a:avLst/>
            <a:gdLst>
              <a:gd name="T0" fmla="*/ 18 w 47"/>
              <a:gd name="T1" fmla="*/ 0 h 65"/>
              <a:gd name="T2" fmla="*/ 18 w 47"/>
              <a:gd name="T3" fmla="*/ 48 h 65"/>
              <a:gd name="T4" fmla="*/ 0 w 47"/>
              <a:gd name="T5" fmla="*/ 65 h 65"/>
              <a:gd name="T6" fmla="*/ 29 w 47"/>
              <a:gd name="T7" fmla="*/ 65 h 65"/>
              <a:gd name="T8" fmla="*/ 47 w 47"/>
              <a:gd name="T9" fmla="*/ 48 h 65"/>
              <a:gd name="T10" fmla="*/ 47 w 47"/>
              <a:gd name="T11" fmla="*/ 0 h 65"/>
              <a:gd name="T12" fmla="*/ 18 w 47"/>
              <a:gd name="T13" fmla="*/ 0 h 65"/>
              <a:gd name="T14" fmla="*/ 18 w 47"/>
              <a:gd name="T15" fmla="*/ 0 h 65"/>
              <a:gd name="T16" fmla="*/ 18 w 47"/>
              <a:gd name="T1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65">
                <a:moveTo>
                  <a:pt x="18" y="0"/>
                </a:moveTo>
                <a:cubicBezTo>
                  <a:pt x="18" y="48"/>
                  <a:pt x="18" y="48"/>
                  <a:pt x="18" y="48"/>
                </a:cubicBezTo>
                <a:cubicBezTo>
                  <a:pt x="18" y="58"/>
                  <a:pt x="10" y="65"/>
                  <a:pt x="0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9" y="65"/>
                  <a:pt x="47" y="58"/>
                  <a:pt x="47" y="48"/>
                </a:cubicBezTo>
                <a:cubicBezTo>
                  <a:pt x="47" y="0"/>
                  <a:pt x="47" y="0"/>
                  <a:pt x="47" y="0"/>
                </a:cubicBezTo>
                <a:lnTo>
                  <a:pt x="18" y="0"/>
                </a:lnTo>
                <a:close/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2" name="Freeform 842"/>
          <p:cNvSpPr>
            <a:spLocks noEditPoints="1"/>
          </p:cNvSpPr>
          <p:nvPr userDrawn="1"/>
        </p:nvSpPr>
        <p:spPr bwMode="auto">
          <a:xfrm>
            <a:off x="11071225" y="3611918"/>
            <a:ext cx="66675" cy="131763"/>
          </a:xfrm>
          <a:custGeom>
            <a:avLst/>
            <a:gdLst>
              <a:gd name="T0" fmla="*/ 10 w 42"/>
              <a:gd name="T1" fmla="*/ 83 h 83"/>
              <a:gd name="T2" fmla="*/ 35 w 42"/>
              <a:gd name="T3" fmla="*/ 82 h 83"/>
              <a:gd name="T4" fmla="*/ 42 w 42"/>
              <a:gd name="T5" fmla="*/ 75 h 83"/>
              <a:gd name="T6" fmla="*/ 39 w 42"/>
              <a:gd name="T7" fmla="*/ 7 h 83"/>
              <a:gd name="T8" fmla="*/ 32 w 42"/>
              <a:gd name="T9" fmla="*/ 0 h 83"/>
              <a:gd name="T10" fmla="*/ 7 w 42"/>
              <a:gd name="T11" fmla="*/ 1 h 83"/>
              <a:gd name="T12" fmla="*/ 0 w 42"/>
              <a:gd name="T13" fmla="*/ 8 h 83"/>
              <a:gd name="T14" fmla="*/ 3 w 42"/>
              <a:gd name="T15" fmla="*/ 76 h 83"/>
              <a:gd name="T16" fmla="*/ 10 w 42"/>
              <a:gd name="T17" fmla="*/ 83 h 83"/>
              <a:gd name="T18" fmla="*/ 10 w 42"/>
              <a:gd name="T19" fmla="*/ 83 h 83"/>
              <a:gd name="T20" fmla="*/ 10 w 42"/>
              <a:gd name="T2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83">
                <a:moveTo>
                  <a:pt x="10" y="83"/>
                </a:moveTo>
                <a:cubicBezTo>
                  <a:pt x="35" y="82"/>
                  <a:pt x="35" y="82"/>
                  <a:pt x="35" y="82"/>
                </a:cubicBezTo>
                <a:cubicBezTo>
                  <a:pt x="39" y="82"/>
                  <a:pt x="42" y="79"/>
                  <a:pt x="42" y="75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36" y="0"/>
                  <a:pt x="32" y="0"/>
                </a:cubicBezTo>
                <a:cubicBezTo>
                  <a:pt x="7" y="1"/>
                  <a:pt x="7" y="1"/>
                  <a:pt x="7" y="1"/>
                </a:cubicBezTo>
                <a:cubicBezTo>
                  <a:pt x="3" y="1"/>
                  <a:pt x="0" y="4"/>
                  <a:pt x="0" y="8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80"/>
                  <a:pt x="6" y="83"/>
                  <a:pt x="10" y="83"/>
                </a:cubicBezTo>
                <a:close/>
                <a:moveTo>
                  <a:pt x="10" y="83"/>
                </a:moveTo>
                <a:cubicBezTo>
                  <a:pt x="10" y="83"/>
                  <a:pt x="10" y="83"/>
                  <a:pt x="10" y="83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3" name="Freeform 843"/>
          <p:cNvSpPr>
            <a:spLocks noEditPoints="1"/>
          </p:cNvSpPr>
          <p:nvPr userDrawn="1"/>
        </p:nvSpPr>
        <p:spPr bwMode="auto">
          <a:xfrm>
            <a:off x="11082338" y="3611918"/>
            <a:ext cx="55563" cy="131763"/>
          </a:xfrm>
          <a:custGeom>
            <a:avLst/>
            <a:gdLst>
              <a:gd name="T0" fmla="*/ 28 w 35"/>
              <a:gd name="T1" fmla="*/ 82 h 83"/>
              <a:gd name="T2" fmla="*/ 2 w 35"/>
              <a:gd name="T3" fmla="*/ 83 h 83"/>
              <a:gd name="T4" fmla="*/ 0 w 35"/>
              <a:gd name="T5" fmla="*/ 83 h 83"/>
              <a:gd name="T6" fmla="*/ 13 w 35"/>
              <a:gd name="T7" fmla="*/ 82 h 83"/>
              <a:gd name="T8" fmla="*/ 20 w 35"/>
              <a:gd name="T9" fmla="*/ 76 h 83"/>
              <a:gd name="T10" fmla="*/ 17 w 35"/>
              <a:gd name="T11" fmla="*/ 6 h 83"/>
              <a:gd name="T12" fmla="*/ 13 w 35"/>
              <a:gd name="T13" fmla="*/ 0 h 83"/>
              <a:gd name="T14" fmla="*/ 25 w 35"/>
              <a:gd name="T15" fmla="*/ 0 h 83"/>
              <a:gd name="T16" fmla="*/ 32 w 35"/>
              <a:gd name="T17" fmla="*/ 6 h 83"/>
              <a:gd name="T18" fmla="*/ 35 w 35"/>
              <a:gd name="T19" fmla="*/ 76 h 83"/>
              <a:gd name="T20" fmla="*/ 28 w 35"/>
              <a:gd name="T21" fmla="*/ 82 h 83"/>
              <a:gd name="T22" fmla="*/ 28 w 35"/>
              <a:gd name="T23" fmla="*/ 82 h 83"/>
              <a:gd name="T24" fmla="*/ 28 w 35"/>
              <a:gd name="T25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83">
                <a:moveTo>
                  <a:pt x="28" y="82"/>
                </a:moveTo>
                <a:cubicBezTo>
                  <a:pt x="2" y="83"/>
                  <a:pt x="2" y="83"/>
                  <a:pt x="2" y="83"/>
                </a:cubicBezTo>
                <a:cubicBezTo>
                  <a:pt x="1" y="83"/>
                  <a:pt x="0" y="83"/>
                  <a:pt x="0" y="83"/>
                </a:cubicBezTo>
                <a:cubicBezTo>
                  <a:pt x="13" y="82"/>
                  <a:pt x="13" y="82"/>
                  <a:pt x="13" y="82"/>
                </a:cubicBezTo>
                <a:cubicBezTo>
                  <a:pt x="17" y="82"/>
                  <a:pt x="20" y="79"/>
                  <a:pt x="20" y="7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4"/>
                  <a:pt x="15" y="1"/>
                  <a:pt x="13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9" y="0"/>
                  <a:pt x="32" y="2"/>
                  <a:pt x="32" y="6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9"/>
                  <a:pt x="32" y="82"/>
                  <a:pt x="28" y="82"/>
                </a:cubicBezTo>
                <a:close/>
                <a:moveTo>
                  <a:pt x="28" y="82"/>
                </a:moveTo>
                <a:cubicBezTo>
                  <a:pt x="28" y="82"/>
                  <a:pt x="28" y="82"/>
                  <a:pt x="28" y="82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4" name="Freeform 844"/>
          <p:cNvSpPr>
            <a:spLocks noEditPoints="1"/>
          </p:cNvSpPr>
          <p:nvPr userDrawn="1"/>
        </p:nvSpPr>
        <p:spPr bwMode="auto">
          <a:xfrm>
            <a:off x="10418763" y="3611918"/>
            <a:ext cx="65088" cy="131763"/>
          </a:xfrm>
          <a:custGeom>
            <a:avLst/>
            <a:gdLst>
              <a:gd name="T0" fmla="*/ 32 w 42"/>
              <a:gd name="T1" fmla="*/ 83 h 83"/>
              <a:gd name="T2" fmla="*/ 7 w 42"/>
              <a:gd name="T3" fmla="*/ 82 h 83"/>
              <a:gd name="T4" fmla="*/ 1 w 42"/>
              <a:gd name="T5" fmla="*/ 75 h 83"/>
              <a:gd name="T6" fmla="*/ 3 w 42"/>
              <a:gd name="T7" fmla="*/ 7 h 83"/>
              <a:gd name="T8" fmla="*/ 10 w 42"/>
              <a:gd name="T9" fmla="*/ 0 h 83"/>
              <a:gd name="T10" fmla="*/ 35 w 42"/>
              <a:gd name="T11" fmla="*/ 1 h 83"/>
              <a:gd name="T12" fmla="*/ 42 w 42"/>
              <a:gd name="T13" fmla="*/ 8 h 83"/>
              <a:gd name="T14" fmla="*/ 39 w 42"/>
              <a:gd name="T15" fmla="*/ 76 h 83"/>
              <a:gd name="T16" fmla="*/ 32 w 42"/>
              <a:gd name="T17" fmla="*/ 83 h 83"/>
              <a:gd name="T18" fmla="*/ 32 w 42"/>
              <a:gd name="T19" fmla="*/ 83 h 83"/>
              <a:gd name="T20" fmla="*/ 32 w 42"/>
              <a:gd name="T2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83">
                <a:moveTo>
                  <a:pt x="32" y="83"/>
                </a:moveTo>
                <a:cubicBezTo>
                  <a:pt x="7" y="82"/>
                  <a:pt x="7" y="82"/>
                  <a:pt x="7" y="82"/>
                </a:cubicBezTo>
                <a:cubicBezTo>
                  <a:pt x="3" y="82"/>
                  <a:pt x="0" y="79"/>
                  <a:pt x="1" y="75"/>
                </a:cubicBezTo>
                <a:cubicBezTo>
                  <a:pt x="3" y="7"/>
                  <a:pt x="3" y="7"/>
                  <a:pt x="3" y="7"/>
                </a:cubicBezTo>
                <a:cubicBezTo>
                  <a:pt x="3" y="3"/>
                  <a:pt x="6" y="0"/>
                  <a:pt x="1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39" y="1"/>
                  <a:pt x="42" y="4"/>
                  <a:pt x="42" y="8"/>
                </a:cubicBezTo>
                <a:cubicBezTo>
                  <a:pt x="39" y="76"/>
                  <a:pt x="39" y="76"/>
                  <a:pt x="39" y="76"/>
                </a:cubicBezTo>
                <a:cubicBezTo>
                  <a:pt x="39" y="80"/>
                  <a:pt x="36" y="83"/>
                  <a:pt x="32" y="83"/>
                </a:cubicBezTo>
                <a:close/>
                <a:moveTo>
                  <a:pt x="32" y="83"/>
                </a:moveTo>
                <a:cubicBezTo>
                  <a:pt x="32" y="83"/>
                  <a:pt x="32" y="83"/>
                  <a:pt x="32" y="83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5" name="Freeform 845"/>
          <p:cNvSpPr>
            <a:spLocks noEditPoints="1"/>
          </p:cNvSpPr>
          <p:nvPr userDrawn="1"/>
        </p:nvSpPr>
        <p:spPr bwMode="auto">
          <a:xfrm>
            <a:off x="10429875" y="3611918"/>
            <a:ext cx="53975" cy="131763"/>
          </a:xfrm>
          <a:custGeom>
            <a:avLst/>
            <a:gdLst>
              <a:gd name="T0" fmla="*/ 29 w 35"/>
              <a:gd name="T1" fmla="*/ 1 h 83"/>
              <a:gd name="T2" fmla="*/ 3 w 35"/>
              <a:gd name="T3" fmla="*/ 0 h 83"/>
              <a:gd name="T4" fmla="*/ 0 w 35"/>
              <a:gd name="T5" fmla="*/ 0 h 83"/>
              <a:gd name="T6" fmla="*/ 14 w 35"/>
              <a:gd name="T7" fmla="*/ 1 h 83"/>
              <a:gd name="T8" fmla="*/ 20 w 35"/>
              <a:gd name="T9" fmla="*/ 7 h 83"/>
              <a:gd name="T10" fmla="*/ 17 w 35"/>
              <a:gd name="T11" fmla="*/ 77 h 83"/>
              <a:gd name="T12" fmla="*/ 13 w 35"/>
              <a:gd name="T13" fmla="*/ 83 h 83"/>
              <a:gd name="T14" fmla="*/ 26 w 35"/>
              <a:gd name="T15" fmla="*/ 83 h 83"/>
              <a:gd name="T16" fmla="*/ 32 w 35"/>
              <a:gd name="T17" fmla="*/ 77 h 83"/>
              <a:gd name="T18" fmla="*/ 35 w 35"/>
              <a:gd name="T19" fmla="*/ 7 h 83"/>
              <a:gd name="T20" fmla="*/ 29 w 35"/>
              <a:gd name="T21" fmla="*/ 1 h 83"/>
              <a:gd name="T22" fmla="*/ 29 w 35"/>
              <a:gd name="T23" fmla="*/ 1 h 83"/>
              <a:gd name="T24" fmla="*/ 29 w 35"/>
              <a:gd name="T25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83">
                <a:moveTo>
                  <a:pt x="29" y="1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7" y="1"/>
                  <a:pt x="20" y="4"/>
                  <a:pt x="20" y="7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80"/>
                  <a:pt x="16" y="82"/>
                  <a:pt x="13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9" y="83"/>
                  <a:pt x="32" y="81"/>
                  <a:pt x="32" y="7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4"/>
                  <a:pt x="32" y="1"/>
                  <a:pt x="29" y="1"/>
                </a:cubicBezTo>
                <a:close/>
                <a:moveTo>
                  <a:pt x="29" y="1"/>
                </a:moveTo>
                <a:cubicBezTo>
                  <a:pt x="29" y="1"/>
                  <a:pt x="29" y="1"/>
                  <a:pt x="29" y="1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6" name="Freeform 846"/>
          <p:cNvSpPr>
            <a:spLocks noEditPoints="1"/>
          </p:cNvSpPr>
          <p:nvPr userDrawn="1"/>
        </p:nvSpPr>
        <p:spPr bwMode="auto">
          <a:xfrm>
            <a:off x="10466388" y="3408718"/>
            <a:ext cx="620713" cy="681038"/>
          </a:xfrm>
          <a:custGeom>
            <a:avLst/>
            <a:gdLst>
              <a:gd name="T0" fmla="*/ 375 w 392"/>
              <a:gd name="T1" fmla="*/ 430 h 430"/>
              <a:gd name="T2" fmla="*/ 18 w 392"/>
              <a:gd name="T3" fmla="*/ 430 h 430"/>
              <a:gd name="T4" fmla="*/ 0 w 392"/>
              <a:gd name="T5" fmla="*/ 412 h 430"/>
              <a:gd name="T6" fmla="*/ 7 w 392"/>
              <a:gd name="T7" fmla="*/ 233 h 430"/>
              <a:gd name="T8" fmla="*/ 8 w 392"/>
              <a:gd name="T9" fmla="*/ 218 h 430"/>
              <a:gd name="T10" fmla="*/ 9 w 392"/>
              <a:gd name="T11" fmla="*/ 194 h 430"/>
              <a:gd name="T12" fmla="*/ 14 w 392"/>
              <a:gd name="T13" fmla="*/ 50 h 430"/>
              <a:gd name="T14" fmla="*/ 67 w 392"/>
              <a:gd name="T15" fmla="*/ 0 h 430"/>
              <a:gd name="T16" fmla="*/ 326 w 392"/>
              <a:gd name="T17" fmla="*/ 0 h 430"/>
              <a:gd name="T18" fmla="*/ 379 w 392"/>
              <a:gd name="T19" fmla="*/ 50 h 430"/>
              <a:gd name="T20" fmla="*/ 392 w 392"/>
              <a:gd name="T21" fmla="*/ 412 h 430"/>
              <a:gd name="T22" fmla="*/ 375 w 392"/>
              <a:gd name="T23" fmla="*/ 430 h 430"/>
              <a:gd name="T24" fmla="*/ 375 w 392"/>
              <a:gd name="T25" fmla="*/ 430 h 430"/>
              <a:gd name="T26" fmla="*/ 375 w 392"/>
              <a:gd name="T27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2" h="430">
                <a:moveTo>
                  <a:pt x="375" y="430"/>
                </a:moveTo>
                <a:cubicBezTo>
                  <a:pt x="18" y="430"/>
                  <a:pt x="18" y="430"/>
                  <a:pt x="18" y="430"/>
                </a:cubicBezTo>
                <a:cubicBezTo>
                  <a:pt x="8" y="430"/>
                  <a:pt x="0" y="422"/>
                  <a:pt x="0" y="412"/>
                </a:cubicBezTo>
                <a:cubicBezTo>
                  <a:pt x="7" y="233"/>
                  <a:pt x="7" y="233"/>
                  <a:pt x="7" y="233"/>
                </a:cubicBezTo>
                <a:cubicBezTo>
                  <a:pt x="8" y="218"/>
                  <a:pt x="8" y="218"/>
                  <a:pt x="8" y="218"/>
                </a:cubicBezTo>
                <a:cubicBezTo>
                  <a:pt x="9" y="194"/>
                  <a:pt x="9" y="194"/>
                  <a:pt x="9" y="194"/>
                </a:cubicBezTo>
                <a:cubicBezTo>
                  <a:pt x="14" y="50"/>
                  <a:pt x="14" y="50"/>
                  <a:pt x="14" y="50"/>
                </a:cubicBezTo>
                <a:cubicBezTo>
                  <a:pt x="16" y="22"/>
                  <a:pt x="39" y="0"/>
                  <a:pt x="67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54" y="0"/>
                  <a:pt x="377" y="22"/>
                  <a:pt x="379" y="50"/>
                </a:cubicBezTo>
                <a:cubicBezTo>
                  <a:pt x="392" y="412"/>
                  <a:pt x="392" y="412"/>
                  <a:pt x="392" y="412"/>
                </a:cubicBezTo>
                <a:cubicBezTo>
                  <a:pt x="392" y="422"/>
                  <a:pt x="384" y="430"/>
                  <a:pt x="375" y="430"/>
                </a:cubicBezTo>
                <a:close/>
                <a:moveTo>
                  <a:pt x="375" y="430"/>
                </a:moveTo>
                <a:cubicBezTo>
                  <a:pt x="375" y="430"/>
                  <a:pt x="375" y="430"/>
                  <a:pt x="375" y="430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7" name="Freeform 847"/>
          <p:cNvSpPr>
            <a:spLocks noEditPoints="1"/>
          </p:cNvSpPr>
          <p:nvPr userDrawn="1"/>
        </p:nvSpPr>
        <p:spPr bwMode="auto">
          <a:xfrm>
            <a:off x="10920413" y="3408718"/>
            <a:ext cx="166688" cy="681038"/>
          </a:xfrm>
          <a:custGeom>
            <a:avLst/>
            <a:gdLst>
              <a:gd name="T0" fmla="*/ 106 w 106"/>
              <a:gd name="T1" fmla="*/ 412 h 430"/>
              <a:gd name="T2" fmla="*/ 92 w 106"/>
              <a:gd name="T3" fmla="*/ 50 h 430"/>
              <a:gd name="T4" fmla="*/ 40 w 106"/>
              <a:gd name="T5" fmla="*/ 0 h 430"/>
              <a:gd name="T6" fmla="*/ 0 w 106"/>
              <a:gd name="T7" fmla="*/ 0 h 430"/>
              <a:gd name="T8" fmla="*/ 53 w 106"/>
              <a:gd name="T9" fmla="*/ 50 h 430"/>
              <a:gd name="T10" fmla="*/ 67 w 106"/>
              <a:gd name="T11" fmla="*/ 412 h 430"/>
              <a:gd name="T12" fmla="*/ 49 w 106"/>
              <a:gd name="T13" fmla="*/ 430 h 430"/>
              <a:gd name="T14" fmla="*/ 89 w 106"/>
              <a:gd name="T15" fmla="*/ 430 h 430"/>
              <a:gd name="T16" fmla="*/ 106 w 106"/>
              <a:gd name="T17" fmla="*/ 412 h 430"/>
              <a:gd name="T18" fmla="*/ 106 w 106"/>
              <a:gd name="T19" fmla="*/ 412 h 430"/>
              <a:gd name="T20" fmla="*/ 106 w 106"/>
              <a:gd name="T21" fmla="*/ 412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" h="430">
                <a:moveTo>
                  <a:pt x="106" y="412"/>
                </a:moveTo>
                <a:cubicBezTo>
                  <a:pt x="92" y="50"/>
                  <a:pt x="92" y="50"/>
                  <a:pt x="92" y="50"/>
                </a:cubicBezTo>
                <a:cubicBezTo>
                  <a:pt x="91" y="22"/>
                  <a:pt x="68" y="0"/>
                  <a:pt x="40" y="0"/>
                </a:cubicBezTo>
                <a:cubicBezTo>
                  <a:pt x="0" y="0"/>
                  <a:pt x="0" y="0"/>
                  <a:pt x="0" y="0"/>
                </a:cubicBezTo>
                <a:cubicBezTo>
                  <a:pt x="29" y="0"/>
                  <a:pt x="52" y="22"/>
                  <a:pt x="53" y="50"/>
                </a:cubicBezTo>
                <a:cubicBezTo>
                  <a:pt x="67" y="412"/>
                  <a:pt x="67" y="412"/>
                  <a:pt x="67" y="412"/>
                </a:cubicBezTo>
                <a:cubicBezTo>
                  <a:pt x="67" y="422"/>
                  <a:pt x="59" y="430"/>
                  <a:pt x="49" y="430"/>
                </a:cubicBezTo>
                <a:cubicBezTo>
                  <a:pt x="89" y="430"/>
                  <a:pt x="89" y="430"/>
                  <a:pt x="89" y="430"/>
                </a:cubicBezTo>
                <a:cubicBezTo>
                  <a:pt x="98" y="430"/>
                  <a:pt x="106" y="422"/>
                  <a:pt x="106" y="412"/>
                </a:cubicBezTo>
                <a:close/>
                <a:moveTo>
                  <a:pt x="106" y="412"/>
                </a:moveTo>
                <a:cubicBezTo>
                  <a:pt x="106" y="412"/>
                  <a:pt x="106" y="412"/>
                  <a:pt x="106" y="412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8" name="Freeform 848"/>
          <p:cNvSpPr>
            <a:spLocks noEditPoints="1"/>
          </p:cNvSpPr>
          <p:nvPr userDrawn="1"/>
        </p:nvSpPr>
        <p:spPr bwMode="auto">
          <a:xfrm>
            <a:off x="10520363" y="3489681"/>
            <a:ext cx="512763" cy="363538"/>
          </a:xfrm>
          <a:custGeom>
            <a:avLst/>
            <a:gdLst>
              <a:gd name="T0" fmla="*/ 0 w 324"/>
              <a:gd name="T1" fmla="*/ 212 h 230"/>
              <a:gd name="T2" fmla="*/ 7 w 324"/>
              <a:gd name="T3" fmla="*/ 17 h 230"/>
              <a:gd name="T4" fmla="*/ 25 w 324"/>
              <a:gd name="T5" fmla="*/ 0 h 230"/>
              <a:gd name="T6" fmla="*/ 299 w 324"/>
              <a:gd name="T7" fmla="*/ 0 h 230"/>
              <a:gd name="T8" fmla="*/ 317 w 324"/>
              <a:gd name="T9" fmla="*/ 17 h 230"/>
              <a:gd name="T10" fmla="*/ 324 w 324"/>
              <a:gd name="T11" fmla="*/ 212 h 230"/>
              <a:gd name="T12" fmla="*/ 307 w 324"/>
              <a:gd name="T13" fmla="*/ 230 h 230"/>
              <a:gd name="T14" fmla="*/ 17 w 324"/>
              <a:gd name="T15" fmla="*/ 230 h 230"/>
              <a:gd name="T16" fmla="*/ 0 w 324"/>
              <a:gd name="T17" fmla="*/ 212 h 230"/>
              <a:gd name="T18" fmla="*/ 0 w 324"/>
              <a:gd name="T19" fmla="*/ 212 h 230"/>
              <a:gd name="T20" fmla="*/ 0 w 324"/>
              <a:gd name="T21" fmla="*/ 21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4" h="230">
                <a:moveTo>
                  <a:pt x="0" y="212"/>
                </a:moveTo>
                <a:cubicBezTo>
                  <a:pt x="7" y="17"/>
                  <a:pt x="7" y="17"/>
                  <a:pt x="7" y="17"/>
                </a:cubicBezTo>
                <a:cubicBezTo>
                  <a:pt x="7" y="8"/>
                  <a:pt x="15" y="0"/>
                  <a:pt x="25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309" y="0"/>
                  <a:pt x="317" y="8"/>
                  <a:pt x="317" y="17"/>
                </a:cubicBezTo>
                <a:cubicBezTo>
                  <a:pt x="324" y="212"/>
                  <a:pt x="324" y="212"/>
                  <a:pt x="324" y="212"/>
                </a:cubicBezTo>
                <a:cubicBezTo>
                  <a:pt x="324" y="222"/>
                  <a:pt x="317" y="230"/>
                  <a:pt x="307" y="230"/>
                </a:cubicBezTo>
                <a:cubicBezTo>
                  <a:pt x="17" y="230"/>
                  <a:pt x="17" y="230"/>
                  <a:pt x="17" y="230"/>
                </a:cubicBezTo>
                <a:cubicBezTo>
                  <a:pt x="8" y="230"/>
                  <a:pt x="0" y="222"/>
                  <a:pt x="0" y="212"/>
                </a:cubicBezTo>
                <a:close/>
                <a:moveTo>
                  <a:pt x="0" y="212"/>
                </a:moveTo>
                <a:cubicBezTo>
                  <a:pt x="0" y="212"/>
                  <a:pt x="0" y="212"/>
                  <a:pt x="0" y="212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9" name="Freeform 849"/>
          <p:cNvSpPr>
            <a:spLocks noEditPoints="1"/>
          </p:cNvSpPr>
          <p:nvPr userDrawn="1"/>
        </p:nvSpPr>
        <p:spPr bwMode="auto">
          <a:xfrm>
            <a:off x="10547350" y="3489681"/>
            <a:ext cx="487363" cy="363538"/>
          </a:xfrm>
          <a:custGeom>
            <a:avLst/>
            <a:gdLst>
              <a:gd name="T0" fmla="*/ 307 w 308"/>
              <a:gd name="T1" fmla="*/ 212 h 230"/>
              <a:gd name="T2" fmla="*/ 300 w 308"/>
              <a:gd name="T3" fmla="*/ 17 h 230"/>
              <a:gd name="T4" fmla="*/ 283 w 308"/>
              <a:gd name="T5" fmla="*/ 0 h 230"/>
              <a:gd name="T6" fmla="*/ 251 w 308"/>
              <a:gd name="T7" fmla="*/ 0 h 230"/>
              <a:gd name="T8" fmla="*/ 269 w 308"/>
              <a:gd name="T9" fmla="*/ 17 h 230"/>
              <a:gd name="T10" fmla="*/ 276 w 308"/>
              <a:gd name="T11" fmla="*/ 212 h 230"/>
              <a:gd name="T12" fmla="*/ 259 w 308"/>
              <a:gd name="T13" fmla="*/ 230 h 230"/>
              <a:gd name="T14" fmla="*/ 0 w 308"/>
              <a:gd name="T15" fmla="*/ 230 h 230"/>
              <a:gd name="T16" fmla="*/ 290 w 308"/>
              <a:gd name="T17" fmla="*/ 230 h 230"/>
              <a:gd name="T18" fmla="*/ 307 w 308"/>
              <a:gd name="T19" fmla="*/ 212 h 230"/>
              <a:gd name="T20" fmla="*/ 307 w 308"/>
              <a:gd name="T21" fmla="*/ 212 h 230"/>
              <a:gd name="T22" fmla="*/ 307 w 308"/>
              <a:gd name="T23" fmla="*/ 21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8" h="230">
                <a:moveTo>
                  <a:pt x="307" y="212"/>
                </a:moveTo>
                <a:cubicBezTo>
                  <a:pt x="300" y="17"/>
                  <a:pt x="300" y="17"/>
                  <a:pt x="300" y="17"/>
                </a:cubicBezTo>
                <a:cubicBezTo>
                  <a:pt x="300" y="8"/>
                  <a:pt x="292" y="0"/>
                  <a:pt x="283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61" y="0"/>
                  <a:pt x="269" y="8"/>
                  <a:pt x="269" y="17"/>
                </a:cubicBezTo>
                <a:cubicBezTo>
                  <a:pt x="276" y="212"/>
                  <a:pt x="276" y="212"/>
                  <a:pt x="276" y="212"/>
                </a:cubicBezTo>
                <a:cubicBezTo>
                  <a:pt x="277" y="222"/>
                  <a:pt x="269" y="230"/>
                  <a:pt x="259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290" y="230"/>
                  <a:pt x="290" y="230"/>
                  <a:pt x="290" y="230"/>
                </a:cubicBezTo>
                <a:cubicBezTo>
                  <a:pt x="300" y="230"/>
                  <a:pt x="308" y="222"/>
                  <a:pt x="307" y="212"/>
                </a:cubicBezTo>
                <a:close/>
                <a:moveTo>
                  <a:pt x="307" y="212"/>
                </a:moveTo>
                <a:cubicBezTo>
                  <a:pt x="307" y="212"/>
                  <a:pt x="307" y="212"/>
                  <a:pt x="307" y="212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0" name="Freeform 850"/>
          <p:cNvSpPr>
            <a:spLocks noEditPoints="1"/>
          </p:cNvSpPr>
          <p:nvPr userDrawn="1"/>
        </p:nvSpPr>
        <p:spPr bwMode="auto">
          <a:xfrm>
            <a:off x="10579100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1" name="Freeform 851"/>
          <p:cNvSpPr>
            <a:spLocks noEditPoints="1"/>
          </p:cNvSpPr>
          <p:nvPr userDrawn="1"/>
        </p:nvSpPr>
        <p:spPr bwMode="auto">
          <a:xfrm>
            <a:off x="10631488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2" name="Freeform 852"/>
          <p:cNvSpPr>
            <a:spLocks noEditPoints="1"/>
          </p:cNvSpPr>
          <p:nvPr userDrawn="1"/>
        </p:nvSpPr>
        <p:spPr bwMode="auto">
          <a:xfrm>
            <a:off x="10685463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3" name="Freeform 853"/>
          <p:cNvSpPr>
            <a:spLocks noEditPoints="1"/>
          </p:cNvSpPr>
          <p:nvPr userDrawn="1"/>
        </p:nvSpPr>
        <p:spPr bwMode="auto">
          <a:xfrm>
            <a:off x="10737850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4" name="Freeform 854"/>
          <p:cNvSpPr>
            <a:spLocks noEditPoints="1"/>
          </p:cNvSpPr>
          <p:nvPr userDrawn="1"/>
        </p:nvSpPr>
        <p:spPr bwMode="auto">
          <a:xfrm>
            <a:off x="10791825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5" name="Freeform 855"/>
          <p:cNvSpPr>
            <a:spLocks noEditPoints="1"/>
          </p:cNvSpPr>
          <p:nvPr userDrawn="1"/>
        </p:nvSpPr>
        <p:spPr bwMode="auto">
          <a:xfrm>
            <a:off x="10844213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6" name="Freeform 856"/>
          <p:cNvSpPr>
            <a:spLocks noEditPoints="1"/>
          </p:cNvSpPr>
          <p:nvPr userDrawn="1"/>
        </p:nvSpPr>
        <p:spPr bwMode="auto">
          <a:xfrm>
            <a:off x="10898188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7" name="Freeform 857"/>
          <p:cNvSpPr>
            <a:spLocks noEditPoints="1"/>
          </p:cNvSpPr>
          <p:nvPr userDrawn="1"/>
        </p:nvSpPr>
        <p:spPr bwMode="auto">
          <a:xfrm>
            <a:off x="10950575" y="3899256"/>
            <a:ext cx="23813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8" name="Freeform 858"/>
          <p:cNvSpPr>
            <a:spLocks noEditPoints="1"/>
          </p:cNvSpPr>
          <p:nvPr userDrawn="1"/>
        </p:nvSpPr>
        <p:spPr bwMode="auto">
          <a:xfrm>
            <a:off x="10518775" y="3977043"/>
            <a:ext cx="101600" cy="60325"/>
          </a:xfrm>
          <a:custGeom>
            <a:avLst/>
            <a:gdLst>
              <a:gd name="T0" fmla="*/ 61 w 64"/>
              <a:gd name="T1" fmla="*/ 38 h 38"/>
              <a:gd name="T2" fmla="*/ 3 w 64"/>
              <a:gd name="T3" fmla="*/ 38 h 38"/>
              <a:gd name="T4" fmla="*/ 0 w 64"/>
              <a:gd name="T5" fmla="*/ 35 h 38"/>
              <a:gd name="T6" fmla="*/ 2 w 64"/>
              <a:gd name="T7" fmla="*/ 3 h 38"/>
              <a:gd name="T8" fmla="*/ 5 w 64"/>
              <a:gd name="T9" fmla="*/ 0 h 38"/>
              <a:gd name="T10" fmla="*/ 29 w 64"/>
              <a:gd name="T11" fmla="*/ 0 h 38"/>
              <a:gd name="T12" fmla="*/ 64 w 64"/>
              <a:gd name="T13" fmla="*/ 35 h 38"/>
              <a:gd name="T14" fmla="*/ 61 w 64"/>
              <a:gd name="T15" fmla="*/ 38 h 38"/>
              <a:gd name="T16" fmla="*/ 61 w 64"/>
              <a:gd name="T17" fmla="*/ 38 h 38"/>
              <a:gd name="T18" fmla="*/ 61 w 64"/>
              <a:gd name="T1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38">
                <a:moveTo>
                  <a:pt x="61" y="38"/>
                </a:move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0" y="37"/>
                  <a:pt x="0" y="35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0"/>
                  <a:pt x="5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8" y="0"/>
                  <a:pt x="64" y="16"/>
                  <a:pt x="64" y="35"/>
                </a:cubicBezTo>
                <a:cubicBezTo>
                  <a:pt x="64" y="37"/>
                  <a:pt x="63" y="38"/>
                  <a:pt x="61" y="38"/>
                </a:cubicBezTo>
                <a:close/>
                <a:moveTo>
                  <a:pt x="61" y="38"/>
                </a:moveTo>
                <a:cubicBezTo>
                  <a:pt x="61" y="38"/>
                  <a:pt x="61" y="38"/>
                  <a:pt x="61" y="38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9" name="Freeform 859"/>
          <p:cNvSpPr>
            <a:spLocks noEditPoints="1"/>
          </p:cNvSpPr>
          <p:nvPr userDrawn="1"/>
        </p:nvSpPr>
        <p:spPr bwMode="auto">
          <a:xfrm>
            <a:off x="10521950" y="3977043"/>
            <a:ext cx="95250" cy="60325"/>
          </a:xfrm>
          <a:custGeom>
            <a:avLst/>
            <a:gdLst>
              <a:gd name="T0" fmla="*/ 25 w 60"/>
              <a:gd name="T1" fmla="*/ 0 h 38"/>
              <a:gd name="T2" fmla="*/ 1 w 60"/>
              <a:gd name="T3" fmla="*/ 0 h 38"/>
              <a:gd name="T4" fmla="*/ 0 w 60"/>
              <a:gd name="T5" fmla="*/ 0 h 38"/>
              <a:gd name="T6" fmla="*/ 33 w 60"/>
              <a:gd name="T7" fmla="*/ 35 h 38"/>
              <a:gd name="T8" fmla="*/ 29 w 60"/>
              <a:gd name="T9" fmla="*/ 38 h 38"/>
              <a:gd name="T10" fmla="*/ 57 w 60"/>
              <a:gd name="T11" fmla="*/ 38 h 38"/>
              <a:gd name="T12" fmla="*/ 60 w 60"/>
              <a:gd name="T13" fmla="*/ 35 h 38"/>
              <a:gd name="T14" fmla="*/ 25 w 60"/>
              <a:gd name="T15" fmla="*/ 0 h 38"/>
              <a:gd name="T16" fmla="*/ 25 w 60"/>
              <a:gd name="T17" fmla="*/ 0 h 38"/>
              <a:gd name="T18" fmla="*/ 25 w 60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38">
                <a:moveTo>
                  <a:pt x="25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8" y="2"/>
                  <a:pt x="33" y="17"/>
                  <a:pt x="33" y="35"/>
                </a:cubicBezTo>
                <a:cubicBezTo>
                  <a:pt x="33" y="37"/>
                  <a:pt x="31" y="38"/>
                  <a:pt x="29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9" y="38"/>
                  <a:pt x="60" y="37"/>
                  <a:pt x="60" y="35"/>
                </a:cubicBezTo>
                <a:cubicBezTo>
                  <a:pt x="60" y="16"/>
                  <a:pt x="44" y="0"/>
                  <a:pt x="25" y="0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0" name="Freeform 860"/>
          <p:cNvSpPr>
            <a:spLocks noEditPoints="1"/>
          </p:cNvSpPr>
          <p:nvPr userDrawn="1"/>
        </p:nvSpPr>
        <p:spPr bwMode="auto">
          <a:xfrm>
            <a:off x="10934700" y="3977043"/>
            <a:ext cx="100013" cy="60325"/>
          </a:xfrm>
          <a:custGeom>
            <a:avLst/>
            <a:gdLst>
              <a:gd name="T0" fmla="*/ 3 w 64"/>
              <a:gd name="T1" fmla="*/ 38 h 38"/>
              <a:gd name="T2" fmla="*/ 61 w 64"/>
              <a:gd name="T3" fmla="*/ 38 h 38"/>
              <a:gd name="T4" fmla="*/ 64 w 64"/>
              <a:gd name="T5" fmla="*/ 35 h 38"/>
              <a:gd name="T6" fmla="*/ 62 w 64"/>
              <a:gd name="T7" fmla="*/ 3 h 38"/>
              <a:gd name="T8" fmla="*/ 59 w 64"/>
              <a:gd name="T9" fmla="*/ 0 h 38"/>
              <a:gd name="T10" fmla="*/ 35 w 64"/>
              <a:gd name="T11" fmla="*/ 0 h 38"/>
              <a:gd name="T12" fmla="*/ 0 w 64"/>
              <a:gd name="T13" fmla="*/ 35 h 38"/>
              <a:gd name="T14" fmla="*/ 3 w 64"/>
              <a:gd name="T15" fmla="*/ 38 h 38"/>
              <a:gd name="T16" fmla="*/ 3 w 64"/>
              <a:gd name="T17" fmla="*/ 38 h 38"/>
              <a:gd name="T18" fmla="*/ 3 w 64"/>
              <a:gd name="T1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38">
                <a:moveTo>
                  <a:pt x="3" y="38"/>
                </a:moveTo>
                <a:cubicBezTo>
                  <a:pt x="61" y="38"/>
                  <a:pt x="61" y="38"/>
                  <a:pt x="61" y="38"/>
                </a:cubicBezTo>
                <a:cubicBezTo>
                  <a:pt x="62" y="38"/>
                  <a:pt x="64" y="37"/>
                  <a:pt x="64" y="35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1" y="0"/>
                  <a:pt x="5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37"/>
                  <a:pt x="2" y="38"/>
                  <a:pt x="3" y="38"/>
                </a:cubicBezTo>
                <a:close/>
                <a:moveTo>
                  <a:pt x="3" y="38"/>
                </a:moveTo>
                <a:cubicBezTo>
                  <a:pt x="3" y="38"/>
                  <a:pt x="3" y="38"/>
                  <a:pt x="3" y="38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1" name="Freeform 861"/>
          <p:cNvSpPr>
            <a:spLocks noEditPoints="1"/>
          </p:cNvSpPr>
          <p:nvPr userDrawn="1"/>
        </p:nvSpPr>
        <p:spPr bwMode="auto">
          <a:xfrm>
            <a:off x="10937875" y="3977043"/>
            <a:ext cx="93663" cy="60325"/>
          </a:xfrm>
          <a:custGeom>
            <a:avLst/>
            <a:gdLst>
              <a:gd name="T0" fmla="*/ 35 w 60"/>
              <a:gd name="T1" fmla="*/ 0 h 38"/>
              <a:gd name="T2" fmla="*/ 59 w 60"/>
              <a:gd name="T3" fmla="*/ 0 h 38"/>
              <a:gd name="T4" fmla="*/ 60 w 60"/>
              <a:gd name="T5" fmla="*/ 0 h 38"/>
              <a:gd name="T6" fmla="*/ 28 w 60"/>
              <a:gd name="T7" fmla="*/ 35 h 38"/>
              <a:gd name="T8" fmla="*/ 31 w 60"/>
              <a:gd name="T9" fmla="*/ 38 h 38"/>
              <a:gd name="T10" fmla="*/ 3 w 60"/>
              <a:gd name="T11" fmla="*/ 38 h 38"/>
              <a:gd name="T12" fmla="*/ 0 w 60"/>
              <a:gd name="T13" fmla="*/ 35 h 38"/>
              <a:gd name="T14" fmla="*/ 35 w 60"/>
              <a:gd name="T15" fmla="*/ 0 h 38"/>
              <a:gd name="T16" fmla="*/ 35 w 60"/>
              <a:gd name="T17" fmla="*/ 0 h 38"/>
              <a:gd name="T18" fmla="*/ 35 w 60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38">
                <a:moveTo>
                  <a:pt x="35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0" y="0"/>
                  <a:pt x="60" y="0"/>
                </a:cubicBezTo>
                <a:cubicBezTo>
                  <a:pt x="42" y="2"/>
                  <a:pt x="28" y="17"/>
                  <a:pt x="28" y="35"/>
                </a:cubicBezTo>
                <a:cubicBezTo>
                  <a:pt x="28" y="37"/>
                  <a:pt x="29" y="38"/>
                  <a:pt x="31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16"/>
                  <a:pt x="16" y="0"/>
                  <a:pt x="35" y="0"/>
                </a:cubicBezTo>
                <a:close/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2" name="Freeform 862"/>
          <p:cNvSpPr>
            <a:spLocks noEditPoints="1"/>
          </p:cNvSpPr>
          <p:nvPr userDrawn="1"/>
        </p:nvSpPr>
        <p:spPr bwMode="auto">
          <a:xfrm>
            <a:off x="10693400" y="3469043"/>
            <a:ext cx="168275" cy="41275"/>
          </a:xfrm>
          <a:custGeom>
            <a:avLst/>
            <a:gdLst>
              <a:gd name="T0" fmla="*/ 94 w 106"/>
              <a:gd name="T1" fmla="*/ 26 h 26"/>
              <a:gd name="T2" fmla="*/ 12 w 106"/>
              <a:gd name="T3" fmla="*/ 26 h 26"/>
              <a:gd name="T4" fmla="*/ 0 w 106"/>
              <a:gd name="T5" fmla="*/ 13 h 26"/>
              <a:gd name="T6" fmla="*/ 0 w 106"/>
              <a:gd name="T7" fmla="*/ 13 h 26"/>
              <a:gd name="T8" fmla="*/ 12 w 106"/>
              <a:gd name="T9" fmla="*/ 0 h 26"/>
              <a:gd name="T10" fmla="*/ 94 w 106"/>
              <a:gd name="T11" fmla="*/ 0 h 26"/>
              <a:gd name="T12" fmla="*/ 106 w 106"/>
              <a:gd name="T13" fmla="*/ 13 h 26"/>
              <a:gd name="T14" fmla="*/ 106 w 106"/>
              <a:gd name="T15" fmla="*/ 13 h 26"/>
              <a:gd name="T16" fmla="*/ 94 w 106"/>
              <a:gd name="T17" fmla="*/ 26 h 26"/>
              <a:gd name="T18" fmla="*/ 94 w 106"/>
              <a:gd name="T19" fmla="*/ 26 h 26"/>
              <a:gd name="T20" fmla="*/ 94 w 106"/>
              <a:gd name="T2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" h="26">
                <a:moveTo>
                  <a:pt x="94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5" y="26"/>
                  <a:pt x="0" y="20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1" y="0"/>
                  <a:pt x="106" y="6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20"/>
                  <a:pt x="101" y="26"/>
                  <a:pt x="94" y="26"/>
                </a:cubicBezTo>
                <a:close/>
                <a:moveTo>
                  <a:pt x="94" y="26"/>
                </a:moveTo>
                <a:cubicBezTo>
                  <a:pt x="94" y="26"/>
                  <a:pt x="94" y="26"/>
                  <a:pt x="94" y="26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3" name="Freeform 863"/>
          <p:cNvSpPr>
            <a:spLocks noEditPoints="1"/>
          </p:cNvSpPr>
          <p:nvPr userDrawn="1"/>
        </p:nvSpPr>
        <p:spPr bwMode="auto">
          <a:xfrm>
            <a:off x="7148513" y="2097443"/>
            <a:ext cx="563563" cy="246063"/>
          </a:xfrm>
          <a:custGeom>
            <a:avLst/>
            <a:gdLst>
              <a:gd name="T0" fmla="*/ 356 w 356"/>
              <a:gd name="T1" fmla="*/ 118 h 155"/>
              <a:gd name="T2" fmla="*/ 5 w 356"/>
              <a:gd name="T3" fmla="*/ 39 h 155"/>
              <a:gd name="T4" fmla="*/ 9 w 356"/>
              <a:gd name="T5" fmla="*/ 18 h 155"/>
              <a:gd name="T6" fmla="*/ 33 w 356"/>
              <a:gd name="T7" fmla="*/ 0 h 155"/>
              <a:gd name="T8" fmla="*/ 194 w 356"/>
              <a:gd name="T9" fmla="*/ 97 h 155"/>
              <a:gd name="T10" fmla="*/ 356 w 356"/>
              <a:gd name="T11" fmla="*/ 118 h 155"/>
              <a:gd name="T12" fmla="*/ 356 w 356"/>
              <a:gd name="T13" fmla="*/ 118 h 155"/>
              <a:gd name="T14" fmla="*/ 356 w 356"/>
              <a:gd name="T15" fmla="*/ 1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55">
                <a:moveTo>
                  <a:pt x="356" y="118"/>
                </a:moveTo>
                <a:cubicBezTo>
                  <a:pt x="263" y="155"/>
                  <a:pt x="83" y="146"/>
                  <a:pt x="5" y="39"/>
                </a:cubicBezTo>
                <a:cubicBezTo>
                  <a:pt x="0" y="32"/>
                  <a:pt x="2" y="23"/>
                  <a:pt x="9" y="18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107" y="78"/>
                  <a:pt x="194" y="97"/>
                </a:cubicBezTo>
                <a:cubicBezTo>
                  <a:pt x="261" y="127"/>
                  <a:pt x="356" y="118"/>
                  <a:pt x="356" y="118"/>
                </a:cubicBezTo>
                <a:close/>
                <a:moveTo>
                  <a:pt x="356" y="118"/>
                </a:moveTo>
                <a:cubicBezTo>
                  <a:pt x="356" y="118"/>
                  <a:pt x="356" y="118"/>
                  <a:pt x="356" y="118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4" name="Freeform 864"/>
          <p:cNvSpPr>
            <a:spLocks noEditPoints="1"/>
          </p:cNvSpPr>
          <p:nvPr userDrawn="1"/>
        </p:nvSpPr>
        <p:spPr bwMode="auto">
          <a:xfrm>
            <a:off x="7775575" y="1643418"/>
            <a:ext cx="185738" cy="581025"/>
          </a:xfrm>
          <a:custGeom>
            <a:avLst/>
            <a:gdLst>
              <a:gd name="T0" fmla="*/ 24 w 117"/>
              <a:gd name="T1" fmla="*/ 5 h 367"/>
              <a:gd name="T2" fmla="*/ 0 w 117"/>
              <a:gd name="T3" fmla="*/ 22 h 367"/>
              <a:gd name="T4" fmla="*/ 43 w 117"/>
              <a:gd name="T5" fmla="*/ 206 h 367"/>
              <a:gd name="T6" fmla="*/ 13 w 117"/>
              <a:gd name="T7" fmla="*/ 367 h 367"/>
              <a:gd name="T8" fmla="*/ 46 w 117"/>
              <a:gd name="T9" fmla="*/ 8 h 367"/>
              <a:gd name="T10" fmla="*/ 24 w 117"/>
              <a:gd name="T11" fmla="*/ 5 h 367"/>
              <a:gd name="T12" fmla="*/ 24 w 117"/>
              <a:gd name="T13" fmla="*/ 5 h 367"/>
              <a:gd name="T14" fmla="*/ 24 w 117"/>
              <a:gd name="T15" fmla="*/ 5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" h="367">
                <a:moveTo>
                  <a:pt x="24" y="5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51" y="117"/>
                  <a:pt x="43" y="206"/>
                </a:cubicBezTo>
                <a:cubicBezTo>
                  <a:pt x="51" y="279"/>
                  <a:pt x="13" y="367"/>
                  <a:pt x="13" y="367"/>
                </a:cubicBezTo>
                <a:cubicBezTo>
                  <a:pt x="76" y="289"/>
                  <a:pt x="117" y="107"/>
                  <a:pt x="46" y="8"/>
                </a:cubicBezTo>
                <a:cubicBezTo>
                  <a:pt x="41" y="1"/>
                  <a:pt x="31" y="0"/>
                  <a:pt x="24" y="5"/>
                </a:cubicBezTo>
                <a:close/>
                <a:moveTo>
                  <a:pt x="24" y="5"/>
                </a:moveTo>
                <a:cubicBezTo>
                  <a:pt x="24" y="5"/>
                  <a:pt x="24" y="5"/>
                  <a:pt x="24" y="5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5" name="Freeform 865"/>
          <p:cNvSpPr>
            <a:spLocks/>
          </p:cNvSpPr>
          <p:nvPr userDrawn="1"/>
        </p:nvSpPr>
        <p:spPr bwMode="auto">
          <a:xfrm>
            <a:off x="7161213" y="1625956"/>
            <a:ext cx="960438" cy="1038225"/>
          </a:xfrm>
          <a:custGeom>
            <a:avLst/>
            <a:gdLst>
              <a:gd name="T0" fmla="*/ 230 w 607"/>
              <a:gd name="T1" fmla="*/ 94 h 656"/>
              <a:gd name="T2" fmla="*/ 7 w 607"/>
              <a:gd name="T3" fmla="*/ 257 h 656"/>
              <a:gd name="T4" fmla="*/ 4 w 607"/>
              <a:gd name="T5" fmla="*/ 275 h 656"/>
              <a:gd name="T6" fmla="*/ 4 w 607"/>
              <a:gd name="T7" fmla="*/ 275 h 656"/>
              <a:gd name="T8" fmla="*/ 25 w 607"/>
              <a:gd name="T9" fmla="*/ 299 h 656"/>
              <a:gd name="T10" fmla="*/ 348 w 607"/>
              <a:gd name="T11" fmla="*/ 414 h 656"/>
              <a:gd name="T12" fmla="*/ 441 w 607"/>
              <a:gd name="T13" fmla="*/ 542 h 656"/>
              <a:gd name="T14" fmla="*/ 374 w 607"/>
              <a:gd name="T15" fmla="*/ 591 h 656"/>
              <a:gd name="T16" fmla="*/ 421 w 607"/>
              <a:gd name="T17" fmla="*/ 656 h 656"/>
              <a:gd name="T18" fmla="*/ 607 w 607"/>
              <a:gd name="T19" fmla="*/ 521 h 656"/>
              <a:gd name="T20" fmla="*/ 560 w 607"/>
              <a:gd name="T21" fmla="*/ 456 h 656"/>
              <a:gd name="T22" fmla="*/ 493 w 607"/>
              <a:gd name="T23" fmla="*/ 505 h 656"/>
              <a:gd name="T24" fmla="*/ 399 w 607"/>
              <a:gd name="T25" fmla="*/ 377 h 656"/>
              <a:gd name="T26" fmla="*/ 389 w 607"/>
              <a:gd name="T27" fmla="*/ 33 h 656"/>
              <a:gd name="T28" fmla="*/ 372 w 607"/>
              <a:gd name="T29" fmla="*/ 7 h 656"/>
              <a:gd name="T30" fmla="*/ 354 w 607"/>
              <a:gd name="T31" fmla="*/ 4 h 656"/>
              <a:gd name="T32" fmla="*/ 262 w 607"/>
              <a:gd name="T33" fmla="*/ 71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7" h="656">
                <a:moveTo>
                  <a:pt x="230" y="94"/>
                </a:moveTo>
                <a:cubicBezTo>
                  <a:pt x="7" y="257"/>
                  <a:pt x="7" y="257"/>
                  <a:pt x="7" y="257"/>
                </a:cubicBezTo>
                <a:cubicBezTo>
                  <a:pt x="1" y="261"/>
                  <a:pt x="0" y="269"/>
                  <a:pt x="4" y="275"/>
                </a:cubicBezTo>
                <a:cubicBezTo>
                  <a:pt x="4" y="275"/>
                  <a:pt x="4" y="275"/>
                  <a:pt x="4" y="275"/>
                </a:cubicBezTo>
                <a:cubicBezTo>
                  <a:pt x="10" y="283"/>
                  <a:pt x="17" y="291"/>
                  <a:pt x="25" y="299"/>
                </a:cubicBezTo>
                <a:cubicBezTo>
                  <a:pt x="111" y="391"/>
                  <a:pt x="269" y="433"/>
                  <a:pt x="348" y="414"/>
                </a:cubicBezTo>
                <a:cubicBezTo>
                  <a:pt x="441" y="542"/>
                  <a:pt x="441" y="542"/>
                  <a:pt x="441" y="542"/>
                </a:cubicBezTo>
                <a:cubicBezTo>
                  <a:pt x="374" y="591"/>
                  <a:pt x="374" y="591"/>
                  <a:pt x="374" y="591"/>
                </a:cubicBezTo>
                <a:cubicBezTo>
                  <a:pt x="421" y="656"/>
                  <a:pt x="421" y="656"/>
                  <a:pt x="421" y="656"/>
                </a:cubicBezTo>
                <a:cubicBezTo>
                  <a:pt x="607" y="521"/>
                  <a:pt x="607" y="521"/>
                  <a:pt x="607" y="521"/>
                </a:cubicBezTo>
                <a:cubicBezTo>
                  <a:pt x="560" y="456"/>
                  <a:pt x="560" y="456"/>
                  <a:pt x="560" y="456"/>
                </a:cubicBezTo>
                <a:cubicBezTo>
                  <a:pt x="493" y="505"/>
                  <a:pt x="493" y="505"/>
                  <a:pt x="493" y="505"/>
                </a:cubicBezTo>
                <a:cubicBezTo>
                  <a:pt x="399" y="377"/>
                  <a:pt x="399" y="377"/>
                  <a:pt x="399" y="377"/>
                </a:cubicBezTo>
                <a:cubicBezTo>
                  <a:pt x="442" y="308"/>
                  <a:pt x="451" y="144"/>
                  <a:pt x="389" y="33"/>
                </a:cubicBezTo>
                <a:cubicBezTo>
                  <a:pt x="384" y="24"/>
                  <a:pt x="379" y="15"/>
                  <a:pt x="372" y="7"/>
                </a:cubicBezTo>
                <a:cubicBezTo>
                  <a:pt x="368" y="1"/>
                  <a:pt x="360" y="0"/>
                  <a:pt x="354" y="4"/>
                </a:cubicBezTo>
                <a:cubicBezTo>
                  <a:pt x="262" y="71"/>
                  <a:pt x="262" y="71"/>
                  <a:pt x="262" y="71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6" name="Freeform 866"/>
          <p:cNvSpPr>
            <a:spLocks noEditPoints="1"/>
          </p:cNvSpPr>
          <p:nvPr userDrawn="1"/>
        </p:nvSpPr>
        <p:spPr bwMode="auto">
          <a:xfrm>
            <a:off x="7654925" y="1625956"/>
            <a:ext cx="466725" cy="874713"/>
          </a:xfrm>
          <a:custGeom>
            <a:avLst/>
            <a:gdLst>
              <a:gd name="T0" fmla="*/ 205 w 295"/>
              <a:gd name="T1" fmla="*/ 487 h 552"/>
              <a:gd name="T2" fmla="*/ 248 w 295"/>
              <a:gd name="T3" fmla="*/ 456 h 552"/>
              <a:gd name="T4" fmla="*/ 295 w 295"/>
              <a:gd name="T5" fmla="*/ 521 h 552"/>
              <a:gd name="T6" fmla="*/ 253 w 295"/>
              <a:gd name="T7" fmla="*/ 552 h 552"/>
              <a:gd name="T8" fmla="*/ 205 w 295"/>
              <a:gd name="T9" fmla="*/ 487 h 552"/>
              <a:gd name="T10" fmla="*/ 42 w 295"/>
              <a:gd name="T11" fmla="*/ 4 h 552"/>
              <a:gd name="T12" fmla="*/ 0 w 295"/>
              <a:gd name="T13" fmla="*/ 35 h 552"/>
              <a:gd name="T14" fmla="*/ 18 w 295"/>
              <a:gd name="T15" fmla="*/ 38 h 552"/>
              <a:gd name="T16" fmla="*/ 35 w 295"/>
              <a:gd name="T17" fmla="*/ 64 h 552"/>
              <a:gd name="T18" fmla="*/ 58 w 295"/>
              <a:gd name="T19" fmla="*/ 381 h 552"/>
              <a:gd name="T20" fmla="*/ 160 w 295"/>
              <a:gd name="T21" fmla="*/ 520 h 552"/>
              <a:gd name="T22" fmla="*/ 181 w 295"/>
              <a:gd name="T23" fmla="*/ 505 h 552"/>
              <a:gd name="T24" fmla="*/ 87 w 295"/>
              <a:gd name="T25" fmla="*/ 377 h 552"/>
              <a:gd name="T26" fmla="*/ 77 w 295"/>
              <a:gd name="T27" fmla="*/ 33 h 552"/>
              <a:gd name="T28" fmla="*/ 60 w 295"/>
              <a:gd name="T29" fmla="*/ 7 h 552"/>
              <a:gd name="T30" fmla="*/ 42 w 295"/>
              <a:gd name="T31" fmla="*/ 4 h 552"/>
              <a:gd name="T32" fmla="*/ 42 w 295"/>
              <a:gd name="T33" fmla="*/ 4 h 552"/>
              <a:gd name="T34" fmla="*/ 42 w 295"/>
              <a:gd name="T35" fmla="*/ 4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552">
                <a:moveTo>
                  <a:pt x="205" y="487"/>
                </a:moveTo>
                <a:cubicBezTo>
                  <a:pt x="248" y="456"/>
                  <a:pt x="248" y="456"/>
                  <a:pt x="248" y="456"/>
                </a:cubicBezTo>
                <a:cubicBezTo>
                  <a:pt x="295" y="521"/>
                  <a:pt x="295" y="521"/>
                  <a:pt x="295" y="521"/>
                </a:cubicBezTo>
                <a:cubicBezTo>
                  <a:pt x="253" y="552"/>
                  <a:pt x="253" y="552"/>
                  <a:pt x="253" y="552"/>
                </a:cubicBezTo>
                <a:lnTo>
                  <a:pt x="205" y="487"/>
                </a:lnTo>
                <a:close/>
                <a:moveTo>
                  <a:pt x="42" y="4"/>
                </a:moveTo>
                <a:cubicBezTo>
                  <a:pt x="0" y="35"/>
                  <a:pt x="0" y="35"/>
                  <a:pt x="0" y="35"/>
                </a:cubicBezTo>
                <a:cubicBezTo>
                  <a:pt x="6" y="31"/>
                  <a:pt x="14" y="32"/>
                  <a:pt x="18" y="38"/>
                </a:cubicBezTo>
                <a:cubicBezTo>
                  <a:pt x="24" y="46"/>
                  <a:pt x="30" y="55"/>
                  <a:pt x="35" y="64"/>
                </a:cubicBezTo>
                <a:cubicBezTo>
                  <a:pt x="89" y="162"/>
                  <a:pt x="89" y="302"/>
                  <a:pt x="58" y="381"/>
                </a:cubicBezTo>
                <a:cubicBezTo>
                  <a:pt x="160" y="520"/>
                  <a:pt x="160" y="520"/>
                  <a:pt x="160" y="520"/>
                </a:cubicBezTo>
                <a:cubicBezTo>
                  <a:pt x="181" y="505"/>
                  <a:pt x="181" y="505"/>
                  <a:pt x="181" y="505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130" y="308"/>
                  <a:pt x="139" y="144"/>
                  <a:pt x="77" y="33"/>
                </a:cubicBezTo>
                <a:cubicBezTo>
                  <a:pt x="72" y="24"/>
                  <a:pt x="67" y="15"/>
                  <a:pt x="60" y="7"/>
                </a:cubicBezTo>
                <a:cubicBezTo>
                  <a:pt x="56" y="1"/>
                  <a:pt x="48" y="0"/>
                  <a:pt x="42" y="4"/>
                </a:cubicBezTo>
                <a:close/>
                <a:moveTo>
                  <a:pt x="42" y="4"/>
                </a:moveTo>
                <a:cubicBezTo>
                  <a:pt x="42" y="4"/>
                  <a:pt x="42" y="4"/>
                  <a:pt x="42" y="4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7" name="Freeform 867"/>
          <p:cNvSpPr>
            <a:spLocks noEditPoints="1"/>
          </p:cNvSpPr>
          <p:nvPr userDrawn="1"/>
        </p:nvSpPr>
        <p:spPr bwMode="auto">
          <a:xfrm>
            <a:off x="5907088" y="5037493"/>
            <a:ext cx="715963" cy="358775"/>
          </a:xfrm>
          <a:custGeom>
            <a:avLst/>
            <a:gdLst>
              <a:gd name="T0" fmla="*/ 452 w 452"/>
              <a:gd name="T1" fmla="*/ 226 h 226"/>
              <a:gd name="T2" fmla="*/ 226 w 452"/>
              <a:gd name="T3" fmla="*/ 0 h 226"/>
              <a:gd name="T4" fmla="*/ 0 w 452"/>
              <a:gd name="T5" fmla="*/ 226 h 226"/>
              <a:gd name="T6" fmla="*/ 0 w 452"/>
              <a:gd name="T7" fmla="*/ 226 h 226"/>
              <a:gd name="T8" fmla="*/ 452 w 452"/>
              <a:gd name="T9" fmla="*/ 226 h 226"/>
              <a:gd name="T10" fmla="*/ 452 w 452"/>
              <a:gd name="T11" fmla="*/ 226 h 226"/>
              <a:gd name="T12" fmla="*/ 452 w 452"/>
              <a:gd name="T13" fmla="*/ 226 h 226"/>
              <a:gd name="T14" fmla="*/ 452 w 452"/>
              <a:gd name="T15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2" h="226">
                <a:moveTo>
                  <a:pt x="452" y="226"/>
                </a:moveTo>
                <a:cubicBezTo>
                  <a:pt x="452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26"/>
                  <a:pt x="452" y="226"/>
                  <a:pt x="452" y="226"/>
                </a:cubicBezTo>
                <a:close/>
                <a:moveTo>
                  <a:pt x="452" y="226"/>
                </a:moveTo>
                <a:cubicBezTo>
                  <a:pt x="452" y="226"/>
                  <a:pt x="452" y="226"/>
                  <a:pt x="452" y="226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8" name="Freeform 868"/>
          <p:cNvSpPr>
            <a:spLocks noEditPoints="1"/>
          </p:cNvSpPr>
          <p:nvPr userDrawn="1"/>
        </p:nvSpPr>
        <p:spPr bwMode="auto">
          <a:xfrm>
            <a:off x="6211888" y="5037493"/>
            <a:ext cx="411163" cy="358775"/>
          </a:xfrm>
          <a:custGeom>
            <a:avLst/>
            <a:gdLst>
              <a:gd name="T0" fmla="*/ 33 w 259"/>
              <a:gd name="T1" fmla="*/ 0 h 226"/>
              <a:gd name="T2" fmla="*/ 0 w 259"/>
              <a:gd name="T3" fmla="*/ 3 h 226"/>
              <a:gd name="T4" fmla="*/ 193 w 259"/>
              <a:gd name="T5" fmla="*/ 226 h 226"/>
              <a:gd name="T6" fmla="*/ 193 w 259"/>
              <a:gd name="T7" fmla="*/ 226 h 226"/>
              <a:gd name="T8" fmla="*/ 259 w 259"/>
              <a:gd name="T9" fmla="*/ 226 h 226"/>
              <a:gd name="T10" fmla="*/ 259 w 259"/>
              <a:gd name="T11" fmla="*/ 226 h 226"/>
              <a:gd name="T12" fmla="*/ 33 w 259"/>
              <a:gd name="T13" fmla="*/ 0 h 226"/>
              <a:gd name="T14" fmla="*/ 33 w 259"/>
              <a:gd name="T15" fmla="*/ 0 h 226"/>
              <a:gd name="T16" fmla="*/ 33 w 259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" h="226">
                <a:moveTo>
                  <a:pt x="33" y="0"/>
                </a:moveTo>
                <a:cubicBezTo>
                  <a:pt x="21" y="0"/>
                  <a:pt x="10" y="1"/>
                  <a:pt x="0" y="3"/>
                </a:cubicBezTo>
                <a:cubicBezTo>
                  <a:pt x="109" y="18"/>
                  <a:pt x="193" y="113"/>
                  <a:pt x="193" y="226"/>
                </a:cubicBezTo>
                <a:cubicBezTo>
                  <a:pt x="193" y="226"/>
                  <a:pt x="193" y="226"/>
                  <a:pt x="193" y="226"/>
                </a:cubicBezTo>
                <a:cubicBezTo>
                  <a:pt x="259" y="226"/>
                  <a:pt x="259" y="226"/>
                  <a:pt x="259" y="226"/>
                </a:cubicBezTo>
                <a:cubicBezTo>
                  <a:pt x="259" y="226"/>
                  <a:pt x="259" y="226"/>
                  <a:pt x="259" y="226"/>
                </a:cubicBezTo>
                <a:cubicBezTo>
                  <a:pt x="259" y="101"/>
                  <a:pt x="157" y="0"/>
                  <a:pt x="33" y="0"/>
                </a:cubicBezTo>
                <a:close/>
                <a:moveTo>
                  <a:pt x="33" y="0"/>
                </a:moveTo>
                <a:cubicBezTo>
                  <a:pt x="33" y="0"/>
                  <a:pt x="33" y="0"/>
                  <a:pt x="33" y="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9" name="Freeform 869"/>
          <p:cNvSpPr>
            <a:spLocks noEditPoints="1"/>
          </p:cNvSpPr>
          <p:nvPr userDrawn="1"/>
        </p:nvSpPr>
        <p:spPr bwMode="auto">
          <a:xfrm>
            <a:off x="5821363" y="4178656"/>
            <a:ext cx="879475" cy="898525"/>
          </a:xfrm>
          <a:custGeom>
            <a:avLst/>
            <a:gdLst>
              <a:gd name="T0" fmla="*/ 0 w 556"/>
              <a:gd name="T1" fmla="*/ 278 h 568"/>
              <a:gd name="T2" fmla="*/ 139 w 556"/>
              <a:gd name="T3" fmla="*/ 518 h 568"/>
              <a:gd name="T4" fmla="*/ 417 w 556"/>
              <a:gd name="T5" fmla="*/ 518 h 568"/>
              <a:gd name="T6" fmla="*/ 556 w 556"/>
              <a:gd name="T7" fmla="*/ 278 h 568"/>
              <a:gd name="T8" fmla="*/ 278 w 556"/>
              <a:gd name="T9" fmla="*/ 0 h 568"/>
              <a:gd name="T10" fmla="*/ 0 w 556"/>
              <a:gd name="T11" fmla="*/ 278 h 568"/>
              <a:gd name="T12" fmla="*/ 0 w 556"/>
              <a:gd name="T13" fmla="*/ 278 h 568"/>
              <a:gd name="T14" fmla="*/ 0 w 556"/>
              <a:gd name="T15" fmla="*/ 27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6" h="568">
                <a:moveTo>
                  <a:pt x="0" y="278"/>
                </a:moveTo>
                <a:cubicBezTo>
                  <a:pt x="0" y="377"/>
                  <a:pt x="53" y="469"/>
                  <a:pt x="139" y="518"/>
                </a:cubicBezTo>
                <a:cubicBezTo>
                  <a:pt x="225" y="568"/>
                  <a:pt x="331" y="568"/>
                  <a:pt x="417" y="518"/>
                </a:cubicBezTo>
                <a:cubicBezTo>
                  <a:pt x="503" y="469"/>
                  <a:pt x="556" y="377"/>
                  <a:pt x="556" y="278"/>
                </a:cubicBezTo>
                <a:cubicBezTo>
                  <a:pt x="556" y="124"/>
                  <a:pt x="431" y="0"/>
                  <a:pt x="278" y="0"/>
                </a:cubicBezTo>
                <a:cubicBezTo>
                  <a:pt x="124" y="0"/>
                  <a:pt x="0" y="124"/>
                  <a:pt x="0" y="278"/>
                </a:cubicBezTo>
                <a:close/>
                <a:moveTo>
                  <a:pt x="0" y="278"/>
                </a:moveTo>
                <a:cubicBezTo>
                  <a:pt x="0" y="278"/>
                  <a:pt x="0" y="278"/>
                  <a:pt x="0" y="278"/>
                </a:cubicBezTo>
              </a:path>
            </a:pathLst>
          </a:custGeom>
          <a:solidFill>
            <a:srgbClr val="04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0" name="Freeform 870"/>
          <p:cNvSpPr>
            <a:spLocks noEditPoints="1"/>
          </p:cNvSpPr>
          <p:nvPr userDrawn="1"/>
        </p:nvSpPr>
        <p:spPr bwMode="auto">
          <a:xfrm>
            <a:off x="6211889" y="4178252"/>
            <a:ext cx="487363" cy="877888"/>
          </a:xfrm>
          <a:custGeom>
            <a:avLst/>
            <a:gdLst>
              <a:gd name="T0" fmla="*/ 29 w 307"/>
              <a:gd name="T1" fmla="*/ 0 h 555"/>
              <a:gd name="T2" fmla="*/ 0 w 307"/>
              <a:gd name="T3" fmla="*/ 1 h 555"/>
              <a:gd name="T4" fmla="*/ 248 w 307"/>
              <a:gd name="T5" fmla="*/ 278 h 555"/>
              <a:gd name="T6" fmla="*/ 0 w 307"/>
              <a:gd name="T7" fmla="*/ 554 h 555"/>
              <a:gd name="T8" fmla="*/ 29 w 307"/>
              <a:gd name="T9" fmla="*/ 555 h 555"/>
              <a:gd name="T10" fmla="*/ 307 w 307"/>
              <a:gd name="T11" fmla="*/ 278 h 555"/>
              <a:gd name="T12" fmla="*/ 29 w 307"/>
              <a:gd name="T13" fmla="*/ 0 h 555"/>
              <a:gd name="T14" fmla="*/ 29 w 307"/>
              <a:gd name="T15" fmla="*/ 0 h 555"/>
              <a:gd name="T16" fmla="*/ 29 w 307"/>
              <a:gd name="T17" fmla="*/ 0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" h="555">
                <a:moveTo>
                  <a:pt x="29" y="0"/>
                </a:moveTo>
                <a:cubicBezTo>
                  <a:pt x="19" y="0"/>
                  <a:pt x="9" y="0"/>
                  <a:pt x="0" y="1"/>
                </a:cubicBezTo>
                <a:cubicBezTo>
                  <a:pt x="139" y="16"/>
                  <a:pt x="248" y="134"/>
                  <a:pt x="248" y="278"/>
                </a:cubicBezTo>
                <a:cubicBezTo>
                  <a:pt x="248" y="421"/>
                  <a:pt x="139" y="539"/>
                  <a:pt x="0" y="554"/>
                </a:cubicBezTo>
                <a:cubicBezTo>
                  <a:pt x="9" y="555"/>
                  <a:pt x="19" y="555"/>
                  <a:pt x="29" y="555"/>
                </a:cubicBezTo>
                <a:cubicBezTo>
                  <a:pt x="182" y="555"/>
                  <a:pt x="307" y="431"/>
                  <a:pt x="307" y="278"/>
                </a:cubicBezTo>
                <a:cubicBezTo>
                  <a:pt x="307" y="124"/>
                  <a:pt x="182" y="0"/>
                  <a:pt x="29" y="0"/>
                </a:cubicBezTo>
                <a:close/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</a:path>
            </a:pathLst>
          </a:custGeom>
          <a:solidFill>
            <a:srgbClr val="02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1" name="Freeform 871"/>
          <p:cNvSpPr>
            <a:spLocks noEditPoints="1"/>
          </p:cNvSpPr>
          <p:nvPr userDrawn="1"/>
        </p:nvSpPr>
        <p:spPr bwMode="auto">
          <a:xfrm>
            <a:off x="9205517" y="2074424"/>
            <a:ext cx="1063625" cy="925513"/>
          </a:xfrm>
          <a:custGeom>
            <a:avLst/>
            <a:gdLst>
              <a:gd name="T0" fmla="*/ 497 w 672"/>
              <a:gd name="T1" fmla="*/ 584 h 584"/>
              <a:gd name="T2" fmla="*/ 203 w 672"/>
              <a:gd name="T3" fmla="*/ 553 h 584"/>
              <a:gd name="T4" fmla="*/ 194 w 672"/>
              <a:gd name="T5" fmla="*/ 548 h 584"/>
              <a:gd name="T6" fmla="*/ 3 w 672"/>
              <a:gd name="T7" fmla="*/ 324 h 584"/>
              <a:gd name="T8" fmla="*/ 2 w 672"/>
              <a:gd name="T9" fmla="*/ 311 h 584"/>
              <a:gd name="T10" fmla="*/ 166 w 672"/>
              <a:gd name="T11" fmla="*/ 0 h 584"/>
              <a:gd name="T12" fmla="*/ 361 w 672"/>
              <a:gd name="T13" fmla="*/ 230 h 584"/>
              <a:gd name="T14" fmla="*/ 371 w 672"/>
              <a:gd name="T15" fmla="*/ 235 h 584"/>
              <a:gd name="T16" fmla="*/ 672 w 672"/>
              <a:gd name="T17" fmla="*/ 266 h 584"/>
              <a:gd name="T18" fmla="*/ 508 w 672"/>
              <a:gd name="T19" fmla="*/ 577 h 584"/>
              <a:gd name="T20" fmla="*/ 497 w 672"/>
              <a:gd name="T21" fmla="*/ 584 h 584"/>
              <a:gd name="T22" fmla="*/ 497 w 672"/>
              <a:gd name="T23" fmla="*/ 584 h 584"/>
              <a:gd name="T24" fmla="*/ 497 w 672"/>
              <a:gd name="T25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2" h="584">
                <a:moveTo>
                  <a:pt x="497" y="584"/>
                </a:moveTo>
                <a:cubicBezTo>
                  <a:pt x="203" y="553"/>
                  <a:pt x="203" y="553"/>
                  <a:pt x="203" y="553"/>
                </a:cubicBezTo>
                <a:cubicBezTo>
                  <a:pt x="200" y="553"/>
                  <a:pt x="196" y="551"/>
                  <a:pt x="194" y="548"/>
                </a:cubicBezTo>
                <a:cubicBezTo>
                  <a:pt x="3" y="324"/>
                  <a:pt x="3" y="324"/>
                  <a:pt x="3" y="324"/>
                </a:cubicBezTo>
                <a:cubicBezTo>
                  <a:pt x="1" y="321"/>
                  <a:pt x="0" y="315"/>
                  <a:pt x="2" y="311"/>
                </a:cubicBezTo>
                <a:cubicBezTo>
                  <a:pt x="166" y="0"/>
                  <a:pt x="166" y="0"/>
                  <a:pt x="166" y="0"/>
                </a:cubicBezTo>
                <a:cubicBezTo>
                  <a:pt x="361" y="230"/>
                  <a:pt x="361" y="230"/>
                  <a:pt x="361" y="230"/>
                </a:cubicBezTo>
                <a:cubicBezTo>
                  <a:pt x="363" y="233"/>
                  <a:pt x="367" y="235"/>
                  <a:pt x="371" y="235"/>
                </a:cubicBezTo>
                <a:cubicBezTo>
                  <a:pt x="672" y="266"/>
                  <a:pt x="672" y="266"/>
                  <a:pt x="672" y="266"/>
                </a:cubicBezTo>
                <a:cubicBezTo>
                  <a:pt x="508" y="577"/>
                  <a:pt x="508" y="577"/>
                  <a:pt x="508" y="577"/>
                </a:cubicBezTo>
                <a:cubicBezTo>
                  <a:pt x="506" y="581"/>
                  <a:pt x="502" y="584"/>
                  <a:pt x="497" y="584"/>
                </a:cubicBezTo>
                <a:close/>
                <a:moveTo>
                  <a:pt x="497" y="584"/>
                </a:moveTo>
                <a:cubicBezTo>
                  <a:pt x="497" y="584"/>
                  <a:pt x="497" y="584"/>
                  <a:pt x="497" y="584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2" name="Freeform 872"/>
          <p:cNvSpPr>
            <a:spLocks noEditPoints="1"/>
          </p:cNvSpPr>
          <p:nvPr userDrawn="1"/>
        </p:nvSpPr>
        <p:spPr bwMode="auto">
          <a:xfrm>
            <a:off x="9448800" y="2078393"/>
            <a:ext cx="823913" cy="925513"/>
          </a:xfrm>
          <a:custGeom>
            <a:avLst/>
            <a:gdLst>
              <a:gd name="T0" fmla="*/ 139 w 520"/>
              <a:gd name="T1" fmla="*/ 193 h 584"/>
              <a:gd name="T2" fmla="*/ 149 w 520"/>
              <a:gd name="T3" fmla="*/ 198 h 584"/>
              <a:gd name="T4" fmla="*/ 186 w 520"/>
              <a:gd name="T5" fmla="*/ 202 h 584"/>
              <a:gd name="T6" fmla="*/ 15 w 520"/>
              <a:gd name="T7" fmla="*/ 0 h 584"/>
              <a:gd name="T8" fmla="*/ 0 w 520"/>
              <a:gd name="T9" fmla="*/ 28 h 584"/>
              <a:gd name="T10" fmla="*/ 139 w 520"/>
              <a:gd name="T11" fmla="*/ 193 h 584"/>
              <a:gd name="T12" fmla="*/ 435 w 520"/>
              <a:gd name="T13" fmla="*/ 257 h 584"/>
              <a:gd name="T14" fmla="*/ 286 w 520"/>
              <a:gd name="T15" fmla="*/ 540 h 584"/>
              <a:gd name="T16" fmla="*/ 275 w 520"/>
              <a:gd name="T17" fmla="*/ 547 h 584"/>
              <a:gd name="T18" fmla="*/ 18 w 520"/>
              <a:gd name="T19" fmla="*/ 520 h 584"/>
              <a:gd name="T20" fmla="*/ 42 w 520"/>
              <a:gd name="T21" fmla="*/ 548 h 584"/>
              <a:gd name="T22" fmla="*/ 52 w 520"/>
              <a:gd name="T23" fmla="*/ 554 h 584"/>
              <a:gd name="T24" fmla="*/ 345 w 520"/>
              <a:gd name="T25" fmla="*/ 584 h 584"/>
              <a:gd name="T26" fmla="*/ 357 w 520"/>
              <a:gd name="T27" fmla="*/ 577 h 584"/>
              <a:gd name="T28" fmla="*/ 520 w 520"/>
              <a:gd name="T29" fmla="*/ 266 h 584"/>
              <a:gd name="T30" fmla="*/ 435 w 520"/>
              <a:gd name="T31" fmla="*/ 257 h 584"/>
              <a:gd name="T32" fmla="*/ 435 w 520"/>
              <a:gd name="T33" fmla="*/ 257 h 584"/>
              <a:gd name="T34" fmla="*/ 435 w 520"/>
              <a:gd name="T35" fmla="*/ 25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0" h="584">
                <a:moveTo>
                  <a:pt x="139" y="193"/>
                </a:moveTo>
                <a:cubicBezTo>
                  <a:pt x="142" y="196"/>
                  <a:pt x="145" y="198"/>
                  <a:pt x="149" y="198"/>
                </a:cubicBezTo>
                <a:cubicBezTo>
                  <a:pt x="186" y="202"/>
                  <a:pt x="186" y="202"/>
                  <a:pt x="186" y="202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28"/>
                  <a:pt x="0" y="28"/>
                  <a:pt x="0" y="28"/>
                </a:cubicBezTo>
                <a:lnTo>
                  <a:pt x="139" y="193"/>
                </a:lnTo>
                <a:close/>
                <a:moveTo>
                  <a:pt x="435" y="257"/>
                </a:moveTo>
                <a:cubicBezTo>
                  <a:pt x="286" y="540"/>
                  <a:pt x="286" y="540"/>
                  <a:pt x="286" y="540"/>
                </a:cubicBezTo>
                <a:cubicBezTo>
                  <a:pt x="284" y="544"/>
                  <a:pt x="280" y="547"/>
                  <a:pt x="275" y="547"/>
                </a:cubicBezTo>
                <a:cubicBezTo>
                  <a:pt x="18" y="520"/>
                  <a:pt x="18" y="520"/>
                  <a:pt x="18" y="520"/>
                </a:cubicBezTo>
                <a:cubicBezTo>
                  <a:pt x="42" y="548"/>
                  <a:pt x="42" y="548"/>
                  <a:pt x="42" y="548"/>
                </a:cubicBezTo>
                <a:cubicBezTo>
                  <a:pt x="44" y="552"/>
                  <a:pt x="48" y="553"/>
                  <a:pt x="52" y="554"/>
                </a:cubicBezTo>
                <a:cubicBezTo>
                  <a:pt x="345" y="584"/>
                  <a:pt x="345" y="584"/>
                  <a:pt x="345" y="584"/>
                </a:cubicBezTo>
                <a:cubicBezTo>
                  <a:pt x="350" y="584"/>
                  <a:pt x="354" y="581"/>
                  <a:pt x="357" y="577"/>
                </a:cubicBezTo>
                <a:cubicBezTo>
                  <a:pt x="520" y="266"/>
                  <a:pt x="520" y="266"/>
                  <a:pt x="520" y="266"/>
                </a:cubicBezTo>
                <a:lnTo>
                  <a:pt x="435" y="257"/>
                </a:lnTo>
                <a:close/>
                <a:moveTo>
                  <a:pt x="435" y="257"/>
                </a:moveTo>
                <a:cubicBezTo>
                  <a:pt x="435" y="257"/>
                  <a:pt x="435" y="257"/>
                  <a:pt x="435" y="257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3" name="Freeform 873"/>
          <p:cNvSpPr>
            <a:spLocks/>
          </p:cNvSpPr>
          <p:nvPr userDrawn="1"/>
        </p:nvSpPr>
        <p:spPr bwMode="auto">
          <a:xfrm>
            <a:off x="8983663" y="1916468"/>
            <a:ext cx="371475" cy="658813"/>
          </a:xfrm>
          <a:custGeom>
            <a:avLst/>
            <a:gdLst>
              <a:gd name="T0" fmla="*/ 213 w 234"/>
              <a:gd name="T1" fmla="*/ 0 h 415"/>
              <a:gd name="T2" fmla="*/ 234 w 234"/>
              <a:gd name="T3" fmla="*/ 11 h 415"/>
              <a:gd name="T4" fmla="*/ 21 w 234"/>
              <a:gd name="T5" fmla="*/ 415 h 415"/>
              <a:gd name="T6" fmla="*/ 0 w 234"/>
              <a:gd name="T7" fmla="*/ 404 h 415"/>
              <a:gd name="T8" fmla="*/ 213 w 234"/>
              <a:gd name="T9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415">
                <a:moveTo>
                  <a:pt x="213" y="0"/>
                </a:moveTo>
                <a:lnTo>
                  <a:pt x="234" y="11"/>
                </a:lnTo>
                <a:lnTo>
                  <a:pt x="21" y="415"/>
                </a:lnTo>
                <a:lnTo>
                  <a:pt x="0" y="404"/>
                </a:lnTo>
                <a:lnTo>
                  <a:pt x="213" y="0"/>
                </a:lnTo>
                <a:close/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4" name="Freeform 874"/>
          <p:cNvSpPr>
            <a:spLocks noEditPoints="1"/>
          </p:cNvSpPr>
          <p:nvPr userDrawn="1"/>
        </p:nvSpPr>
        <p:spPr bwMode="auto">
          <a:xfrm>
            <a:off x="8937625" y="2543531"/>
            <a:ext cx="98425" cy="96838"/>
          </a:xfrm>
          <a:custGeom>
            <a:avLst/>
            <a:gdLst>
              <a:gd name="T0" fmla="*/ 7 w 62"/>
              <a:gd name="T1" fmla="*/ 18 h 62"/>
              <a:gd name="T2" fmla="*/ 18 w 62"/>
              <a:gd name="T3" fmla="*/ 55 h 62"/>
              <a:gd name="T4" fmla="*/ 55 w 62"/>
              <a:gd name="T5" fmla="*/ 44 h 62"/>
              <a:gd name="T6" fmla="*/ 44 w 62"/>
              <a:gd name="T7" fmla="*/ 7 h 62"/>
              <a:gd name="T8" fmla="*/ 7 w 62"/>
              <a:gd name="T9" fmla="*/ 18 h 62"/>
              <a:gd name="T10" fmla="*/ 7 w 62"/>
              <a:gd name="T11" fmla="*/ 18 h 62"/>
              <a:gd name="T12" fmla="*/ 7 w 62"/>
              <a:gd name="T13" fmla="*/ 1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62">
                <a:moveTo>
                  <a:pt x="7" y="18"/>
                </a:moveTo>
                <a:cubicBezTo>
                  <a:pt x="0" y="31"/>
                  <a:pt x="5" y="48"/>
                  <a:pt x="18" y="55"/>
                </a:cubicBezTo>
                <a:cubicBezTo>
                  <a:pt x="32" y="62"/>
                  <a:pt x="48" y="57"/>
                  <a:pt x="55" y="44"/>
                </a:cubicBezTo>
                <a:cubicBezTo>
                  <a:pt x="62" y="30"/>
                  <a:pt x="57" y="14"/>
                  <a:pt x="44" y="7"/>
                </a:cubicBezTo>
                <a:cubicBezTo>
                  <a:pt x="30" y="0"/>
                  <a:pt x="14" y="5"/>
                  <a:pt x="7" y="18"/>
                </a:cubicBezTo>
                <a:close/>
                <a:moveTo>
                  <a:pt x="7" y="18"/>
                </a:moveTo>
                <a:cubicBezTo>
                  <a:pt x="7" y="18"/>
                  <a:pt x="7" y="18"/>
                  <a:pt x="7" y="1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5" name="Freeform 875"/>
          <p:cNvSpPr>
            <a:spLocks noEditPoints="1"/>
          </p:cNvSpPr>
          <p:nvPr userDrawn="1"/>
        </p:nvSpPr>
        <p:spPr bwMode="auto">
          <a:xfrm>
            <a:off x="9244806" y="1811676"/>
            <a:ext cx="1363663" cy="731838"/>
          </a:xfrm>
          <a:custGeom>
            <a:avLst/>
            <a:gdLst>
              <a:gd name="T0" fmla="*/ 843 w 861"/>
              <a:gd name="T1" fmla="*/ 461 h 462"/>
              <a:gd name="T2" fmla="*/ 342 w 861"/>
              <a:gd name="T3" fmla="*/ 409 h 462"/>
              <a:gd name="T4" fmla="*/ 334 w 861"/>
              <a:gd name="T5" fmla="*/ 405 h 462"/>
              <a:gd name="T6" fmla="*/ 7 w 861"/>
              <a:gd name="T7" fmla="*/ 22 h 462"/>
              <a:gd name="T8" fmla="*/ 18 w 861"/>
              <a:gd name="T9" fmla="*/ 1 h 462"/>
              <a:gd name="T10" fmla="*/ 518 w 861"/>
              <a:gd name="T11" fmla="*/ 55 h 462"/>
              <a:gd name="T12" fmla="*/ 526 w 861"/>
              <a:gd name="T13" fmla="*/ 60 h 462"/>
              <a:gd name="T14" fmla="*/ 853 w 861"/>
              <a:gd name="T15" fmla="*/ 441 h 462"/>
              <a:gd name="T16" fmla="*/ 843 w 861"/>
              <a:gd name="T17" fmla="*/ 461 h 462"/>
              <a:gd name="T18" fmla="*/ 843 w 861"/>
              <a:gd name="T19" fmla="*/ 461 h 462"/>
              <a:gd name="T20" fmla="*/ 843 w 861"/>
              <a:gd name="T21" fmla="*/ 46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1" h="462">
                <a:moveTo>
                  <a:pt x="843" y="461"/>
                </a:moveTo>
                <a:cubicBezTo>
                  <a:pt x="342" y="409"/>
                  <a:pt x="342" y="409"/>
                  <a:pt x="342" y="409"/>
                </a:cubicBezTo>
                <a:cubicBezTo>
                  <a:pt x="339" y="409"/>
                  <a:pt x="336" y="408"/>
                  <a:pt x="334" y="405"/>
                </a:cubicBezTo>
                <a:cubicBezTo>
                  <a:pt x="7" y="22"/>
                  <a:pt x="7" y="22"/>
                  <a:pt x="7" y="22"/>
                </a:cubicBezTo>
                <a:cubicBezTo>
                  <a:pt x="0" y="13"/>
                  <a:pt x="7" y="0"/>
                  <a:pt x="18" y="1"/>
                </a:cubicBezTo>
                <a:cubicBezTo>
                  <a:pt x="518" y="55"/>
                  <a:pt x="518" y="55"/>
                  <a:pt x="518" y="55"/>
                </a:cubicBezTo>
                <a:cubicBezTo>
                  <a:pt x="521" y="56"/>
                  <a:pt x="524" y="57"/>
                  <a:pt x="526" y="60"/>
                </a:cubicBezTo>
                <a:cubicBezTo>
                  <a:pt x="853" y="441"/>
                  <a:pt x="853" y="441"/>
                  <a:pt x="853" y="441"/>
                </a:cubicBezTo>
                <a:cubicBezTo>
                  <a:pt x="861" y="449"/>
                  <a:pt x="854" y="462"/>
                  <a:pt x="843" y="461"/>
                </a:cubicBezTo>
                <a:close/>
                <a:moveTo>
                  <a:pt x="843" y="461"/>
                </a:moveTo>
                <a:cubicBezTo>
                  <a:pt x="843" y="461"/>
                  <a:pt x="843" y="461"/>
                  <a:pt x="843" y="461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6" name="Freeform 876"/>
          <p:cNvSpPr>
            <a:spLocks noEditPoints="1"/>
          </p:cNvSpPr>
          <p:nvPr userDrawn="1"/>
        </p:nvSpPr>
        <p:spPr bwMode="auto">
          <a:xfrm>
            <a:off x="9698435" y="1892993"/>
            <a:ext cx="920750" cy="658813"/>
          </a:xfrm>
          <a:custGeom>
            <a:avLst/>
            <a:gdLst>
              <a:gd name="T0" fmla="*/ 575 w 582"/>
              <a:gd name="T1" fmla="*/ 395 h 416"/>
              <a:gd name="T2" fmla="*/ 247 w 582"/>
              <a:gd name="T3" fmla="*/ 14 h 416"/>
              <a:gd name="T4" fmla="*/ 239 w 582"/>
              <a:gd name="T5" fmla="*/ 9 h 416"/>
              <a:gd name="T6" fmla="*/ 155 w 582"/>
              <a:gd name="T7" fmla="*/ 0 h 416"/>
              <a:gd name="T8" fmla="*/ 427 w 582"/>
              <a:gd name="T9" fmla="*/ 317 h 416"/>
              <a:gd name="T10" fmla="*/ 416 w 582"/>
              <a:gd name="T11" fmla="*/ 337 h 416"/>
              <a:gd name="T12" fmla="*/ 0 w 582"/>
              <a:gd name="T13" fmla="*/ 294 h 416"/>
              <a:gd name="T14" fmla="*/ 55 w 582"/>
              <a:gd name="T15" fmla="*/ 359 h 416"/>
              <a:gd name="T16" fmla="*/ 64 w 582"/>
              <a:gd name="T17" fmla="*/ 363 h 416"/>
              <a:gd name="T18" fmla="*/ 564 w 582"/>
              <a:gd name="T19" fmla="*/ 415 h 416"/>
              <a:gd name="T20" fmla="*/ 575 w 582"/>
              <a:gd name="T21" fmla="*/ 395 h 416"/>
              <a:gd name="T22" fmla="*/ 575 w 582"/>
              <a:gd name="T23" fmla="*/ 395 h 416"/>
              <a:gd name="T24" fmla="*/ 575 w 582"/>
              <a:gd name="T25" fmla="*/ 395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2" h="416">
                <a:moveTo>
                  <a:pt x="575" y="395"/>
                </a:moveTo>
                <a:cubicBezTo>
                  <a:pt x="247" y="14"/>
                  <a:pt x="247" y="14"/>
                  <a:pt x="247" y="14"/>
                </a:cubicBezTo>
                <a:cubicBezTo>
                  <a:pt x="245" y="11"/>
                  <a:pt x="243" y="10"/>
                  <a:pt x="239" y="9"/>
                </a:cubicBezTo>
                <a:cubicBezTo>
                  <a:pt x="155" y="0"/>
                  <a:pt x="155" y="0"/>
                  <a:pt x="155" y="0"/>
                </a:cubicBezTo>
                <a:cubicBezTo>
                  <a:pt x="427" y="317"/>
                  <a:pt x="427" y="317"/>
                  <a:pt x="427" y="317"/>
                </a:cubicBezTo>
                <a:cubicBezTo>
                  <a:pt x="434" y="325"/>
                  <a:pt x="428" y="338"/>
                  <a:pt x="416" y="337"/>
                </a:cubicBezTo>
                <a:cubicBezTo>
                  <a:pt x="0" y="294"/>
                  <a:pt x="0" y="294"/>
                  <a:pt x="0" y="294"/>
                </a:cubicBezTo>
                <a:cubicBezTo>
                  <a:pt x="55" y="359"/>
                  <a:pt x="55" y="359"/>
                  <a:pt x="55" y="359"/>
                </a:cubicBezTo>
                <a:cubicBezTo>
                  <a:pt x="57" y="361"/>
                  <a:pt x="60" y="363"/>
                  <a:pt x="64" y="363"/>
                </a:cubicBezTo>
                <a:cubicBezTo>
                  <a:pt x="564" y="415"/>
                  <a:pt x="564" y="415"/>
                  <a:pt x="564" y="415"/>
                </a:cubicBezTo>
                <a:cubicBezTo>
                  <a:pt x="575" y="416"/>
                  <a:pt x="582" y="403"/>
                  <a:pt x="575" y="395"/>
                </a:cubicBezTo>
                <a:close/>
                <a:moveTo>
                  <a:pt x="575" y="395"/>
                </a:moveTo>
                <a:cubicBezTo>
                  <a:pt x="575" y="395"/>
                  <a:pt x="575" y="395"/>
                  <a:pt x="575" y="395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7" name="Freeform 877"/>
          <p:cNvSpPr>
            <a:spLocks noEditPoints="1"/>
          </p:cNvSpPr>
          <p:nvPr userDrawn="1"/>
        </p:nvSpPr>
        <p:spPr bwMode="auto">
          <a:xfrm>
            <a:off x="8847138" y="2607031"/>
            <a:ext cx="169863" cy="203200"/>
          </a:xfrm>
          <a:custGeom>
            <a:avLst/>
            <a:gdLst>
              <a:gd name="T0" fmla="*/ 98 w 107"/>
              <a:gd name="T1" fmla="*/ 0 h 129"/>
              <a:gd name="T2" fmla="*/ 33 w 107"/>
              <a:gd name="T3" fmla="*/ 51 h 129"/>
              <a:gd name="T4" fmla="*/ 0 w 107"/>
              <a:gd name="T5" fmla="*/ 98 h 129"/>
              <a:gd name="T6" fmla="*/ 56 w 107"/>
              <a:gd name="T7" fmla="*/ 127 h 129"/>
              <a:gd name="T8" fmla="*/ 87 w 107"/>
              <a:gd name="T9" fmla="*/ 92 h 129"/>
              <a:gd name="T10" fmla="*/ 107 w 107"/>
              <a:gd name="T11" fmla="*/ 1 h 129"/>
              <a:gd name="T12" fmla="*/ 98 w 107"/>
              <a:gd name="T13" fmla="*/ 0 h 129"/>
              <a:gd name="T14" fmla="*/ 98 w 107"/>
              <a:gd name="T15" fmla="*/ 0 h 129"/>
              <a:gd name="T16" fmla="*/ 98 w 107"/>
              <a:gd name="T17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29">
                <a:moveTo>
                  <a:pt x="98" y="0"/>
                </a:moveTo>
                <a:cubicBezTo>
                  <a:pt x="98" y="0"/>
                  <a:pt x="45" y="9"/>
                  <a:pt x="33" y="51"/>
                </a:cubicBezTo>
                <a:cubicBezTo>
                  <a:pt x="22" y="94"/>
                  <a:pt x="0" y="98"/>
                  <a:pt x="0" y="98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6" y="127"/>
                  <a:pt x="81" y="129"/>
                  <a:pt x="87" y="92"/>
                </a:cubicBezTo>
                <a:cubicBezTo>
                  <a:pt x="93" y="55"/>
                  <a:pt x="101" y="16"/>
                  <a:pt x="107" y="1"/>
                </a:cubicBezTo>
                <a:lnTo>
                  <a:pt x="98" y="0"/>
                </a:lnTo>
                <a:close/>
                <a:moveTo>
                  <a:pt x="98" y="0"/>
                </a:move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8" name="Freeform 878"/>
          <p:cNvSpPr>
            <a:spLocks noEditPoints="1"/>
          </p:cNvSpPr>
          <p:nvPr userDrawn="1"/>
        </p:nvSpPr>
        <p:spPr bwMode="auto">
          <a:xfrm>
            <a:off x="10310813" y="4608868"/>
            <a:ext cx="917575" cy="938213"/>
          </a:xfrm>
          <a:custGeom>
            <a:avLst/>
            <a:gdLst>
              <a:gd name="T0" fmla="*/ 0 w 580"/>
              <a:gd name="T1" fmla="*/ 290 h 593"/>
              <a:gd name="T2" fmla="*/ 145 w 580"/>
              <a:gd name="T3" fmla="*/ 541 h 593"/>
              <a:gd name="T4" fmla="*/ 435 w 580"/>
              <a:gd name="T5" fmla="*/ 541 h 593"/>
              <a:gd name="T6" fmla="*/ 580 w 580"/>
              <a:gd name="T7" fmla="*/ 290 h 593"/>
              <a:gd name="T8" fmla="*/ 290 w 580"/>
              <a:gd name="T9" fmla="*/ 0 h 593"/>
              <a:gd name="T10" fmla="*/ 0 w 580"/>
              <a:gd name="T11" fmla="*/ 290 h 593"/>
              <a:gd name="T12" fmla="*/ 0 w 580"/>
              <a:gd name="T13" fmla="*/ 290 h 593"/>
              <a:gd name="T14" fmla="*/ 0 w 580"/>
              <a:gd name="T15" fmla="*/ 29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0" h="593">
                <a:moveTo>
                  <a:pt x="0" y="290"/>
                </a:moveTo>
                <a:cubicBezTo>
                  <a:pt x="0" y="394"/>
                  <a:pt x="55" y="489"/>
                  <a:pt x="145" y="541"/>
                </a:cubicBezTo>
                <a:cubicBezTo>
                  <a:pt x="235" y="593"/>
                  <a:pt x="345" y="593"/>
                  <a:pt x="435" y="541"/>
                </a:cubicBezTo>
                <a:cubicBezTo>
                  <a:pt x="525" y="489"/>
                  <a:pt x="580" y="394"/>
                  <a:pt x="580" y="290"/>
                </a:cubicBezTo>
                <a:cubicBezTo>
                  <a:pt x="580" y="130"/>
                  <a:pt x="450" y="0"/>
                  <a:pt x="290" y="0"/>
                </a:cubicBezTo>
                <a:cubicBezTo>
                  <a:pt x="130" y="0"/>
                  <a:pt x="0" y="130"/>
                  <a:pt x="0" y="290"/>
                </a:cubicBezTo>
                <a:close/>
                <a:moveTo>
                  <a:pt x="0" y="290"/>
                </a:moveTo>
                <a:cubicBezTo>
                  <a:pt x="0" y="290"/>
                  <a:pt x="0" y="290"/>
                  <a:pt x="0" y="290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9" name="Freeform 879"/>
          <p:cNvSpPr>
            <a:spLocks noEditPoints="1"/>
          </p:cNvSpPr>
          <p:nvPr userDrawn="1"/>
        </p:nvSpPr>
        <p:spPr bwMode="auto">
          <a:xfrm>
            <a:off x="10749876" y="4611836"/>
            <a:ext cx="496888" cy="917575"/>
          </a:xfrm>
          <a:custGeom>
            <a:avLst/>
            <a:gdLst>
              <a:gd name="T0" fmla="*/ 24 w 314"/>
              <a:gd name="T1" fmla="*/ 0 h 580"/>
              <a:gd name="T2" fmla="*/ 0 w 314"/>
              <a:gd name="T3" fmla="*/ 1 h 580"/>
              <a:gd name="T4" fmla="*/ 266 w 314"/>
              <a:gd name="T5" fmla="*/ 290 h 580"/>
              <a:gd name="T6" fmla="*/ 0 w 314"/>
              <a:gd name="T7" fmla="*/ 579 h 580"/>
              <a:gd name="T8" fmla="*/ 24 w 314"/>
              <a:gd name="T9" fmla="*/ 580 h 580"/>
              <a:gd name="T10" fmla="*/ 314 w 314"/>
              <a:gd name="T11" fmla="*/ 290 h 580"/>
              <a:gd name="T12" fmla="*/ 24 w 314"/>
              <a:gd name="T13" fmla="*/ 0 h 580"/>
              <a:gd name="T14" fmla="*/ 24 w 314"/>
              <a:gd name="T15" fmla="*/ 0 h 580"/>
              <a:gd name="T16" fmla="*/ 24 w 314"/>
              <a:gd name="T17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" h="580">
                <a:moveTo>
                  <a:pt x="24" y="0"/>
                </a:moveTo>
                <a:cubicBezTo>
                  <a:pt x="16" y="0"/>
                  <a:pt x="8" y="0"/>
                  <a:pt x="0" y="1"/>
                </a:cubicBezTo>
                <a:cubicBezTo>
                  <a:pt x="149" y="13"/>
                  <a:pt x="266" y="138"/>
                  <a:pt x="266" y="290"/>
                </a:cubicBezTo>
                <a:cubicBezTo>
                  <a:pt x="266" y="442"/>
                  <a:pt x="149" y="567"/>
                  <a:pt x="0" y="579"/>
                </a:cubicBezTo>
                <a:cubicBezTo>
                  <a:pt x="8" y="579"/>
                  <a:pt x="16" y="580"/>
                  <a:pt x="24" y="580"/>
                </a:cubicBezTo>
                <a:cubicBezTo>
                  <a:pt x="185" y="580"/>
                  <a:pt x="314" y="450"/>
                  <a:pt x="314" y="290"/>
                </a:cubicBezTo>
                <a:cubicBezTo>
                  <a:pt x="314" y="130"/>
                  <a:pt x="184" y="0"/>
                  <a:pt x="24" y="0"/>
                </a:cubicBezTo>
                <a:close/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91" name="Freeform 881"/>
          <p:cNvSpPr>
            <a:spLocks noEditPoints="1"/>
          </p:cNvSpPr>
          <p:nvPr userDrawn="1"/>
        </p:nvSpPr>
        <p:spPr bwMode="auto">
          <a:xfrm>
            <a:off x="10644188" y="5037493"/>
            <a:ext cx="169863" cy="173038"/>
          </a:xfrm>
          <a:custGeom>
            <a:avLst/>
            <a:gdLst>
              <a:gd name="T0" fmla="*/ 0 w 107"/>
              <a:gd name="T1" fmla="*/ 56 h 109"/>
              <a:gd name="T2" fmla="*/ 54 w 107"/>
              <a:gd name="T3" fmla="*/ 109 h 109"/>
              <a:gd name="T4" fmla="*/ 107 w 107"/>
              <a:gd name="T5" fmla="*/ 56 h 109"/>
              <a:gd name="T6" fmla="*/ 80 w 107"/>
              <a:gd name="T7" fmla="*/ 9 h 109"/>
              <a:gd name="T8" fmla="*/ 27 w 107"/>
              <a:gd name="T9" fmla="*/ 9 h 109"/>
              <a:gd name="T10" fmla="*/ 0 w 107"/>
              <a:gd name="T11" fmla="*/ 56 h 109"/>
              <a:gd name="T12" fmla="*/ 0 w 107"/>
              <a:gd name="T13" fmla="*/ 56 h 109"/>
              <a:gd name="T14" fmla="*/ 0 w 107"/>
              <a:gd name="T15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" h="109">
                <a:moveTo>
                  <a:pt x="0" y="56"/>
                </a:moveTo>
                <a:cubicBezTo>
                  <a:pt x="0" y="85"/>
                  <a:pt x="24" y="109"/>
                  <a:pt x="54" y="109"/>
                </a:cubicBezTo>
                <a:cubicBezTo>
                  <a:pt x="83" y="109"/>
                  <a:pt x="107" y="85"/>
                  <a:pt x="107" y="56"/>
                </a:cubicBezTo>
                <a:cubicBezTo>
                  <a:pt x="107" y="37"/>
                  <a:pt x="97" y="19"/>
                  <a:pt x="80" y="9"/>
                </a:cubicBezTo>
                <a:cubicBezTo>
                  <a:pt x="64" y="0"/>
                  <a:pt x="43" y="0"/>
                  <a:pt x="27" y="9"/>
                </a:cubicBezTo>
                <a:cubicBezTo>
                  <a:pt x="10" y="19"/>
                  <a:pt x="0" y="37"/>
                  <a:pt x="0" y="56"/>
                </a:cubicBezTo>
                <a:close/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92" name="Freeform 882"/>
          <p:cNvSpPr>
            <a:spLocks noEditPoints="1"/>
          </p:cNvSpPr>
          <p:nvPr userDrawn="1"/>
        </p:nvSpPr>
        <p:spPr bwMode="auto">
          <a:xfrm>
            <a:off x="10710863" y="5040668"/>
            <a:ext cx="103188" cy="169863"/>
          </a:xfrm>
          <a:custGeom>
            <a:avLst/>
            <a:gdLst>
              <a:gd name="T0" fmla="*/ 12 w 65"/>
              <a:gd name="T1" fmla="*/ 0 h 107"/>
              <a:gd name="T2" fmla="*/ 0 w 65"/>
              <a:gd name="T3" fmla="*/ 2 h 107"/>
              <a:gd name="T4" fmla="*/ 41 w 65"/>
              <a:gd name="T5" fmla="*/ 54 h 107"/>
              <a:gd name="T6" fmla="*/ 0 w 65"/>
              <a:gd name="T7" fmla="*/ 106 h 107"/>
              <a:gd name="T8" fmla="*/ 12 w 65"/>
              <a:gd name="T9" fmla="*/ 107 h 107"/>
              <a:gd name="T10" fmla="*/ 65 w 65"/>
              <a:gd name="T11" fmla="*/ 54 h 107"/>
              <a:gd name="T12" fmla="*/ 12 w 65"/>
              <a:gd name="T13" fmla="*/ 0 h 107"/>
              <a:gd name="T14" fmla="*/ 12 w 65"/>
              <a:gd name="T15" fmla="*/ 0 h 107"/>
              <a:gd name="T16" fmla="*/ 12 w 65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107">
                <a:moveTo>
                  <a:pt x="12" y="0"/>
                </a:moveTo>
                <a:cubicBezTo>
                  <a:pt x="7" y="0"/>
                  <a:pt x="3" y="1"/>
                  <a:pt x="0" y="2"/>
                </a:cubicBezTo>
                <a:cubicBezTo>
                  <a:pt x="23" y="7"/>
                  <a:pt x="41" y="28"/>
                  <a:pt x="41" y="54"/>
                </a:cubicBezTo>
                <a:cubicBezTo>
                  <a:pt x="41" y="79"/>
                  <a:pt x="23" y="100"/>
                  <a:pt x="0" y="106"/>
                </a:cubicBezTo>
                <a:cubicBezTo>
                  <a:pt x="3" y="107"/>
                  <a:pt x="7" y="107"/>
                  <a:pt x="12" y="107"/>
                </a:cubicBezTo>
                <a:cubicBezTo>
                  <a:pt x="41" y="107"/>
                  <a:pt x="65" y="83"/>
                  <a:pt x="65" y="54"/>
                </a:cubicBezTo>
                <a:cubicBezTo>
                  <a:pt x="65" y="24"/>
                  <a:pt x="41" y="0"/>
                  <a:pt x="12" y="0"/>
                </a:cubicBezTo>
                <a:close/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954482" y="2605040"/>
            <a:ext cx="8250638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2D416C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954482" y="1165833"/>
            <a:ext cx="8250638" cy="122629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rgbClr val="2D416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54482" y="3460110"/>
            <a:ext cx="5515255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rgbClr val="2D416C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54482" y="3756381"/>
            <a:ext cx="5515255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rgbClr val="2D416C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386408" y="2394139"/>
            <a:ext cx="5419185" cy="8953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386408" y="3289489"/>
            <a:ext cx="5419185" cy="10156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46" name="Freeform 811"/>
          <p:cNvSpPr>
            <a:spLocks noEditPoints="1"/>
          </p:cNvSpPr>
          <p:nvPr userDrawn="1"/>
        </p:nvSpPr>
        <p:spPr bwMode="auto">
          <a:xfrm>
            <a:off x="5068888" y="4385090"/>
            <a:ext cx="2151063" cy="79375"/>
          </a:xfrm>
          <a:custGeom>
            <a:avLst/>
            <a:gdLst>
              <a:gd name="T0" fmla="*/ 891 w 1359"/>
              <a:gd name="T1" fmla="*/ 51 h 51"/>
              <a:gd name="T2" fmla="*/ 302 w 1359"/>
              <a:gd name="T3" fmla="*/ 51 h 51"/>
              <a:gd name="T4" fmla="*/ 277 w 1359"/>
              <a:gd name="T5" fmla="*/ 25 h 51"/>
              <a:gd name="T6" fmla="*/ 302 w 1359"/>
              <a:gd name="T7" fmla="*/ 0 h 51"/>
              <a:gd name="T8" fmla="*/ 891 w 1359"/>
              <a:gd name="T9" fmla="*/ 0 h 51"/>
              <a:gd name="T10" fmla="*/ 917 w 1359"/>
              <a:gd name="T11" fmla="*/ 25 h 51"/>
              <a:gd name="T12" fmla="*/ 891 w 1359"/>
              <a:gd name="T13" fmla="*/ 51 h 51"/>
              <a:gd name="T14" fmla="*/ 217 w 1359"/>
              <a:gd name="T15" fmla="*/ 51 h 51"/>
              <a:gd name="T16" fmla="*/ 127 w 1359"/>
              <a:gd name="T17" fmla="*/ 51 h 51"/>
              <a:gd name="T18" fmla="*/ 101 w 1359"/>
              <a:gd name="T19" fmla="*/ 25 h 51"/>
              <a:gd name="T20" fmla="*/ 127 w 1359"/>
              <a:gd name="T21" fmla="*/ 0 h 51"/>
              <a:gd name="T22" fmla="*/ 217 w 1359"/>
              <a:gd name="T23" fmla="*/ 0 h 51"/>
              <a:gd name="T24" fmla="*/ 242 w 1359"/>
              <a:gd name="T25" fmla="*/ 25 h 51"/>
              <a:gd name="T26" fmla="*/ 217 w 1359"/>
              <a:gd name="T27" fmla="*/ 51 h 51"/>
              <a:gd name="T28" fmla="*/ 1334 w 1359"/>
              <a:gd name="T29" fmla="*/ 51 h 51"/>
              <a:gd name="T30" fmla="*/ 1020 w 1359"/>
              <a:gd name="T31" fmla="*/ 51 h 51"/>
              <a:gd name="T32" fmla="*/ 995 w 1359"/>
              <a:gd name="T33" fmla="*/ 25 h 51"/>
              <a:gd name="T34" fmla="*/ 1020 w 1359"/>
              <a:gd name="T35" fmla="*/ 0 h 51"/>
              <a:gd name="T36" fmla="*/ 1334 w 1359"/>
              <a:gd name="T37" fmla="*/ 0 h 51"/>
              <a:gd name="T38" fmla="*/ 1359 w 1359"/>
              <a:gd name="T39" fmla="*/ 25 h 51"/>
              <a:gd name="T40" fmla="*/ 1334 w 1359"/>
              <a:gd name="T41" fmla="*/ 51 h 51"/>
              <a:gd name="T42" fmla="*/ 38 w 1359"/>
              <a:gd name="T43" fmla="*/ 51 h 51"/>
              <a:gd name="T44" fmla="*/ 26 w 1359"/>
              <a:gd name="T45" fmla="*/ 51 h 51"/>
              <a:gd name="T46" fmla="*/ 0 w 1359"/>
              <a:gd name="T47" fmla="*/ 25 h 51"/>
              <a:gd name="T48" fmla="*/ 26 w 1359"/>
              <a:gd name="T49" fmla="*/ 0 h 51"/>
              <a:gd name="T50" fmla="*/ 38 w 1359"/>
              <a:gd name="T51" fmla="*/ 0 h 51"/>
              <a:gd name="T52" fmla="*/ 64 w 1359"/>
              <a:gd name="T53" fmla="*/ 25 h 51"/>
              <a:gd name="T54" fmla="*/ 38 w 1359"/>
              <a:gd name="T55" fmla="*/ 51 h 51"/>
              <a:gd name="T56" fmla="*/ 38 w 1359"/>
              <a:gd name="T57" fmla="*/ 51 h 51"/>
              <a:gd name="T58" fmla="*/ 38 w 1359"/>
              <a:gd name="T5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59" h="51">
                <a:moveTo>
                  <a:pt x="891" y="51"/>
                </a:moveTo>
                <a:cubicBezTo>
                  <a:pt x="302" y="51"/>
                  <a:pt x="302" y="51"/>
                  <a:pt x="302" y="51"/>
                </a:cubicBezTo>
                <a:cubicBezTo>
                  <a:pt x="288" y="51"/>
                  <a:pt x="277" y="39"/>
                  <a:pt x="277" y="25"/>
                </a:cubicBezTo>
                <a:cubicBezTo>
                  <a:pt x="277" y="11"/>
                  <a:pt x="288" y="0"/>
                  <a:pt x="302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905" y="0"/>
                  <a:pt x="917" y="11"/>
                  <a:pt x="917" y="25"/>
                </a:cubicBezTo>
                <a:cubicBezTo>
                  <a:pt x="917" y="39"/>
                  <a:pt x="905" y="51"/>
                  <a:pt x="891" y="51"/>
                </a:cubicBezTo>
                <a:close/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1" y="39"/>
                  <a:pt x="101" y="25"/>
                </a:cubicBezTo>
                <a:cubicBezTo>
                  <a:pt x="101" y="11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2" y="11"/>
                  <a:pt x="242" y="25"/>
                </a:cubicBezTo>
                <a:cubicBezTo>
                  <a:pt x="242" y="39"/>
                  <a:pt x="231" y="51"/>
                  <a:pt x="217" y="51"/>
                </a:cubicBezTo>
                <a:close/>
                <a:moveTo>
                  <a:pt x="1334" y="51"/>
                </a:moveTo>
                <a:cubicBezTo>
                  <a:pt x="1020" y="51"/>
                  <a:pt x="1020" y="51"/>
                  <a:pt x="1020" y="51"/>
                </a:cubicBezTo>
                <a:cubicBezTo>
                  <a:pt x="1006" y="51"/>
                  <a:pt x="995" y="39"/>
                  <a:pt x="995" y="25"/>
                </a:cubicBezTo>
                <a:cubicBezTo>
                  <a:pt x="995" y="11"/>
                  <a:pt x="1006" y="0"/>
                  <a:pt x="1020" y="0"/>
                </a:cubicBezTo>
                <a:cubicBezTo>
                  <a:pt x="1334" y="0"/>
                  <a:pt x="1334" y="0"/>
                  <a:pt x="1334" y="0"/>
                </a:cubicBezTo>
                <a:cubicBezTo>
                  <a:pt x="1348" y="0"/>
                  <a:pt x="1359" y="11"/>
                  <a:pt x="1359" y="25"/>
                </a:cubicBezTo>
                <a:cubicBezTo>
                  <a:pt x="1359" y="39"/>
                  <a:pt x="1348" y="51"/>
                  <a:pt x="1334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39"/>
                  <a:pt x="0" y="25"/>
                </a:cubicBezTo>
                <a:cubicBezTo>
                  <a:pt x="0" y="11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1"/>
                  <a:pt x="64" y="25"/>
                </a:cubicBezTo>
                <a:cubicBezTo>
                  <a:pt x="64" y="39"/>
                  <a:pt x="53" y="51"/>
                  <a:pt x="38" y="51"/>
                </a:cubicBezTo>
                <a:close/>
                <a:moveTo>
                  <a:pt x="38" y="51"/>
                </a:moveTo>
                <a:cubicBezTo>
                  <a:pt x="38" y="51"/>
                  <a:pt x="38" y="51"/>
                  <a:pt x="38" y="51"/>
                </a:cubicBezTo>
              </a:path>
            </a:pathLst>
          </a:custGeom>
          <a:solidFill>
            <a:srgbClr val="AD98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7" name="Freeform 812"/>
          <p:cNvSpPr>
            <a:spLocks noEditPoints="1"/>
          </p:cNvSpPr>
          <p:nvPr userDrawn="1"/>
        </p:nvSpPr>
        <p:spPr bwMode="auto">
          <a:xfrm>
            <a:off x="5637213" y="4627978"/>
            <a:ext cx="1014413" cy="80963"/>
          </a:xfrm>
          <a:custGeom>
            <a:avLst/>
            <a:gdLst>
              <a:gd name="T0" fmla="*/ 217 w 641"/>
              <a:gd name="T1" fmla="*/ 51 h 51"/>
              <a:gd name="T2" fmla="*/ 127 w 641"/>
              <a:gd name="T3" fmla="*/ 51 h 51"/>
              <a:gd name="T4" fmla="*/ 102 w 641"/>
              <a:gd name="T5" fmla="*/ 26 h 51"/>
              <a:gd name="T6" fmla="*/ 127 w 641"/>
              <a:gd name="T7" fmla="*/ 0 h 51"/>
              <a:gd name="T8" fmla="*/ 217 w 641"/>
              <a:gd name="T9" fmla="*/ 0 h 51"/>
              <a:gd name="T10" fmla="*/ 243 w 641"/>
              <a:gd name="T11" fmla="*/ 26 h 51"/>
              <a:gd name="T12" fmla="*/ 217 w 641"/>
              <a:gd name="T13" fmla="*/ 51 h 51"/>
              <a:gd name="T14" fmla="*/ 615 w 641"/>
              <a:gd name="T15" fmla="*/ 51 h 51"/>
              <a:gd name="T16" fmla="*/ 302 w 641"/>
              <a:gd name="T17" fmla="*/ 51 h 51"/>
              <a:gd name="T18" fmla="*/ 276 w 641"/>
              <a:gd name="T19" fmla="*/ 26 h 51"/>
              <a:gd name="T20" fmla="*/ 302 w 641"/>
              <a:gd name="T21" fmla="*/ 0 h 51"/>
              <a:gd name="T22" fmla="*/ 615 w 641"/>
              <a:gd name="T23" fmla="*/ 0 h 51"/>
              <a:gd name="T24" fmla="*/ 641 w 641"/>
              <a:gd name="T25" fmla="*/ 26 h 51"/>
              <a:gd name="T26" fmla="*/ 615 w 641"/>
              <a:gd name="T27" fmla="*/ 51 h 51"/>
              <a:gd name="T28" fmla="*/ 38 w 641"/>
              <a:gd name="T29" fmla="*/ 51 h 51"/>
              <a:gd name="T30" fmla="*/ 26 w 641"/>
              <a:gd name="T31" fmla="*/ 51 h 51"/>
              <a:gd name="T32" fmla="*/ 0 w 641"/>
              <a:gd name="T33" fmla="*/ 26 h 51"/>
              <a:gd name="T34" fmla="*/ 26 w 641"/>
              <a:gd name="T35" fmla="*/ 0 h 51"/>
              <a:gd name="T36" fmla="*/ 38 w 641"/>
              <a:gd name="T37" fmla="*/ 0 h 51"/>
              <a:gd name="T38" fmla="*/ 64 w 641"/>
              <a:gd name="T39" fmla="*/ 26 h 51"/>
              <a:gd name="T40" fmla="*/ 38 w 641"/>
              <a:gd name="T41" fmla="*/ 51 h 51"/>
              <a:gd name="T42" fmla="*/ 38 w 641"/>
              <a:gd name="T43" fmla="*/ 51 h 51"/>
              <a:gd name="T44" fmla="*/ 38 w 641"/>
              <a:gd name="T4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1" h="51"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2" y="40"/>
                  <a:pt x="102" y="26"/>
                </a:cubicBezTo>
                <a:cubicBezTo>
                  <a:pt x="102" y="12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3" y="12"/>
                  <a:pt x="243" y="26"/>
                </a:cubicBezTo>
                <a:cubicBezTo>
                  <a:pt x="243" y="40"/>
                  <a:pt x="231" y="51"/>
                  <a:pt x="217" y="51"/>
                </a:cubicBezTo>
                <a:close/>
                <a:moveTo>
                  <a:pt x="615" y="51"/>
                </a:moveTo>
                <a:cubicBezTo>
                  <a:pt x="302" y="51"/>
                  <a:pt x="302" y="51"/>
                  <a:pt x="302" y="51"/>
                </a:cubicBezTo>
                <a:cubicBezTo>
                  <a:pt x="288" y="51"/>
                  <a:pt x="276" y="40"/>
                  <a:pt x="276" y="26"/>
                </a:cubicBezTo>
                <a:cubicBezTo>
                  <a:pt x="276" y="12"/>
                  <a:pt x="288" y="0"/>
                  <a:pt x="302" y="0"/>
                </a:cubicBezTo>
                <a:cubicBezTo>
                  <a:pt x="615" y="0"/>
                  <a:pt x="615" y="0"/>
                  <a:pt x="615" y="0"/>
                </a:cubicBezTo>
                <a:cubicBezTo>
                  <a:pt x="630" y="0"/>
                  <a:pt x="641" y="12"/>
                  <a:pt x="641" y="26"/>
                </a:cubicBezTo>
                <a:cubicBezTo>
                  <a:pt x="641" y="40"/>
                  <a:pt x="630" y="51"/>
                  <a:pt x="615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2"/>
                  <a:pt x="64" y="26"/>
                </a:cubicBezTo>
                <a:cubicBezTo>
                  <a:pt x="64" y="40"/>
                  <a:pt x="53" y="51"/>
                  <a:pt x="38" y="51"/>
                </a:cubicBezTo>
                <a:close/>
                <a:moveTo>
                  <a:pt x="38" y="51"/>
                </a:moveTo>
                <a:cubicBezTo>
                  <a:pt x="38" y="51"/>
                  <a:pt x="38" y="51"/>
                  <a:pt x="38" y="51"/>
                </a:cubicBezTo>
              </a:path>
            </a:pathLst>
          </a:custGeom>
          <a:solidFill>
            <a:srgbClr val="EEE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8" name="Freeform 829"/>
          <p:cNvSpPr>
            <a:spLocks noEditPoints="1"/>
          </p:cNvSpPr>
          <p:nvPr userDrawn="1"/>
        </p:nvSpPr>
        <p:spPr bwMode="auto">
          <a:xfrm>
            <a:off x="4206875" y="4139028"/>
            <a:ext cx="3879850" cy="80963"/>
          </a:xfrm>
          <a:custGeom>
            <a:avLst/>
            <a:gdLst>
              <a:gd name="T0" fmla="*/ 1586 w 2452"/>
              <a:gd name="T1" fmla="*/ 51 h 51"/>
              <a:gd name="T2" fmla="*/ 357 w 2452"/>
              <a:gd name="T3" fmla="*/ 51 h 51"/>
              <a:gd name="T4" fmla="*/ 331 w 2452"/>
              <a:gd name="T5" fmla="*/ 26 h 51"/>
              <a:gd name="T6" fmla="*/ 357 w 2452"/>
              <a:gd name="T7" fmla="*/ 0 h 51"/>
              <a:gd name="T8" fmla="*/ 1586 w 2452"/>
              <a:gd name="T9" fmla="*/ 0 h 51"/>
              <a:gd name="T10" fmla="*/ 1611 w 2452"/>
              <a:gd name="T11" fmla="*/ 26 h 51"/>
              <a:gd name="T12" fmla="*/ 1586 w 2452"/>
              <a:gd name="T13" fmla="*/ 51 h 51"/>
              <a:gd name="T14" fmla="*/ 217 w 2452"/>
              <a:gd name="T15" fmla="*/ 51 h 51"/>
              <a:gd name="T16" fmla="*/ 127 w 2452"/>
              <a:gd name="T17" fmla="*/ 51 h 51"/>
              <a:gd name="T18" fmla="*/ 102 w 2452"/>
              <a:gd name="T19" fmla="*/ 26 h 51"/>
              <a:gd name="T20" fmla="*/ 127 w 2452"/>
              <a:gd name="T21" fmla="*/ 0 h 51"/>
              <a:gd name="T22" fmla="*/ 217 w 2452"/>
              <a:gd name="T23" fmla="*/ 0 h 51"/>
              <a:gd name="T24" fmla="*/ 243 w 2452"/>
              <a:gd name="T25" fmla="*/ 26 h 51"/>
              <a:gd name="T26" fmla="*/ 217 w 2452"/>
              <a:gd name="T27" fmla="*/ 51 h 51"/>
              <a:gd name="T28" fmla="*/ 2426 w 2452"/>
              <a:gd name="T29" fmla="*/ 51 h 51"/>
              <a:gd name="T30" fmla="*/ 2112 w 2452"/>
              <a:gd name="T31" fmla="*/ 51 h 51"/>
              <a:gd name="T32" fmla="*/ 2087 w 2452"/>
              <a:gd name="T33" fmla="*/ 26 h 51"/>
              <a:gd name="T34" fmla="*/ 2112 w 2452"/>
              <a:gd name="T35" fmla="*/ 0 h 51"/>
              <a:gd name="T36" fmla="*/ 2426 w 2452"/>
              <a:gd name="T37" fmla="*/ 0 h 51"/>
              <a:gd name="T38" fmla="*/ 2452 w 2452"/>
              <a:gd name="T39" fmla="*/ 26 h 51"/>
              <a:gd name="T40" fmla="*/ 2426 w 2452"/>
              <a:gd name="T41" fmla="*/ 51 h 51"/>
              <a:gd name="T42" fmla="*/ 1867 w 2452"/>
              <a:gd name="T43" fmla="*/ 51 h 51"/>
              <a:gd name="T44" fmla="*/ 1726 w 2452"/>
              <a:gd name="T45" fmla="*/ 51 h 51"/>
              <a:gd name="T46" fmla="*/ 1701 w 2452"/>
              <a:gd name="T47" fmla="*/ 26 h 51"/>
              <a:gd name="T48" fmla="*/ 1726 w 2452"/>
              <a:gd name="T49" fmla="*/ 0 h 51"/>
              <a:gd name="T50" fmla="*/ 1867 w 2452"/>
              <a:gd name="T51" fmla="*/ 0 h 51"/>
              <a:gd name="T52" fmla="*/ 1893 w 2452"/>
              <a:gd name="T53" fmla="*/ 26 h 51"/>
              <a:gd name="T54" fmla="*/ 1867 w 2452"/>
              <a:gd name="T55" fmla="*/ 51 h 51"/>
              <a:gd name="T56" fmla="*/ 38 w 2452"/>
              <a:gd name="T57" fmla="*/ 51 h 51"/>
              <a:gd name="T58" fmla="*/ 26 w 2452"/>
              <a:gd name="T59" fmla="*/ 51 h 51"/>
              <a:gd name="T60" fmla="*/ 0 w 2452"/>
              <a:gd name="T61" fmla="*/ 26 h 51"/>
              <a:gd name="T62" fmla="*/ 26 w 2452"/>
              <a:gd name="T63" fmla="*/ 0 h 51"/>
              <a:gd name="T64" fmla="*/ 38 w 2452"/>
              <a:gd name="T65" fmla="*/ 0 h 51"/>
              <a:gd name="T66" fmla="*/ 64 w 2452"/>
              <a:gd name="T67" fmla="*/ 26 h 51"/>
              <a:gd name="T68" fmla="*/ 38 w 2452"/>
              <a:gd name="T69" fmla="*/ 51 h 51"/>
              <a:gd name="T70" fmla="*/ 1993 w 2452"/>
              <a:gd name="T71" fmla="*/ 51 h 51"/>
              <a:gd name="T72" fmla="*/ 1981 w 2452"/>
              <a:gd name="T73" fmla="*/ 51 h 51"/>
              <a:gd name="T74" fmla="*/ 1955 w 2452"/>
              <a:gd name="T75" fmla="*/ 26 h 51"/>
              <a:gd name="T76" fmla="*/ 1981 w 2452"/>
              <a:gd name="T77" fmla="*/ 0 h 51"/>
              <a:gd name="T78" fmla="*/ 1993 w 2452"/>
              <a:gd name="T79" fmla="*/ 0 h 51"/>
              <a:gd name="T80" fmla="*/ 2019 w 2452"/>
              <a:gd name="T81" fmla="*/ 26 h 51"/>
              <a:gd name="T82" fmla="*/ 1993 w 2452"/>
              <a:gd name="T83" fmla="*/ 51 h 51"/>
              <a:gd name="T84" fmla="*/ 1993 w 2452"/>
              <a:gd name="T85" fmla="*/ 51 h 51"/>
              <a:gd name="T86" fmla="*/ 1993 w 2452"/>
              <a:gd name="T8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52" h="51">
                <a:moveTo>
                  <a:pt x="1586" y="51"/>
                </a:moveTo>
                <a:cubicBezTo>
                  <a:pt x="357" y="51"/>
                  <a:pt x="357" y="51"/>
                  <a:pt x="357" y="51"/>
                </a:cubicBezTo>
                <a:cubicBezTo>
                  <a:pt x="343" y="51"/>
                  <a:pt x="331" y="40"/>
                  <a:pt x="331" y="26"/>
                </a:cubicBezTo>
                <a:cubicBezTo>
                  <a:pt x="331" y="12"/>
                  <a:pt x="343" y="0"/>
                  <a:pt x="357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600" y="0"/>
                  <a:pt x="1611" y="12"/>
                  <a:pt x="1611" y="26"/>
                </a:cubicBezTo>
                <a:cubicBezTo>
                  <a:pt x="1611" y="40"/>
                  <a:pt x="1600" y="51"/>
                  <a:pt x="1586" y="51"/>
                </a:cubicBezTo>
                <a:close/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2" y="40"/>
                  <a:pt x="102" y="26"/>
                </a:cubicBezTo>
                <a:cubicBezTo>
                  <a:pt x="102" y="12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3" y="12"/>
                  <a:pt x="243" y="26"/>
                </a:cubicBezTo>
                <a:cubicBezTo>
                  <a:pt x="243" y="40"/>
                  <a:pt x="231" y="51"/>
                  <a:pt x="217" y="51"/>
                </a:cubicBezTo>
                <a:close/>
                <a:moveTo>
                  <a:pt x="2426" y="51"/>
                </a:moveTo>
                <a:cubicBezTo>
                  <a:pt x="2112" y="51"/>
                  <a:pt x="2112" y="51"/>
                  <a:pt x="2112" y="51"/>
                </a:cubicBezTo>
                <a:cubicBezTo>
                  <a:pt x="2098" y="51"/>
                  <a:pt x="2087" y="40"/>
                  <a:pt x="2087" y="26"/>
                </a:cubicBezTo>
                <a:cubicBezTo>
                  <a:pt x="2087" y="12"/>
                  <a:pt x="2098" y="0"/>
                  <a:pt x="2112" y="0"/>
                </a:cubicBezTo>
                <a:cubicBezTo>
                  <a:pt x="2426" y="0"/>
                  <a:pt x="2426" y="0"/>
                  <a:pt x="2426" y="0"/>
                </a:cubicBezTo>
                <a:cubicBezTo>
                  <a:pt x="2440" y="0"/>
                  <a:pt x="2452" y="12"/>
                  <a:pt x="2452" y="26"/>
                </a:cubicBezTo>
                <a:cubicBezTo>
                  <a:pt x="2452" y="40"/>
                  <a:pt x="2440" y="51"/>
                  <a:pt x="2426" y="51"/>
                </a:cubicBezTo>
                <a:close/>
                <a:moveTo>
                  <a:pt x="1867" y="51"/>
                </a:moveTo>
                <a:cubicBezTo>
                  <a:pt x="1726" y="51"/>
                  <a:pt x="1726" y="51"/>
                  <a:pt x="1726" y="51"/>
                </a:cubicBezTo>
                <a:cubicBezTo>
                  <a:pt x="1712" y="51"/>
                  <a:pt x="1701" y="40"/>
                  <a:pt x="1701" y="26"/>
                </a:cubicBezTo>
                <a:cubicBezTo>
                  <a:pt x="1701" y="12"/>
                  <a:pt x="1712" y="0"/>
                  <a:pt x="1726" y="0"/>
                </a:cubicBezTo>
                <a:cubicBezTo>
                  <a:pt x="1867" y="0"/>
                  <a:pt x="1867" y="0"/>
                  <a:pt x="1867" y="0"/>
                </a:cubicBezTo>
                <a:cubicBezTo>
                  <a:pt x="1881" y="0"/>
                  <a:pt x="1893" y="12"/>
                  <a:pt x="1893" y="26"/>
                </a:cubicBezTo>
                <a:cubicBezTo>
                  <a:pt x="1893" y="40"/>
                  <a:pt x="1881" y="51"/>
                  <a:pt x="1867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2"/>
                  <a:pt x="64" y="26"/>
                </a:cubicBezTo>
                <a:cubicBezTo>
                  <a:pt x="64" y="40"/>
                  <a:pt x="53" y="51"/>
                  <a:pt x="38" y="51"/>
                </a:cubicBezTo>
                <a:close/>
                <a:moveTo>
                  <a:pt x="1993" y="51"/>
                </a:moveTo>
                <a:cubicBezTo>
                  <a:pt x="1981" y="51"/>
                  <a:pt x="1981" y="51"/>
                  <a:pt x="1981" y="51"/>
                </a:cubicBezTo>
                <a:cubicBezTo>
                  <a:pt x="1966" y="51"/>
                  <a:pt x="1955" y="40"/>
                  <a:pt x="1955" y="26"/>
                </a:cubicBezTo>
                <a:cubicBezTo>
                  <a:pt x="1955" y="12"/>
                  <a:pt x="1966" y="0"/>
                  <a:pt x="1981" y="0"/>
                </a:cubicBezTo>
                <a:cubicBezTo>
                  <a:pt x="1993" y="0"/>
                  <a:pt x="1993" y="0"/>
                  <a:pt x="1993" y="0"/>
                </a:cubicBezTo>
                <a:cubicBezTo>
                  <a:pt x="2007" y="0"/>
                  <a:pt x="2019" y="12"/>
                  <a:pt x="2019" y="26"/>
                </a:cubicBezTo>
                <a:cubicBezTo>
                  <a:pt x="2019" y="40"/>
                  <a:pt x="2007" y="51"/>
                  <a:pt x="1993" y="51"/>
                </a:cubicBezTo>
                <a:close/>
                <a:moveTo>
                  <a:pt x="1993" y="51"/>
                </a:moveTo>
                <a:cubicBezTo>
                  <a:pt x="1993" y="51"/>
                  <a:pt x="1993" y="51"/>
                  <a:pt x="1993" y="51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9" name="Freeform 815"/>
          <p:cNvSpPr>
            <a:spLocks noEditPoints="1"/>
          </p:cNvSpPr>
          <p:nvPr userDrawn="1"/>
        </p:nvSpPr>
        <p:spPr bwMode="auto">
          <a:xfrm>
            <a:off x="8555038" y="2212370"/>
            <a:ext cx="80963" cy="80963"/>
          </a:xfrm>
          <a:custGeom>
            <a:avLst/>
            <a:gdLst>
              <a:gd name="T0" fmla="*/ 0 w 51"/>
              <a:gd name="T1" fmla="*/ 26 h 51"/>
              <a:gd name="T2" fmla="*/ 26 w 51"/>
              <a:gd name="T3" fmla="*/ 51 h 51"/>
              <a:gd name="T4" fmla="*/ 51 w 51"/>
              <a:gd name="T5" fmla="*/ 26 h 51"/>
              <a:gd name="T6" fmla="*/ 26 w 51"/>
              <a:gd name="T7" fmla="*/ 0 h 51"/>
              <a:gd name="T8" fmla="*/ 0 w 51"/>
              <a:gd name="T9" fmla="*/ 26 h 51"/>
              <a:gd name="T10" fmla="*/ 0 w 51"/>
              <a:gd name="T11" fmla="*/ 26 h 51"/>
              <a:gd name="T12" fmla="*/ 0 w 51"/>
              <a:gd name="T13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6"/>
                </a:moveTo>
                <a:cubicBezTo>
                  <a:pt x="0" y="40"/>
                  <a:pt x="12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2"/>
                  <a:pt x="40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lose/>
                <a:moveTo>
                  <a:pt x="0" y="26"/>
                </a:moveTo>
                <a:cubicBezTo>
                  <a:pt x="0" y="26"/>
                  <a:pt x="0" y="26"/>
                  <a:pt x="0" y="26"/>
                </a:cubicBezTo>
              </a:path>
            </a:pathLst>
          </a:custGeom>
          <a:solidFill>
            <a:srgbClr val="4CC6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0" name="Freeform 818"/>
          <p:cNvSpPr>
            <a:spLocks noEditPoints="1"/>
          </p:cNvSpPr>
          <p:nvPr userDrawn="1"/>
        </p:nvSpPr>
        <p:spPr bwMode="auto">
          <a:xfrm>
            <a:off x="3603625" y="2784060"/>
            <a:ext cx="101600" cy="101600"/>
          </a:xfrm>
          <a:custGeom>
            <a:avLst/>
            <a:gdLst>
              <a:gd name="T0" fmla="*/ 0 w 64"/>
              <a:gd name="T1" fmla="*/ 32 h 64"/>
              <a:gd name="T2" fmla="*/ 32 w 64"/>
              <a:gd name="T3" fmla="*/ 64 h 64"/>
              <a:gd name="T4" fmla="*/ 64 w 64"/>
              <a:gd name="T5" fmla="*/ 32 h 64"/>
              <a:gd name="T6" fmla="*/ 32 w 64"/>
              <a:gd name="T7" fmla="*/ 0 h 64"/>
              <a:gd name="T8" fmla="*/ 0 w 64"/>
              <a:gd name="T9" fmla="*/ 32 h 64"/>
              <a:gd name="T10" fmla="*/ 0 w 64"/>
              <a:gd name="T11" fmla="*/ 32 h 64"/>
              <a:gd name="T12" fmla="*/ 0 w 64"/>
              <a:gd name="T13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64">
                <a:moveTo>
                  <a:pt x="0" y="32"/>
                </a:moveTo>
                <a:cubicBezTo>
                  <a:pt x="0" y="49"/>
                  <a:pt x="15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lose/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</a:path>
            </a:pathLst>
          </a:custGeom>
          <a:solidFill>
            <a:srgbClr val="FFA8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1" name="Freeform 820"/>
          <p:cNvSpPr>
            <a:spLocks noEditPoints="1"/>
          </p:cNvSpPr>
          <p:nvPr userDrawn="1"/>
        </p:nvSpPr>
        <p:spPr bwMode="auto">
          <a:xfrm>
            <a:off x="8993188" y="1872645"/>
            <a:ext cx="220663" cy="222250"/>
          </a:xfrm>
          <a:custGeom>
            <a:avLst/>
            <a:gdLst>
              <a:gd name="T0" fmla="*/ 70 w 140"/>
              <a:gd name="T1" fmla="*/ 0 h 141"/>
              <a:gd name="T2" fmla="*/ 0 w 140"/>
              <a:gd name="T3" fmla="*/ 71 h 141"/>
              <a:gd name="T4" fmla="*/ 70 w 140"/>
              <a:gd name="T5" fmla="*/ 141 h 141"/>
              <a:gd name="T6" fmla="*/ 140 w 140"/>
              <a:gd name="T7" fmla="*/ 71 h 141"/>
              <a:gd name="T8" fmla="*/ 70 w 140"/>
              <a:gd name="T9" fmla="*/ 0 h 141"/>
              <a:gd name="T10" fmla="*/ 70 w 140"/>
              <a:gd name="T11" fmla="*/ 96 h 141"/>
              <a:gd name="T12" fmla="*/ 44 w 140"/>
              <a:gd name="T13" fmla="*/ 71 h 141"/>
              <a:gd name="T14" fmla="*/ 70 w 140"/>
              <a:gd name="T15" fmla="*/ 45 h 141"/>
              <a:gd name="T16" fmla="*/ 96 w 140"/>
              <a:gd name="T17" fmla="*/ 71 h 141"/>
              <a:gd name="T18" fmla="*/ 70 w 140"/>
              <a:gd name="T19" fmla="*/ 96 h 141"/>
              <a:gd name="T20" fmla="*/ 70 w 140"/>
              <a:gd name="T21" fmla="*/ 96 h 141"/>
              <a:gd name="T22" fmla="*/ 70 w 140"/>
              <a:gd name="T23" fmla="*/ 9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0" h="141">
                <a:moveTo>
                  <a:pt x="70" y="0"/>
                </a:moveTo>
                <a:cubicBezTo>
                  <a:pt x="31" y="0"/>
                  <a:pt x="0" y="32"/>
                  <a:pt x="0" y="71"/>
                </a:cubicBezTo>
                <a:cubicBezTo>
                  <a:pt x="0" y="110"/>
                  <a:pt x="31" y="141"/>
                  <a:pt x="70" y="141"/>
                </a:cubicBezTo>
                <a:cubicBezTo>
                  <a:pt x="109" y="141"/>
                  <a:pt x="140" y="110"/>
                  <a:pt x="140" y="71"/>
                </a:cubicBezTo>
                <a:cubicBezTo>
                  <a:pt x="140" y="32"/>
                  <a:pt x="109" y="0"/>
                  <a:pt x="70" y="0"/>
                </a:cubicBezTo>
                <a:close/>
                <a:moveTo>
                  <a:pt x="70" y="96"/>
                </a:moveTo>
                <a:cubicBezTo>
                  <a:pt x="56" y="96"/>
                  <a:pt x="44" y="85"/>
                  <a:pt x="44" y="71"/>
                </a:cubicBezTo>
                <a:cubicBezTo>
                  <a:pt x="44" y="57"/>
                  <a:pt x="56" y="45"/>
                  <a:pt x="70" y="45"/>
                </a:cubicBezTo>
                <a:cubicBezTo>
                  <a:pt x="84" y="45"/>
                  <a:pt x="96" y="57"/>
                  <a:pt x="96" y="71"/>
                </a:cubicBezTo>
                <a:cubicBezTo>
                  <a:pt x="96" y="85"/>
                  <a:pt x="84" y="96"/>
                  <a:pt x="70" y="96"/>
                </a:cubicBezTo>
                <a:close/>
                <a:moveTo>
                  <a:pt x="70" y="96"/>
                </a:moveTo>
                <a:cubicBezTo>
                  <a:pt x="70" y="96"/>
                  <a:pt x="70" y="96"/>
                  <a:pt x="70" y="96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2" name="Freeform 822"/>
          <p:cNvSpPr>
            <a:spLocks noEditPoints="1"/>
          </p:cNvSpPr>
          <p:nvPr userDrawn="1"/>
        </p:nvSpPr>
        <p:spPr bwMode="auto">
          <a:xfrm>
            <a:off x="2949575" y="2410997"/>
            <a:ext cx="273050" cy="274638"/>
          </a:xfrm>
          <a:custGeom>
            <a:avLst/>
            <a:gdLst>
              <a:gd name="T0" fmla="*/ 16 w 173"/>
              <a:gd name="T1" fmla="*/ 72 h 173"/>
              <a:gd name="T2" fmla="*/ 61 w 173"/>
              <a:gd name="T3" fmla="*/ 72 h 173"/>
              <a:gd name="T4" fmla="*/ 77 w 173"/>
              <a:gd name="T5" fmla="*/ 88 h 173"/>
              <a:gd name="T6" fmla="*/ 61 w 173"/>
              <a:gd name="T7" fmla="*/ 104 h 173"/>
              <a:gd name="T8" fmla="*/ 16 w 173"/>
              <a:gd name="T9" fmla="*/ 104 h 173"/>
              <a:gd name="T10" fmla="*/ 0 w 173"/>
              <a:gd name="T11" fmla="*/ 88 h 173"/>
              <a:gd name="T12" fmla="*/ 16 w 173"/>
              <a:gd name="T13" fmla="*/ 72 h 173"/>
              <a:gd name="T14" fmla="*/ 72 w 173"/>
              <a:gd name="T15" fmla="*/ 157 h 173"/>
              <a:gd name="T16" fmla="*/ 72 w 173"/>
              <a:gd name="T17" fmla="*/ 112 h 173"/>
              <a:gd name="T18" fmla="*/ 88 w 173"/>
              <a:gd name="T19" fmla="*/ 96 h 173"/>
              <a:gd name="T20" fmla="*/ 104 w 173"/>
              <a:gd name="T21" fmla="*/ 112 h 173"/>
              <a:gd name="T22" fmla="*/ 104 w 173"/>
              <a:gd name="T23" fmla="*/ 157 h 173"/>
              <a:gd name="T24" fmla="*/ 88 w 173"/>
              <a:gd name="T25" fmla="*/ 173 h 173"/>
              <a:gd name="T26" fmla="*/ 72 w 173"/>
              <a:gd name="T27" fmla="*/ 157 h 173"/>
              <a:gd name="T28" fmla="*/ 157 w 173"/>
              <a:gd name="T29" fmla="*/ 100 h 173"/>
              <a:gd name="T30" fmla="*/ 112 w 173"/>
              <a:gd name="T31" fmla="*/ 100 h 173"/>
              <a:gd name="T32" fmla="*/ 96 w 173"/>
              <a:gd name="T33" fmla="*/ 84 h 173"/>
              <a:gd name="T34" fmla="*/ 112 w 173"/>
              <a:gd name="T35" fmla="*/ 68 h 173"/>
              <a:gd name="T36" fmla="*/ 157 w 173"/>
              <a:gd name="T37" fmla="*/ 68 h 173"/>
              <a:gd name="T38" fmla="*/ 173 w 173"/>
              <a:gd name="T39" fmla="*/ 84 h 173"/>
              <a:gd name="T40" fmla="*/ 157 w 173"/>
              <a:gd name="T41" fmla="*/ 100 h 173"/>
              <a:gd name="T42" fmla="*/ 101 w 173"/>
              <a:gd name="T43" fmla="*/ 16 h 173"/>
              <a:gd name="T44" fmla="*/ 101 w 173"/>
              <a:gd name="T45" fmla="*/ 61 h 173"/>
              <a:gd name="T46" fmla="*/ 85 w 173"/>
              <a:gd name="T47" fmla="*/ 77 h 173"/>
              <a:gd name="T48" fmla="*/ 69 w 173"/>
              <a:gd name="T49" fmla="*/ 61 h 173"/>
              <a:gd name="T50" fmla="*/ 69 w 173"/>
              <a:gd name="T51" fmla="*/ 16 h 173"/>
              <a:gd name="T52" fmla="*/ 85 w 173"/>
              <a:gd name="T53" fmla="*/ 0 h 173"/>
              <a:gd name="T54" fmla="*/ 101 w 173"/>
              <a:gd name="T55" fmla="*/ 16 h 173"/>
              <a:gd name="T56" fmla="*/ 101 w 173"/>
              <a:gd name="T57" fmla="*/ 16 h 173"/>
              <a:gd name="T58" fmla="*/ 101 w 173"/>
              <a:gd name="T59" fmla="*/ 1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73">
                <a:moveTo>
                  <a:pt x="16" y="72"/>
                </a:moveTo>
                <a:cubicBezTo>
                  <a:pt x="61" y="72"/>
                  <a:pt x="61" y="72"/>
                  <a:pt x="61" y="72"/>
                </a:cubicBezTo>
                <a:cubicBezTo>
                  <a:pt x="70" y="72"/>
                  <a:pt x="77" y="79"/>
                  <a:pt x="77" y="88"/>
                </a:cubicBezTo>
                <a:cubicBezTo>
                  <a:pt x="77" y="97"/>
                  <a:pt x="70" y="104"/>
                  <a:pt x="61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7" y="104"/>
                  <a:pt x="0" y="97"/>
                  <a:pt x="0" y="88"/>
                </a:cubicBezTo>
                <a:cubicBezTo>
                  <a:pt x="0" y="79"/>
                  <a:pt x="7" y="72"/>
                  <a:pt x="16" y="72"/>
                </a:cubicBezTo>
                <a:close/>
                <a:moveTo>
                  <a:pt x="72" y="157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103"/>
                  <a:pt x="79" y="96"/>
                  <a:pt x="88" y="96"/>
                </a:cubicBezTo>
                <a:cubicBezTo>
                  <a:pt x="97" y="96"/>
                  <a:pt x="104" y="103"/>
                  <a:pt x="104" y="112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04" y="166"/>
                  <a:pt x="97" y="173"/>
                  <a:pt x="88" y="173"/>
                </a:cubicBezTo>
                <a:cubicBezTo>
                  <a:pt x="80" y="173"/>
                  <a:pt x="72" y="166"/>
                  <a:pt x="72" y="157"/>
                </a:cubicBezTo>
                <a:close/>
                <a:moveTo>
                  <a:pt x="157" y="100"/>
                </a:moveTo>
                <a:cubicBezTo>
                  <a:pt x="112" y="100"/>
                  <a:pt x="112" y="100"/>
                  <a:pt x="112" y="100"/>
                </a:cubicBezTo>
                <a:cubicBezTo>
                  <a:pt x="103" y="100"/>
                  <a:pt x="96" y="93"/>
                  <a:pt x="96" y="84"/>
                </a:cubicBezTo>
                <a:cubicBezTo>
                  <a:pt x="96" y="75"/>
                  <a:pt x="103" y="68"/>
                  <a:pt x="112" y="68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166" y="68"/>
                  <a:pt x="173" y="75"/>
                  <a:pt x="173" y="84"/>
                </a:cubicBezTo>
                <a:cubicBezTo>
                  <a:pt x="173" y="93"/>
                  <a:pt x="166" y="100"/>
                  <a:pt x="157" y="100"/>
                </a:cubicBezTo>
                <a:close/>
                <a:moveTo>
                  <a:pt x="101" y="16"/>
                </a:moveTo>
                <a:cubicBezTo>
                  <a:pt x="101" y="61"/>
                  <a:pt x="101" y="61"/>
                  <a:pt x="101" y="61"/>
                </a:cubicBezTo>
                <a:cubicBezTo>
                  <a:pt x="101" y="70"/>
                  <a:pt x="93" y="77"/>
                  <a:pt x="85" y="77"/>
                </a:cubicBezTo>
                <a:cubicBezTo>
                  <a:pt x="76" y="77"/>
                  <a:pt x="69" y="70"/>
                  <a:pt x="69" y="61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7"/>
                  <a:pt x="76" y="0"/>
                  <a:pt x="85" y="0"/>
                </a:cubicBezTo>
                <a:cubicBezTo>
                  <a:pt x="93" y="0"/>
                  <a:pt x="101" y="7"/>
                  <a:pt x="101" y="16"/>
                </a:cubicBezTo>
                <a:close/>
                <a:moveTo>
                  <a:pt x="101" y="16"/>
                </a:moveTo>
                <a:cubicBezTo>
                  <a:pt x="101" y="16"/>
                  <a:pt x="101" y="16"/>
                  <a:pt x="101" y="16"/>
                </a:cubicBezTo>
              </a:path>
            </a:pathLst>
          </a:custGeom>
          <a:solidFill>
            <a:srgbClr val="AD98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3" name="Freeform 823"/>
          <p:cNvSpPr>
            <a:spLocks noEditPoints="1"/>
          </p:cNvSpPr>
          <p:nvPr userDrawn="1"/>
        </p:nvSpPr>
        <p:spPr bwMode="auto">
          <a:xfrm>
            <a:off x="8115300" y="1423383"/>
            <a:ext cx="49213" cy="49213"/>
          </a:xfrm>
          <a:custGeom>
            <a:avLst/>
            <a:gdLst>
              <a:gd name="T0" fmla="*/ 0 w 31"/>
              <a:gd name="T1" fmla="*/ 15 h 31"/>
              <a:gd name="T2" fmla="*/ 15 w 31"/>
              <a:gd name="T3" fmla="*/ 31 h 31"/>
              <a:gd name="T4" fmla="*/ 31 w 31"/>
              <a:gd name="T5" fmla="*/ 15 h 31"/>
              <a:gd name="T6" fmla="*/ 15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4" name="Freeform 824"/>
          <p:cNvSpPr>
            <a:spLocks noEditPoints="1"/>
          </p:cNvSpPr>
          <p:nvPr userDrawn="1"/>
        </p:nvSpPr>
        <p:spPr bwMode="auto">
          <a:xfrm>
            <a:off x="8299450" y="1410683"/>
            <a:ext cx="49213" cy="49213"/>
          </a:xfrm>
          <a:custGeom>
            <a:avLst/>
            <a:gdLst>
              <a:gd name="T0" fmla="*/ 0 w 31"/>
              <a:gd name="T1" fmla="*/ 15 h 31"/>
              <a:gd name="T2" fmla="*/ 16 w 31"/>
              <a:gd name="T3" fmla="*/ 31 h 31"/>
              <a:gd name="T4" fmla="*/ 31 w 31"/>
              <a:gd name="T5" fmla="*/ 15 h 31"/>
              <a:gd name="T6" fmla="*/ 16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6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6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5" name="Freeform 825"/>
          <p:cNvSpPr>
            <a:spLocks noEditPoints="1"/>
          </p:cNvSpPr>
          <p:nvPr userDrawn="1"/>
        </p:nvSpPr>
        <p:spPr bwMode="auto">
          <a:xfrm>
            <a:off x="8199438" y="1340833"/>
            <a:ext cx="49213" cy="49213"/>
          </a:xfrm>
          <a:custGeom>
            <a:avLst/>
            <a:gdLst>
              <a:gd name="T0" fmla="*/ 0 w 31"/>
              <a:gd name="T1" fmla="*/ 16 h 31"/>
              <a:gd name="T2" fmla="*/ 15 w 31"/>
              <a:gd name="T3" fmla="*/ 31 h 31"/>
              <a:gd name="T4" fmla="*/ 31 w 31"/>
              <a:gd name="T5" fmla="*/ 16 h 31"/>
              <a:gd name="T6" fmla="*/ 15 w 31"/>
              <a:gd name="T7" fmla="*/ 0 h 31"/>
              <a:gd name="T8" fmla="*/ 0 w 31"/>
              <a:gd name="T9" fmla="*/ 16 h 31"/>
              <a:gd name="T10" fmla="*/ 0 w 31"/>
              <a:gd name="T11" fmla="*/ 16 h 31"/>
              <a:gd name="T12" fmla="*/ 0 w 31"/>
              <a:gd name="T13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6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6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6"/>
                </a:cubicBezTo>
                <a:close/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6" name="Freeform 826"/>
          <p:cNvSpPr>
            <a:spLocks noEditPoints="1"/>
          </p:cNvSpPr>
          <p:nvPr userDrawn="1"/>
        </p:nvSpPr>
        <p:spPr bwMode="auto">
          <a:xfrm>
            <a:off x="8207375" y="1507520"/>
            <a:ext cx="49213" cy="49213"/>
          </a:xfrm>
          <a:custGeom>
            <a:avLst/>
            <a:gdLst>
              <a:gd name="T0" fmla="*/ 0 w 31"/>
              <a:gd name="T1" fmla="*/ 15 h 31"/>
              <a:gd name="T2" fmla="*/ 15 w 31"/>
              <a:gd name="T3" fmla="*/ 31 h 31"/>
              <a:gd name="T4" fmla="*/ 31 w 31"/>
              <a:gd name="T5" fmla="*/ 15 h 31"/>
              <a:gd name="T6" fmla="*/ 15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7" name="Freeform 827"/>
          <p:cNvSpPr>
            <a:spLocks noEditPoints="1"/>
          </p:cNvSpPr>
          <p:nvPr userDrawn="1"/>
        </p:nvSpPr>
        <p:spPr bwMode="auto">
          <a:xfrm>
            <a:off x="8086725" y="1297970"/>
            <a:ext cx="293688" cy="293688"/>
          </a:xfrm>
          <a:custGeom>
            <a:avLst/>
            <a:gdLst>
              <a:gd name="T0" fmla="*/ 23 w 186"/>
              <a:gd name="T1" fmla="*/ 10 h 186"/>
              <a:gd name="T2" fmla="*/ 71 w 186"/>
              <a:gd name="T3" fmla="*/ 58 h 186"/>
              <a:gd name="T4" fmla="*/ 71 w 186"/>
              <a:gd name="T5" fmla="*/ 76 h 186"/>
              <a:gd name="T6" fmla="*/ 52 w 186"/>
              <a:gd name="T7" fmla="*/ 76 h 186"/>
              <a:gd name="T8" fmla="*/ 5 w 186"/>
              <a:gd name="T9" fmla="*/ 29 h 186"/>
              <a:gd name="T10" fmla="*/ 5 w 186"/>
              <a:gd name="T11" fmla="*/ 10 h 186"/>
              <a:gd name="T12" fmla="*/ 23 w 186"/>
              <a:gd name="T13" fmla="*/ 10 h 186"/>
              <a:gd name="T14" fmla="*/ 5 w 186"/>
              <a:gd name="T15" fmla="*/ 162 h 186"/>
              <a:gd name="T16" fmla="*/ 53 w 186"/>
              <a:gd name="T17" fmla="*/ 115 h 186"/>
              <a:gd name="T18" fmla="*/ 71 w 186"/>
              <a:gd name="T19" fmla="*/ 115 h 186"/>
              <a:gd name="T20" fmla="*/ 71 w 186"/>
              <a:gd name="T21" fmla="*/ 133 h 186"/>
              <a:gd name="T22" fmla="*/ 24 w 186"/>
              <a:gd name="T23" fmla="*/ 180 h 186"/>
              <a:gd name="T24" fmla="*/ 5 w 186"/>
              <a:gd name="T25" fmla="*/ 180 h 186"/>
              <a:gd name="T26" fmla="*/ 5 w 186"/>
              <a:gd name="T27" fmla="*/ 162 h 186"/>
              <a:gd name="T28" fmla="*/ 162 w 186"/>
              <a:gd name="T29" fmla="*/ 178 h 186"/>
              <a:gd name="T30" fmla="*/ 115 w 186"/>
              <a:gd name="T31" fmla="*/ 130 h 186"/>
              <a:gd name="T32" fmla="*/ 115 w 186"/>
              <a:gd name="T33" fmla="*/ 112 h 186"/>
              <a:gd name="T34" fmla="*/ 133 w 186"/>
              <a:gd name="T35" fmla="*/ 112 h 186"/>
              <a:gd name="T36" fmla="*/ 181 w 186"/>
              <a:gd name="T37" fmla="*/ 159 h 186"/>
              <a:gd name="T38" fmla="*/ 181 w 186"/>
              <a:gd name="T39" fmla="*/ 178 h 186"/>
              <a:gd name="T40" fmla="*/ 162 w 186"/>
              <a:gd name="T41" fmla="*/ 178 h 186"/>
              <a:gd name="T42" fmla="*/ 175 w 186"/>
              <a:gd name="T43" fmla="*/ 23 h 186"/>
              <a:gd name="T44" fmla="*/ 128 w 186"/>
              <a:gd name="T45" fmla="*/ 71 h 186"/>
              <a:gd name="T46" fmla="*/ 110 w 186"/>
              <a:gd name="T47" fmla="*/ 71 h 186"/>
              <a:gd name="T48" fmla="*/ 110 w 186"/>
              <a:gd name="T49" fmla="*/ 52 h 186"/>
              <a:gd name="T50" fmla="*/ 157 w 186"/>
              <a:gd name="T51" fmla="*/ 5 h 186"/>
              <a:gd name="T52" fmla="*/ 175 w 186"/>
              <a:gd name="T53" fmla="*/ 5 h 186"/>
              <a:gd name="T54" fmla="*/ 175 w 186"/>
              <a:gd name="T55" fmla="*/ 23 h 186"/>
              <a:gd name="T56" fmla="*/ 175 w 186"/>
              <a:gd name="T57" fmla="*/ 23 h 186"/>
              <a:gd name="T58" fmla="*/ 175 w 186"/>
              <a:gd name="T59" fmla="*/ 2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6" h="186">
                <a:moveTo>
                  <a:pt x="23" y="10"/>
                </a:moveTo>
                <a:cubicBezTo>
                  <a:pt x="71" y="58"/>
                  <a:pt x="71" y="58"/>
                  <a:pt x="71" y="58"/>
                </a:cubicBezTo>
                <a:cubicBezTo>
                  <a:pt x="76" y="63"/>
                  <a:pt x="76" y="71"/>
                  <a:pt x="71" y="76"/>
                </a:cubicBezTo>
                <a:cubicBezTo>
                  <a:pt x="66" y="81"/>
                  <a:pt x="58" y="81"/>
                  <a:pt x="52" y="76"/>
                </a:cubicBezTo>
                <a:cubicBezTo>
                  <a:pt x="5" y="29"/>
                  <a:pt x="5" y="29"/>
                  <a:pt x="5" y="29"/>
                </a:cubicBezTo>
                <a:cubicBezTo>
                  <a:pt x="0" y="24"/>
                  <a:pt x="0" y="16"/>
                  <a:pt x="5" y="10"/>
                </a:cubicBezTo>
                <a:cubicBezTo>
                  <a:pt x="10" y="5"/>
                  <a:pt x="18" y="5"/>
                  <a:pt x="23" y="10"/>
                </a:cubicBezTo>
                <a:close/>
                <a:moveTo>
                  <a:pt x="5" y="162"/>
                </a:moveTo>
                <a:cubicBezTo>
                  <a:pt x="53" y="115"/>
                  <a:pt x="53" y="115"/>
                  <a:pt x="53" y="115"/>
                </a:cubicBezTo>
                <a:cubicBezTo>
                  <a:pt x="58" y="110"/>
                  <a:pt x="66" y="110"/>
                  <a:pt x="71" y="115"/>
                </a:cubicBezTo>
                <a:cubicBezTo>
                  <a:pt x="76" y="120"/>
                  <a:pt x="76" y="128"/>
                  <a:pt x="71" y="133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18" y="186"/>
                  <a:pt x="10" y="186"/>
                  <a:pt x="5" y="180"/>
                </a:cubicBezTo>
                <a:cubicBezTo>
                  <a:pt x="1" y="175"/>
                  <a:pt x="1" y="167"/>
                  <a:pt x="5" y="162"/>
                </a:cubicBezTo>
                <a:close/>
                <a:moveTo>
                  <a:pt x="162" y="178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0" y="125"/>
                  <a:pt x="110" y="117"/>
                  <a:pt x="115" y="112"/>
                </a:cubicBezTo>
                <a:cubicBezTo>
                  <a:pt x="120" y="107"/>
                  <a:pt x="128" y="107"/>
                  <a:pt x="133" y="112"/>
                </a:cubicBezTo>
                <a:cubicBezTo>
                  <a:pt x="181" y="159"/>
                  <a:pt x="181" y="159"/>
                  <a:pt x="181" y="159"/>
                </a:cubicBezTo>
                <a:cubicBezTo>
                  <a:pt x="186" y="164"/>
                  <a:pt x="186" y="172"/>
                  <a:pt x="181" y="178"/>
                </a:cubicBezTo>
                <a:cubicBezTo>
                  <a:pt x="176" y="183"/>
                  <a:pt x="168" y="183"/>
                  <a:pt x="162" y="178"/>
                </a:cubicBezTo>
                <a:close/>
                <a:moveTo>
                  <a:pt x="175" y="23"/>
                </a:moveTo>
                <a:cubicBezTo>
                  <a:pt x="128" y="71"/>
                  <a:pt x="128" y="71"/>
                  <a:pt x="128" y="71"/>
                </a:cubicBezTo>
                <a:cubicBezTo>
                  <a:pt x="123" y="76"/>
                  <a:pt x="115" y="76"/>
                  <a:pt x="110" y="71"/>
                </a:cubicBezTo>
                <a:cubicBezTo>
                  <a:pt x="105" y="66"/>
                  <a:pt x="105" y="58"/>
                  <a:pt x="110" y="52"/>
                </a:cubicBezTo>
                <a:cubicBezTo>
                  <a:pt x="157" y="5"/>
                  <a:pt x="157" y="5"/>
                  <a:pt x="157" y="5"/>
                </a:cubicBezTo>
                <a:cubicBezTo>
                  <a:pt x="162" y="0"/>
                  <a:pt x="170" y="0"/>
                  <a:pt x="175" y="5"/>
                </a:cubicBezTo>
                <a:cubicBezTo>
                  <a:pt x="180" y="10"/>
                  <a:pt x="180" y="18"/>
                  <a:pt x="175" y="23"/>
                </a:cubicBezTo>
                <a:close/>
                <a:moveTo>
                  <a:pt x="175" y="23"/>
                </a:moveTo>
                <a:cubicBezTo>
                  <a:pt x="175" y="23"/>
                  <a:pt x="175" y="23"/>
                  <a:pt x="175" y="23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3064437"/>
            <a:ext cx="5426076" cy="70224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82962" y="4140535"/>
            <a:ext cx="5426076" cy="310871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228589" marR="0" indent="-228589" algn="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accent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4451406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accent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849" name="Freeform 813"/>
          <p:cNvSpPr>
            <a:spLocks noEditPoints="1"/>
          </p:cNvSpPr>
          <p:nvPr userDrawn="1"/>
        </p:nvSpPr>
        <p:spPr bwMode="auto">
          <a:xfrm>
            <a:off x="3278188" y="1609726"/>
            <a:ext cx="300038" cy="319088"/>
          </a:xfrm>
          <a:custGeom>
            <a:avLst/>
            <a:gdLst>
              <a:gd name="T0" fmla="*/ 61 w 189"/>
              <a:gd name="T1" fmla="*/ 16 h 201"/>
              <a:gd name="T2" fmla="*/ 30 w 189"/>
              <a:gd name="T3" fmla="*/ 34 h 201"/>
              <a:gd name="T4" fmla="*/ 56 w 189"/>
              <a:gd name="T5" fmla="*/ 59 h 201"/>
              <a:gd name="T6" fmla="*/ 31 w 189"/>
              <a:gd name="T7" fmla="*/ 108 h 201"/>
              <a:gd name="T8" fmla="*/ 0 w 189"/>
              <a:gd name="T9" fmla="*/ 106 h 201"/>
              <a:gd name="T10" fmla="*/ 5 w 189"/>
              <a:gd name="T11" fmla="*/ 128 h 201"/>
              <a:gd name="T12" fmla="*/ 117 w 189"/>
              <a:gd name="T13" fmla="*/ 185 h 201"/>
              <a:gd name="T14" fmla="*/ 174 w 189"/>
              <a:gd name="T15" fmla="*/ 73 h 201"/>
              <a:gd name="T16" fmla="*/ 61 w 189"/>
              <a:gd name="T17" fmla="*/ 16 h 201"/>
              <a:gd name="T18" fmla="*/ 61 w 189"/>
              <a:gd name="T19" fmla="*/ 16 h 201"/>
              <a:gd name="T20" fmla="*/ 61 w 189"/>
              <a:gd name="T21" fmla="*/ 16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9" h="201">
                <a:moveTo>
                  <a:pt x="61" y="16"/>
                </a:moveTo>
                <a:cubicBezTo>
                  <a:pt x="50" y="19"/>
                  <a:pt x="39" y="26"/>
                  <a:pt x="30" y="34"/>
                </a:cubicBezTo>
                <a:cubicBezTo>
                  <a:pt x="42" y="37"/>
                  <a:pt x="52" y="46"/>
                  <a:pt x="56" y="59"/>
                </a:cubicBezTo>
                <a:cubicBezTo>
                  <a:pt x="63" y="79"/>
                  <a:pt x="52" y="102"/>
                  <a:pt x="31" y="108"/>
                </a:cubicBezTo>
                <a:cubicBezTo>
                  <a:pt x="21" y="112"/>
                  <a:pt x="10" y="111"/>
                  <a:pt x="0" y="106"/>
                </a:cubicBezTo>
                <a:cubicBezTo>
                  <a:pt x="1" y="113"/>
                  <a:pt x="2" y="121"/>
                  <a:pt x="5" y="128"/>
                </a:cubicBezTo>
                <a:cubicBezTo>
                  <a:pt x="20" y="175"/>
                  <a:pt x="70" y="201"/>
                  <a:pt x="117" y="185"/>
                </a:cubicBezTo>
                <a:cubicBezTo>
                  <a:pt x="164" y="170"/>
                  <a:pt x="189" y="119"/>
                  <a:pt x="174" y="73"/>
                </a:cubicBezTo>
                <a:cubicBezTo>
                  <a:pt x="159" y="26"/>
                  <a:pt x="108" y="0"/>
                  <a:pt x="61" y="16"/>
                </a:cubicBezTo>
                <a:close/>
                <a:moveTo>
                  <a:pt x="61" y="16"/>
                </a:moveTo>
                <a:cubicBezTo>
                  <a:pt x="61" y="16"/>
                  <a:pt x="61" y="16"/>
                  <a:pt x="61" y="16"/>
                </a:cubicBezTo>
              </a:path>
            </a:pathLst>
          </a:custGeom>
          <a:solidFill>
            <a:srgbClr val="B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0" name="Freeform 814"/>
          <p:cNvSpPr>
            <a:spLocks noEditPoints="1"/>
          </p:cNvSpPr>
          <p:nvPr userDrawn="1"/>
        </p:nvSpPr>
        <p:spPr bwMode="auto">
          <a:xfrm>
            <a:off x="3189288" y="1600201"/>
            <a:ext cx="333375" cy="339725"/>
          </a:xfrm>
          <a:custGeom>
            <a:avLst/>
            <a:gdLst>
              <a:gd name="T0" fmla="*/ 167 w 210"/>
              <a:gd name="T1" fmla="*/ 83 h 214"/>
              <a:gd name="T2" fmla="*/ 170 w 210"/>
              <a:gd name="T3" fmla="*/ 112 h 214"/>
              <a:gd name="T4" fmla="*/ 113 w 210"/>
              <a:gd name="T5" fmla="*/ 167 h 214"/>
              <a:gd name="T6" fmla="*/ 43 w 210"/>
              <a:gd name="T7" fmla="*/ 97 h 214"/>
              <a:gd name="T8" fmla="*/ 97 w 210"/>
              <a:gd name="T9" fmla="*/ 40 h 214"/>
              <a:gd name="T10" fmla="*/ 126 w 210"/>
              <a:gd name="T11" fmla="*/ 42 h 214"/>
              <a:gd name="T12" fmla="*/ 145 w 210"/>
              <a:gd name="T13" fmla="*/ 38 h 214"/>
              <a:gd name="T14" fmla="*/ 146 w 210"/>
              <a:gd name="T15" fmla="*/ 38 h 214"/>
              <a:gd name="T16" fmla="*/ 139 w 210"/>
              <a:gd name="T17" fmla="*/ 6 h 214"/>
              <a:gd name="T18" fmla="*/ 99 w 210"/>
              <a:gd name="T19" fmla="*/ 1 h 214"/>
              <a:gd name="T20" fmla="*/ 4 w 210"/>
              <a:gd name="T21" fmla="*/ 96 h 214"/>
              <a:gd name="T22" fmla="*/ 122 w 210"/>
              <a:gd name="T23" fmla="*/ 204 h 214"/>
              <a:gd name="T24" fmla="*/ 207 w 210"/>
              <a:gd name="T25" fmla="*/ 120 h 214"/>
              <a:gd name="T26" fmla="*/ 204 w 210"/>
              <a:gd name="T27" fmla="*/ 71 h 214"/>
              <a:gd name="T28" fmla="*/ 172 w 210"/>
              <a:gd name="T29" fmla="*/ 63 h 214"/>
              <a:gd name="T30" fmla="*/ 167 w 210"/>
              <a:gd name="T31" fmla="*/ 83 h 214"/>
              <a:gd name="T32" fmla="*/ 167 w 210"/>
              <a:gd name="T33" fmla="*/ 83 h 214"/>
              <a:gd name="T34" fmla="*/ 167 w 210"/>
              <a:gd name="T35" fmla="*/ 83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0" h="214">
                <a:moveTo>
                  <a:pt x="167" y="83"/>
                </a:moveTo>
                <a:cubicBezTo>
                  <a:pt x="170" y="92"/>
                  <a:pt x="171" y="102"/>
                  <a:pt x="170" y="112"/>
                </a:cubicBezTo>
                <a:cubicBezTo>
                  <a:pt x="166" y="141"/>
                  <a:pt x="142" y="164"/>
                  <a:pt x="113" y="167"/>
                </a:cubicBezTo>
                <a:cubicBezTo>
                  <a:pt x="73" y="171"/>
                  <a:pt x="39" y="137"/>
                  <a:pt x="43" y="97"/>
                </a:cubicBezTo>
                <a:cubicBezTo>
                  <a:pt x="46" y="68"/>
                  <a:pt x="68" y="44"/>
                  <a:pt x="97" y="40"/>
                </a:cubicBezTo>
                <a:cubicBezTo>
                  <a:pt x="107" y="38"/>
                  <a:pt x="117" y="39"/>
                  <a:pt x="126" y="42"/>
                </a:cubicBezTo>
                <a:cubicBezTo>
                  <a:pt x="133" y="44"/>
                  <a:pt x="140" y="43"/>
                  <a:pt x="145" y="38"/>
                </a:cubicBezTo>
                <a:cubicBezTo>
                  <a:pt x="146" y="38"/>
                  <a:pt x="146" y="38"/>
                  <a:pt x="146" y="38"/>
                </a:cubicBezTo>
                <a:cubicBezTo>
                  <a:pt x="156" y="28"/>
                  <a:pt x="153" y="10"/>
                  <a:pt x="139" y="6"/>
                </a:cubicBezTo>
                <a:cubicBezTo>
                  <a:pt x="126" y="2"/>
                  <a:pt x="113" y="0"/>
                  <a:pt x="99" y="1"/>
                </a:cubicBezTo>
                <a:cubicBezTo>
                  <a:pt x="48" y="4"/>
                  <a:pt x="7" y="46"/>
                  <a:pt x="4" y="96"/>
                </a:cubicBezTo>
                <a:cubicBezTo>
                  <a:pt x="0" y="161"/>
                  <a:pt x="56" y="214"/>
                  <a:pt x="122" y="204"/>
                </a:cubicBezTo>
                <a:cubicBezTo>
                  <a:pt x="165" y="198"/>
                  <a:pt x="200" y="164"/>
                  <a:pt x="207" y="120"/>
                </a:cubicBezTo>
                <a:cubicBezTo>
                  <a:pt x="210" y="103"/>
                  <a:pt x="209" y="86"/>
                  <a:pt x="204" y="71"/>
                </a:cubicBezTo>
                <a:cubicBezTo>
                  <a:pt x="199" y="58"/>
                  <a:pt x="183" y="53"/>
                  <a:pt x="172" y="63"/>
                </a:cubicBezTo>
                <a:cubicBezTo>
                  <a:pt x="167" y="68"/>
                  <a:pt x="165" y="76"/>
                  <a:pt x="167" y="83"/>
                </a:cubicBezTo>
                <a:close/>
                <a:moveTo>
                  <a:pt x="167" y="83"/>
                </a:moveTo>
                <a:cubicBezTo>
                  <a:pt x="167" y="83"/>
                  <a:pt x="167" y="83"/>
                  <a:pt x="167" y="83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1" name="Freeform 815"/>
          <p:cNvSpPr>
            <a:spLocks noEditPoints="1"/>
          </p:cNvSpPr>
          <p:nvPr userDrawn="1"/>
        </p:nvSpPr>
        <p:spPr bwMode="auto">
          <a:xfrm>
            <a:off x="8424863" y="2376488"/>
            <a:ext cx="80963" cy="80963"/>
          </a:xfrm>
          <a:custGeom>
            <a:avLst/>
            <a:gdLst>
              <a:gd name="T0" fmla="*/ 0 w 51"/>
              <a:gd name="T1" fmla="*/ 26 h 51"/>
              <a:gd name="T2" fmla="*/ 26 w 51"/>
              <a:gd name="T3" fmla="*/ 51 h 51"/>
              <a:gd name="T4" fmla="*/ 51 w 51"/>
              <a:gd name="T5" fmla="*/ 26 h 51"/>
              <a:gd name="T6" fmla="*/ 26 w 51"/>
              <a:gd name="T7" fmla="*/ 0 h 51"/>
              <a:gd name="T8" fmla="*/ 0 w 51"/>
              <a:gd name="T9" fmla="*/ 26 h 51"/>
              <a:gd name="T10" fmla="*/ 0 w 51"/>
              <a:gd name="T11" fmla="*/ 26 h 51"/>
              <a:gd name="T12" fmla="*/ 0 w 51"/>
              <a:gd name="T13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6"/>
                </a:moveTo>
                <a:cubicBezTo>
                  <a:pt x="0" y="40"/>
                  <a:pt x="12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2"/>
                  <a:pt x="40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lose/>
                <a:moveTo>
                  <a:pt x="0" y="26"/>
                </a:moveTo>
                <a:cubicBezTo>
                  <a:pt x="0" y="26"/>
                  <a:pt x="0" y="26"/>
                  <a:pt x="0" y="26"/>
                </a:cubicBezTo>
              </a:path>
            </a:pathLst>
          </a:custGeom>
          <a:solidFill>
            <a:srgbClr val="4CC6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2" name="Freeform 816"/>
          <p:cNvSpPr>
            <a:spLocks noEditPoints="1"/>
          </p:cNvSpPr>
          <p:nvPr userDrawn="1"/>
        </p:nvSpPr>
        <p:spPr bwMode="auto">
          <a:xfrm>
            <a:off x="6219825" y="2093913"/>
            <a:ext cx="80963" cy="79375"/>
          </a:xfrm>
          <a:custGeom>
            <a:avLst/>
            <a:gdLst>
              <a:gd name="T0" fmla="*/ 0 w 51"/>
              <a:gd name="T1" fmla="*/ 26 h 51"/>
              <a:gd name="T2" fmla="*/ 26 w 51"/>
              <a:gd name="T3" fmla="*/ 51 h 51"/>
              <a:gd name="T4" fmla="*/ 51 w 51"/>
              <a:gd name="T5" fmla="*/ 26 h 51"/>
              <a:gd name="T6" fmla="*/ 26 w 51"/>
              <a:gd name="T7" fmla="*/ 0 h 51"/>
              <a:gd name="T8" fmla="*/ 0 w 51"/>
              <a:gd name="T9" fmla="*/ 26 h 51"/>
              <a:gd name="T10" fmla="*/ 0 w 51"/>
              <a:gd name="T11" fmla="*/ 26 h 51"/>
              <a:gd name="T12" fmla="*/ 0 w 51"/>
              <a:gd name="T13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6"/>
                </a:moveTo>
                <a:cubicBezTo>
                  <a:pt x="0" y="40"/>
                  <a:pt x="11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2"/>
                  <a:pt x="40" y="0"/>
                  <a:pt x="26" y="0"/>
                </a:cubicBezTo>
                <a:cubicBezTo>
                  <a:pt x="11" y="0"/>
                  <a:pt x="0" y="12"/>
                  <a:pt x="0" y="26"/>
                </a:cubicBezTo>
                <a:close/>
                <a:moveTo>
                  <a:pt x="0" y="26"/>
                </a:moveTo>
                <a:cubicBezTo>
                  <a:pt x="0" y="26"/>
                  <a:pt x="0" y="26"/>
                  <a:pt x="0" y="26"/>
                </a:cubicBezTo>
              </a:path>
            </a:pathLst>
          </a:custGeom>
          <a:solidFill>
            <a:srgbClr val="4CC6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3" name="Freeform 817"/>
          <p:cNvSpPr>
            <a:spLocks noEditPoints="1"/>
          </p:cNvSpPr>
          <p:nvPr userDrawn="1"/>
        </p:nvSpPr>
        <p:spPr bwMode="auto">
          <a:xfrm>
            <a:off x="4356100" y="1666876"/>
            <a:ext cx="80963" cy="80963"/>
          </a:xfrm>
          <a:custGeom>
            <a:avLst/>
            <a:gdLst>
              <a:gd name="T0" fmla="*/ 0 w 51"/>
              <a:gd name="T1" fmla="*/ 25 h 51"/>
              <a:gd name="T2" fmla="*/ 26 w 51"/>
              <a:gd name="T3" fmla="*/ 51 h 51"/>
              <a:gd name="T4" fmla="*/ 51 w 51"/>
              <a:gd name="T5" fmla="*/ 25 h 51"/>
              <a:gd name="T6" fmla="*/ 26 w 51"/>
              <a:gd name="T7" fmla="*/ 0 h 51"/>
              <a:gd name="T8" fmla="*/ 0 w 51"/>
              <a:gd name="T9" fmla="*/ 25 h 51"/>
              <a:gd name="T10" fmla="*/ 0 w 51"/>
              <a:gd name="T11" fmla="*/ 25 h 51"/>
              <a:gd name="T12" fmla="*/ 0 w 51"/>
              <a:gd name="T13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5"/>
                </a:moveTo>
                <a:cubicBezTo>
                  <a:pt x="0" y="39"/>
                  <a:pt x="12" y="51"/>
                  <a:pt x="26" y="51"/>
                </a:cubicBezTo>
                <a:cubicBezTo>
                  <a:pt x="40" y="51"/>
                  <a:pt x="51" y="39"/>
                  <a:pt x="51" y="25"/>
                </a:cubicBezTo>
                <a:cubicBezTo>
                  <a:pt x="51" y="11"/>
                  <a:pt x="40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lose/>
                <a:moveTo>
                  <a:pt x="0" y="25"/>
                </a:moveTo>
                <a:cubicBezTo>
                  <a:pt x="0" y="25"/>
                  <a:pt x="0" y="25"/>
                  <a:pt x="0" y="25"/>
                </a:cubicBezTo>
              </a:path>
            </a:pathLst>
          </a:custGeom>
          <a:solidFill>
            <a:srgbClr val="5C3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4" name="Freeform 818"/>
          <p:cNvSpPr>
            <a:spLocks noEditPoints="1"/>
          </p:cNvSpPr>
          <p:nvPr userDrawn="1"/>
        </p:nvSpPr>
        <p:spPr bwMode="auto">
          <a:xfrm>
            <a:off x="9150350" y="3298826"/>
            <a:ext cx="101600" cy="101600"/>
          </a:xfrm>
          <a:custGeom>
            <a:avLst/>
            <a:gdLst>
              <a:gd name="T0" fmla="*/ 0 w 64"/>
              <a:gd name="T1" fmla="*/ 32 h 64"/>
              <a:gd name="T2" fmla="*/ 32 w 64"/>
              <a:gd name="T3" fmla="*/ 64 h 64"/>
              <a:gd name="T4" fmla="*/ 64 w 64"/>
              <a:gd name="T5" fmla="*/ 32 h 64"/>
              <a:gd name="T6" fmla="*/ 32 w 64"/>
              <a:gd name="T7" fmla="*/ 0 h 64"/>
              <a:gd name="T8" fmla="*/ 0 w 64"/>
              <a:gd name="T9" fmla="*/ 32 h 64"/>
              <a:gd name="T10" fmla="*/ 0 w 64"/>
              <a:gd name="T11" fmla="*/ 32 h 64"/>
              <a:gd name="T12" fmla="*/ 0 w 64"/>
              <a:gd name="T13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64">
                <a:moveTo>
                  <a:pt x="0" y="32"/>
                </a:moveTo>
                <a:cubicBezTo>
                  <a:pt x="0" y="49"/>
                  <a:pt x="15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lose/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</a:path>
            </a:pathLst>
          </a:custGeom>
          <a:solidFill>
            <a:srgbClr val="FFA8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5" name="Freeform 819"/>
          <p:cNvSpPr>
            <a:spLocks noEditPoints="1"/>
          </p:cNvSpPr>
          <p:nvPr userDrawn="1"/>
        </p:nvSpPr>
        <p:spPr bwMode="auto">
          <a:xfrm>
            <a:off x="6953250" y="1230313"/>
            <a:ext cx="171450" cy="177800"/>
          </a:xfrm>
          <a:custGeom>
            <a:avLst/>
            <a:gdLst>
              <a:gd name="T0" fmla="*/ 46 w 108"/>
              <a:gd name="T1" fmla="*/ 4 h 112"/>
              <a:gd name="T2" fmla="*/ 45 w 108"/>
              <a:gd name="T3" fmla="*/ 4 h 112"/>
              <a:gd name="T4" fmla="*/ 60 w 108"/>
              <a:gd name="T5" fmla="*/ 26 h 112"/>
              <a:gd name="T6" fmla="*/ 34 w 108"/>
              <a:gd name="T7" fmla="*/ 61 h 112"/>
              <a:gd name="T8" fmla="*/ 2 w 108"/>
              <a:gd name="T9" fmla="*/ 44 h 112"/>
              <a:gd name="T10" fmla="*/ 1 w 108"/>
              <a:gd name="T11" fmla="*/ 63 h 112"/>
              <a:gd name="T12" fmla="*/ 60 w 108"/>
              <a:gd name="T13" fmla="*/ 108 h 112"/>
              <a:gd name="T14" fmla="*/ 105 w 108"/>
              <a:gd name="T15" fmla="*/ 49 h 112"/>
              <a:gd name="T16" fmla="*/ 46 w 108"/>
              <a:gd name="T17" fmla="*/ 4 h 112"/>
              <a:gd name="T18" fmla="*/ 46 w 108"/>
              <a:gd name="T19" fmla="*/ 4 h 112"/>
              <a:gd name="T20" fmla="*/ 46 w 108"/>
              <a:gd name="T21" fmla="*/ 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" h="112">
                <a:moveTo>
                  <a:pt x="46" y="4"/>
                </a:moveTo>
                <a:cubicBezTo>
                  <a:pt x="45" y="4"/>
                  <a:pt x="45" y="4"/>
                  <a:pt x="45" y="4"/>
                </a:cubicBezTo>
                <a:cubicBezTo>
                  <a:pt x="53" y="8"/>
                  <a:pt x="59" y="16"/>
                  <a:pt x="60" y="26"/>
                </a:cubicBezTo>
                <a:cubicBezTo>
                  <a:pt x="62" y="43"/>
                  <a:pt x="50" y="58"/>
                  <a:pt x="34" y="61"/>
                </a:cubicBezTo>
                <a:cubicBezTo>
                  <a:pt x="20" y="62"/>
                  <a:pt x="8" y="55"/>
                  <a:pt x="2" y="44"/>
                </a:cubicBezTo>
                <a:cubicBezTo>
                  <a:pt x="0" y="50"/>
                  <a:pt x="0" y="56"/>
                  <a:pt x="1" y="63"/>
                </a:cubicBezTo>
                <a:cubicBezTo>
                  <a:pt x="5" y="92"/>
                  <a:pt x="31" y="112"/>
                  <a:pt x="60" y="108"/>
                </a:cubicBezTo>
                <a:cubicBezTo>
                  <a:pt x="89" y="104"/>
                  <a:pt x="108" y="78"/>
                  <a:pt x="105" y="49"/>
                </a:cubicBezTo>
                <a:cubicBezTo>
                  <a:pt x="101" y="20"/>
                  <a:pt x="75" y="0"/>
                  <a:pt x="46" y="4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</a:path>
            </a:pathLst>
          </a:custGeom>
          <a:solidFill>
            <a:srgbClr val="FFE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6" name="Freeform 820"/>
          <p:cNvSpPr>
            <a:spLocks noEditPoints="1"/>
          </p:cNvSpPr>
          <p:nvPr userDrawn="1"/>
        </p:nvSpPr>
        <p:spPr bwMode="auto">
          <a:xfrm>
            <a:off x="8863013" y="2036763"/>
            <a:ext cx="220663" cy="222250"/>
          </a:xfrm>
          <a:custGeom>
            <a:avLst/>
            <a:gdLst>
              <a:gd name="T0" fmla="*/ 70 w 140"/>
              <a:gd name="T1" fmla="*/ 0 h 141"/>
              <a:gd name="T2" fmla="*/ 0 w 140"/>
              <a:gd name="T3" fmla="*/ 71 h 141"/>
              <a:gd name="T4" fmla="*/ 70 w 140"/>
              <a:gd name="T5" fmla="*/ 141 h 141"/>
              <a:gd name="T6" fmla="*/ 140 w 140"/>
              <a:gd name="T7" fmla="*/ 71 h 141"/>
              <a:gd name="T8" fmla="*/ 70 w 140"/>
              <a:gd name="T9" fmla="*/ 0 h 141"/>
              <a:gd name="T10" fmla="*/ 70 w 140"/>
              <a:gd name="T11" fmla="*/ 96 h 141"/>
              <a:gd name="T12" fmla="*/ 44 w 140"/>
              <a:gd name="T13" fmla="*/ 71 h 141"/>
              <a:gd name="T14" fmla="*/ 70 w 140"/>
              <a:gd name="T15" fmla="*/ 45 h 141"/>
              <a:gd name="T16" fmla="*/ 96 w 140"/>
              <a:gd name="T17" fmla="*/ 71 h 141"/>
              <a:gd name="T18" fmla="*/ 70 w 140"/>
              <a:gd name="T19" fmla="*/ 96 h 141"/>
              <a:gd name="T20" fmla="*/ 70 w 140"/>
              <a:gd name="T21" fmla="*/ 96 h 141"/>
              <a:gd name="T22" fmla="*/ 70 w 140"/>
              <a:gd name="T23" fmla="*/ 9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0" h="141">
                <a:moveTo>
                  <a:pt x="70" y="0"/>
                </a:moveTo>
                <a:cubicBezTo>
                  <a:pt x="31" y="0"/>
                  <a:pt x="0" y="32"/>
                  <a:pt x="0" y="71"/>
                </a:cubicBezTo>
                <a:cubicBezTo>
                  <a:pt x="0" y="110"/>
                  <a:pt x="31" y="141"/>
                  <a:pt x="70" y="141"/>
                </a:cubicBezTo>
                <a:cubicBezTo>
                  <a:pt x="109" y="141"/>
                  <a:pt x="140" y="110"/>
                  <a:pt x="140" y="71"/>
                </a:cubicBezTo>
                <a:cubicBezTo>
                  <a:pt x="140" y="32"/>
                  <a:pt x="109" y="0"/>
                  <a:pt x="70" y="0"/>
                </a:cubicBezTo>
                <a:close/>
                <a:moveTo>
                  <a:pt x="70" y="96"/>
                </a:moveTo>
                <a:cubicBezTo>
                  <a:pt x="56" y="96"/>
                  <a:pt x="44" y="85"/>
                  <a:pt x="44" y="71"/>
                </a:cubicBezTo>
                <a:cubicBezTo>
                  <a:pt x="44" y="57"/>
                  <a:pt x="56" y="45"/>
                  <a:pt x="70" y="45"/>
                </a:cubicBezTo>
                <a:cubicBezTo>
                  <a:pt x="84" y="45"/>
                  <a:pt x="96" y="57"/>
                  <a:pt x="96" y="71"/>
                </a:cubicBezTo>
                <a:cubicBezTo>
                  <a:pt x="96" y="85"/>
                  <a:pt x="84" y="96"/>
                  <a:pt x="70" y="96"/>
                </a:cubicBezTo>
                <a:close/>
                <a:moveTo>
                  <a:pt x="70" y="96"/>
                </a:moveTo>
                <a:cubicBezTo>
                  <a:pt x="70" y="96"/>
                  <a:pt x="70" y="96"/>
                  <a:pt x="70" y="96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7" name="Freeform 821"/>
          <p:cNvSpPr>
            <a:spLocks noEditPoints="1"/>
          </p:cNvSpPr>
          <p:nvPr userDrawn="1"/>
        </p:nvSpPr>
        <p:spPr bwMode="auto">
          <a:xfrm>
            <a:off x="2795588" y="3409951"/>
            <a:ext cx="182563" cy="182563"/>
          </a:xfrm>
          <a:custGeom>
            <a:avLst/>
            <a:gdLst>
              <a:gd name="T0" fmla="*/ 57 w 115"/>
              <a:gd name="T1" fmla="*/ 0 h 115"/>
              <a:gd name="T2" fmla="*/ 0 w 115"/>
              <a:gd name="T3" fmla="*/ 58 h 115"/>
              <a:gd name="T4" fmla="*/ 57 w 115"/>
              <a:gd name="T5" fmla="*/ 115 h 115"/>
              <a:gd name="T6" fmla="*/ 115 w 115"/>
              <a:gd name="T7" fmla="*/ 58 h 115"/>
              <a:gd name="T8" fmla="*/ 57 w 115"/>
              <a:gd name="T9" fmla="*/ 0 h 115"/>
              <a:gd name="T10" fmla="*/ 57 w 115"/>
              <a:gd name="T11" fmla="*/ 79 h 115"/>
              <a:gd name="T12" fmla="*/ 37 w 115"/>
              <a:gd name="T13" fmla="*/ 58 h 115"/>
              <a:gd name="T14" fmla="*/ 57 w 115"/>
              <a:gd name="T15" fmla="*/ 37 h 115"/>
              <a:gd name="T16" fmla="*/ 78 w 115"/>
              <a:gd name="T17" fmla="*/ 58 h 115"/>
              <a:gd name="T18" fmla="*/ 57 w 115"/>
              <a:gd name="T19" fmla="*/ 79 h 115"/>
              <a:gd name="T20" fmla="*/ 57 w 115"/>
              <a:gd name="T21" fmla="*/ 79 h 115"/>
              <a:gd name="T22" fmla="*/ 57 w 115"/>
              <a:gd name="T23" fmla="*/ 7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15">
                <a:moveTo>
                  <a:pt x="57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89"/>
                  <a:pt x="26" y="115"/>
                  <a:pt x="57" y="115"/>
                </a:cubicBezTo>
                <a:cubicBezTo>
                  <a:pt x="89" y="115"/>
                  <a:pt x="115" y="89"/>
                  <a:pt x="115" y="58"/>
                </a:cubicBezTo>
                <a:cubicBezTo>
                  <a:pt x="115" y="26"/>
                  <a:pt x="89" y="0"/>
                  <a:pt x="57" y="0"/>
                </a:cubicBezTo>
                <a:close/>
                <a:moveTo>
                  <a:pt x="57" y="79"/>
                </a:moveTo>
                <a:cubicBezTo>
                  <a:pt x="46" y="79"/>
                  <a:pt x="37" y="70"/>
                  <a:pt x="37" y="58"/>
                </a:cubicBezTo>
                <a:cubicBezTo>
                  <a:pt x="37" y="47"/>
                  <a:pt x="46" y="37"/>
                  <a:pt x="57" y="37"/>
                </a:cubicBezTo>
                <a:cubicBezTo>
                  <a:pt x="69" y="37"/>
                  <a:pt x="78" y="47"/>
                  <a:pt x="78" y="58"/>
                </a:cubicBezTo>
                <a:cubicBezTo>
                  <a:pt x="79" y="70"/>
                  <a:pt x="69" y="79"/>
                  <a:pt x="57" y="79"/>
                </a:cubicBezTo>
                <a:close/>
                <a:moveTo>
                  <a:pt x="57" y="79"/>
                </a:moveTo>
                <a:cubicBezTo>
                  <a:pt x="57" y="79"/>
                  <a:pt x="57" y="79"/>
                  <a:pt x="57" y="79"/>
                </a:cubicBezTo>
              </a:path>
            </a:pathLst>
          </a:custGeom>
          <a:solidFill>
            <a:srgbClr val="EEE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8" name="Freeform 822"/>
          <p:cNvSpPr>
            <a:spLocks noEditPoints="1"/>
          </p:cNvSpPr>
          <p:nvPr userDrawn="1"/>
        </p:nvSpPr>
        <p:spPr bwMode="auto">
          <a:xfrm>
            <a:off x="8496300" y="2925763"/>
            <a:ext cx="273050" cy="274638"/>
          </a:xfrm>
          <a:custGeom>
            <a:avLst/>
            <a:gdLst>
              <a:gd name="T0" fmla="*/ 16 w 173"/>
              <a:gd name="T1" fmla="*/ 72 h 173"/>
              <a:gd name="T2" fmla="*/ 61 w 173"/>
              <a:gd name="T3" fmla="*/ 72 h 173"/>
              <a:gd name="T4" fmla="*/ 77 w 173"/>
              <a:gd name="T5" fmla="*/ 88 h 173"/>
              <a:gd name="T6" fmla="*/ 61 w 173"/>
              <a:gd name="T7" fmla="*/ 104 h 173"/>
              <a:gd name="T8" fmla="*/ 16 w 173"/>
              <a:gd name="T9" fmla="*/ 104 h 173"/>
              <a:gd name="T10" fmla="*/ 0 w 173"/>
              <a:gd name="T11" fmla="*/ 88 h 173"/>
              <a:gd name="T12" fmla="*/ 16 w 173"/>
              <a:gd name="T13" fmla="*/ 72 h 173"/>
              <a:gd name="T14" fmla="*/ 72 w 173"/>
              <a:gd name="T15" fmla="*/ 157 h 173"/>
              <a:gd name="T16" fmla="*/ 72 w 173"/>
              <a:gd name="T17" fmla="*/ 112 h 173"/>
              <a:gd name="T18" fmla="*/ 88 w 173"/>
              <a:gd name="T19" fmla="*/ 96 h 173"/>
              <a:gd name="T20" fmla="*/ 104 w 173"/>
              <a:gd name="T21" fmla="*/ 112 h 173"/>
              <a:gd name="T22" fmla="*/ 104 w 173"/>
              <a:gd name="T23" fmla="*/ 157 h 173"/>
              <a:gd name="T24" fmla="*/ 88 w 173"/>
              <a:gd name="T25" fmla="*/ 173 h 173"/>
              <a:gd name="T26" fmla="*/ 72 w 173"/>
              <a:gd name="T27" fmla="*/ 157 h 173"/>
              <a:gd name="T28" fmla="*/ 157 w 173"/>
              <a:gd name="T29" fmla="*/ 100 h 173"/>
              <a:gd name="T30" fmla="*/ 112 w 173"/>
              <a:gd name="T31" fmla="*/ 100 h 173"/>
              <a:gd name="T32" fmla="*/ 96 w 173"/>
              <a:gd name="T33" fmla="*/ 84 h 173"/>
              <a:gd name="T34" fmla="*/ 112 w 173"/>
              <a:gd name="T35" fmla="*/ 68 h 173"/>
              <a:gd name="T36" fmla="*/ 157 w 173"/>
              <a:gd name="T37" fmla="*/ 68 h 173"/>
              <a:gd name="T38" fmla="*/ 173 w 173"/>
              <a:gd name="T39" fmla="*/ 84 h 173"/>
              <a:gd name="T40" fmla="*/ 157 w 173"/>
              <a:gd name="T41" fmla="*/ 100 h 173"/>
              <a:gd name="T42" fmla="*/ 101 w 173"/>
              <a:gd name="T43" fmla="*/ 16 h 173"/>
              <a:gd name="T44" fmla="*/ 101 w 173"/>
              <a:gd name="T45" fmla="*/ 61 h 173"/>
              <a:gd name="T46" fmla="*/ 85 w 173"/>
              <a:gd name="T47" fmla="*/ 77 h 173"/>
              <a:gd name="T48" fmla="*/ 69 w 173"/>
              <a:gd name="T49" fmla="*/ 61 h 173"/>
              <a:gd name="T50" fmla="*/ 69 w 173"/>
              <a:gd name="T51" fmla="*/ 16 h 173"/>
              <a:gd name="T52" fmla="*/ 85 w 173"/>
              <a:gd name="T53" fmla="*/ 0 h 173"/>
              <a:gd name="T54" fmla="*/ 101 w 173"/>
              <a:gd name="T55" fmla="*/ 16 h 173"/>
              <a:gd name="T56" fmla="*/ 101 w 173"/>
              <a:gd name="T57" fmla="*/ 16 h 173"/>
              <a:gd name="T58" fmla="*/ 101 w 173"/>
              <a:gd name="T59" fmla="*/ 1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73">
                <a:moveTo>
                  <a:pt x="16" y="72"/>
                </a:moveTo>
                <a:cubicBezTo>
                  <a:pt x="61" y="72"/>
                  <a:pt x="61" y="72"/>
                  <a:pt x="61" y="72"/>
                </a:cubicBezTo>
                <a:cubicBezTo>
                  <a:pt x="70" y="72"/>
                  <a:pt x="77" y="79"/>
                  <a:pt x="77" y="88"/>
                </a:cubicBezTo>
                <a:cubicBezTo>
                  <a:pt x="77" y="97"/>
                  <a:pt x="70" y="104"/>
                  <a:pt x="61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7" y="104"/>
                  <a:pt x="0" y="97"/>
                  <a:pt x="0" y="88"/>
                </a:cubicBezTo>
                <a:cubicBezTo>
                  <a:pt x="0" y="79"/>
                  <a:pt x="7" y="72"/>
                  <a:pt x="16" y="72"/>
                </a:cubicBezTo>
                <a:close/>
                <a:moveTo>
                  <a:pt x="72" y="157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103"/>
                  <a:pt x="79" y="96"/>
                  <a:pt x="88" y="96"/>
                </a:cubicBezTo>
                <a:cubicBezTo>
                  <a:pt x="97" y="96"/>
                  <a:pt x="104" y="103"/>
                  <a:pt x="104" y="112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04" y="166"/>
                  <a:pt x="97" y="173"/>
                  <a:pt x="88" y="173"/>
                </a:cubicBezTo>
                <a:cubicBezTo>
                  <a:pt x="80" y="173"/>
                  <a:pt x="72" y="166"/>
                  <a:pt x="72" y="157"/>
                </a:cubicBezTo>
                <a:close/>
                <a:moveTo>
                  <a:pt x="157" y="100"/>
                </a:moveTo>
                <a:cubicBezTo>
                  <a:pt x="112" y="100"/>
                  <a:pt x="112" y="100"/>
                  <a:pt x="112" y="100"/>
                </a:cubicBezTo>
                <a:cubicBezTo>
                  <a:pt x="103" y="100"/>
                  <a:pt x="96" y="93"/>
                  <a:pt x="96" y="84"/>
                </a:cubicBezTo>
                <a:cubicBezTo>
                  <a:pt x="96" y="75"/>
                  <a:pt x="103" y="68"/>
                  <a:pt x="112" y="68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166" y="68"/>
                  <a:pt x="173" y="75"/>
                  <a:pt x="173" y="84"/>
                </a:cubicBezTo>
                <a:cubicBezTo>
                  <a:pt x="173" y="93"/>
                  <a:pt x="166" y="100"/>
                  <a:pt x="157" y="100"/>
                </a:cubicBezTo>
                <a:close/>
                <a:moveTo>
                  <a:pt x="101" y="16"/>
                </a:moveTo>
                <a:cubicBezTo>
                  <a:pt x="101" y="61"/>
                  <a:pt x="101" y="61"/>
                  <a:pt x="101" y="61"/>
                </a:cubicBezTo>
                <a:cubicBezTo>
                  <a:pt x="101" y="70"/>
                  <a:pt x="93" y="77"/>
                  <a:pt x="85" y="77"/>
                </a:cubicBezTo>
                <a:cubicBezTo>
                  <a:pt x="76" y="77"/>
                  <a:pt x="69" y="70"/>
                  <a:pt x="69" y="61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7"/>
                  <a:pt x="76" y="0"/>
                  <a:pt x="85" y="0"/>
                </a:cubicBezTo>
                <a:cubicBezTo>
                  <a:pt x="93" y="0"/>
                  <a:pt x="101" y="7"/>
                  <a:pt x="101" y="16"/>
                </a:cubicBezTo>
                <a:close/>
                <a:moveTo>
                  <a:pt x="101" y="16"/>
                </a:moveTo>
                <a:cubicBezTo>
                  <a:pt x="101" y="16"/>
                  <a:pt x="101" y="16"/>
                  <a:pt x="101" y="16"/>
                </a:cubicBezTo>
              </a:path>
            </a:pathLst>
          </a:custGeom>
          <a:solidFill>
            <a:srgbClr val="AD98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9" name="Freeform 823"/>
          <p:cNvSpPr>
            <a:spLocks noEditPoints="1"/>
          </p:cNvSpPr>
          <p:nvPr userDrawn="1"/>
        </p:nvSpPr>
        <p:spPr bwMode="auto">
          <a:xfrm>
            <a:off x="7985125" y="1587501"/>
            <a:ext cx="49213" cy="49213"/>
          </a:xfrm>
          <a:custGeom>
            <a:avLst/>
            <a:gdLst>
              <a:gd name="T0" fmla="*/ 0 w 31"/>
              <a:gd name="T1" fmla="*/ 15 h 31"/>
              <a:gd name="T2" fmla="*/ 15 w 31"/>
              <a:gd name="T3" fmla="*/ 31 h 31"/>
              <a:gd name="T4" fmla="*/ 31 w 31"/>
              <a:gd name="T5" fmla="*/ 15 h 31"/>
              <a:gd name="T6" fmla="*/ 15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0" name="Freeform 824"/>
          <p:cNvSpPr>
            <a:spLocks noEditPoints="1"/>
          </p:cNvSpPr>
          <p:nvPr userDrawn="1"/>
        </p:nvSpPr>
        <p:spPr bwMode="auto">
          <a:xfrm>
            <a:off x="8169275" y="1574801"/>
            <a:ext cx="49213" cy="49213"/>
          </a:xfrm>
          <a:custGeom>
            <a:avLst/>
            <a:gdLst>
              <a:gd name="T0" fmla="*/ 0 w 31"/>
              <a:gd name="T1" fmla="*/ 15 h 31"/>
              <a:gd name="T2" fmla="*/ 16 w 31"/>
              <a:gd name="T3" fmla="*/ 31 h 31"/>
              <a:gd name="T4" fmla="*/ 31 w 31"/>
              <a:gd name="T5" fmla="*/ 15 h 31"/>
              <a:gd name="T6" fmla="*/ 16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6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6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1" name="Freeform 825"/>
          <p:cNvSpPr>
            <a:spLocks noEditPoints="1"/>
          </p:cNvSpPr>
          <p:nvPr userDrawn="1"/>
        </p:nvSpPr>
        <p:spPr bwMode="auto">
          <a:xfrm>
            <a:off x="8069263" y="1504951"/>
            <a:ext cx="49213" cy="49213"/>
          </a:xfrm>
          <a:custGeom>
            <a:avLst/>
            <a:gdLst>
              <a:gd name="T0" fmla="*/ 0 w 31"/>
              <a:gd name="T1" fmla="*/ 16 h 31"/>
              <a:gd name="T2" fmla="*/ 15 w 31"/>
              <a:gd name="T3" fmla="*/ 31 h 31"/>
              <a:gd name="T4" fmla="*/ 31 w 31"/>
              <a:gd name="T5" fmla="*/ 16 h 31"/>
              <a:gd name="T6" fmla="*/ 15 w 31"/>
              <a:gd name="T7" fmla="*/ 0 h 31"/>
              <a:gd name="T8" fmla="*/ 0 w 31"/>
              <a:gd name="T9" fmla="*/ 16 h 31"/>
              <a:gd name="T10" fmla="*/ 0 w 31"/>
              <a:gd name="T11" fmla="*/ 16 h 31"/>
              <a:gd name="T12" fmla="*/ 0 w 31"/>
              <a:gd name="T13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6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6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6"/>
                </a:cubicBezTo>
                <a:close/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2" name="Freeform 826"/>
          <p:cNvSpPr>
            <a:spLocks noEditPoints="1"/>
          </p:cNvSpPr>
          <p:nvPr userDrawn="1"/>
        </p:nvSpPr>
        <p:spPr bwMode="auto">
          <a:xfrm>
            <a:off x="8077200" y="1671638"/>
            <a:ext cx="49213" cy="49213"/>
          </a:xfrm>
          <a:custGeom>
            <a:avLst/>
            <a:gdLst>
              <a:gd name="T0" fmla="*/ 0 w 31"/>
              <a:gd name="T1" fmla="*/ 15 h 31"/>
              <a:gd name="T2" fmla="*/ 15 w 31"/>
              <a:gd name="T3" fmla="*/ 31 h 31"/>
              <a:gd name="T4" fmla="*/ 31 w 31"/>
              <a:gd name="T5" fmla="*/ 15 h 31"/>
              <a:gd name="T6" fmla="*/ 15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3" name="Freeform 827"/>
          <p:cNvSpPr>
            <a:spLocks noEditPoints="1"/>
          </p:cNvSpPr>
          <p:nvPr userDrawn="1"/>
        </p:nvSpPr>
        <p:spPr bwMode="auto">
          <a:xfrm>
            <a:off x="7956550" y="1462088"/>
            <a:ext cx="293688" cy="293688"/>
          </a:xfrm>
          <a:custGeom>
            <a:avLst/>
            <a:gdLst>
              <a:gd name="T0" fmla="*/ 23 w 186"/>
              <a:gd name="T1" fmla="*/ 10 h 186"/>
              <a:gd name="T2" fmla="*/ 71 w 186"/>
              <a:gd name="T3" fmla="*/ 58 h 186"/>
              <a:gd name="T4" fmla="*/ 71 w 186"/>
              <a:gd name="T5" fmla="*/ 76 h 186"/>
              <a:gd name="T6" fmla="*/ 52 w 186"/>
              <a:gd name="T7" fmla="*/ 76 h 186"/>
              <a:gd name="T8" fmla="*/ 5 w 186"/>
              <a:gd name="T9" fmla="*/ 29 h 186"/>
              <a:gd name="T10" fmla="*/ 5 w 186"/>
              <a:gd name="T11" fmla="*/ 10 h 186"/>
              <a:gd name="T12" fmla="*/ 23 w 186"/>
              <a:gd name="T13" fmla="*/ 10 h 186"/>
              <a:gd name="T14" fmla="*/ 5 w 186"/>
              <a:gd name="T15" fmla="*/ 162 h 186"/>
              <a:gd name="T16" fmla="*/ 53 w 186"/>
              <a:gd name="T17" fmla="*/ 115 h 186"/>
              <a:gd name="T18" fmla="*/ 71 w 186"/>
              <a:gd name="T19" fmla="*/ 115 h 186"/>
              <a:gd name="T20" fmla="*/ 71 w 186"/>
              <a:gd name="T21" fmla="*/ 133 h 186"/>
              <a:gd name="T22" fmla="*/ 24 w 186"/>
              <a:gd name="T23" fmla="*/ 180 h 186"/>
              <a:gd name="T24" fmla="*/ 5 w 186"/>
              <a:gd name="T25" fmla="*/ 180 h 186"/>
              <a:gd name="T26" fmla="*/ 5 w 186"/>
              <a:gd name="T27" fmla="*/ 162 h 186"/>
              <a:gd name="T28" fmla="*/ 162 w 186"/>
              <a:gd name="T29" fmla="*/ 178 h 186"/>
              <a:gd name="T30" fmla="*/ 115 w 186"/>
              <a:gd name="T31" fmla="*/ 130 h 186"/>
              <a:gd name="T32" fmla="*/ 115 w 186"/>
              <a:gd name="T33" fmla="*/ 112 h 186"/>
              <a:gd name="T34" fmla="*/ 133 w 186"/>
              <a:gd name="T35" fmla="*/ 112 h 186"/>
              <a:gd name="T36" fmla="*/ 181 w 186"/>
              <a:gd name="T37" fmla="*/ 159 h 186"/>
              <a:gd name="T38" fmla="*/ 181 w 186"/>
              <a:gd name="T39" fmla="*/ 178 h 186"/>
              <a:gd name="T40" fmla="*/ 162 w 186"/>
              <a:gd name="T41" fmla="*/ 178 h 186"/>
              <a:gd name="T42" fmla="*/ 175 w 186"/>
              <a:gd name="T43" fmla="*/ 23 h 186"/>
              <a:gd name="T44" fmla="*/ 128 w 186"/>
              <a:gd name="T45" fmla="*/ 71 h 186"/>
              <a:gd name="T46" fmla="*/ 110 w 186"/>
              <a:gd name="T47" fmla="*/ 71 h 186"/>
              <a:gd name="T48" fmla="*/ 110 w 186"/>
              <a:gd name="T49" fmla="*/ 52 h 186"/>
              <a:gd name="T50" fmla="*/ 157 w 186"/>
              <a:gd name="T51" fmla="*/ 5 h 186"/>
              <a:gd name="T52" fmla="*/ 175 w 186"/>
              <a:gd name="T53" fmla="*/ 5 h 186"/>
              <a:gd name="T54" fmla="*/ 175 w 186"/>
              <a:gd name="T55" fmla="*/ 23 h 186"/>
              <a:gd name="T56" fmla="*/ 175 w 186"/>
              <a:gd name="T57" fmla="*/ 23 h 186"/>
              <a:gd name="T58" fmla="*/ 175 w 186"/>
              <a:gd name="T59" fmla="*/ 2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6" h="186">
                <a:moveTo>
                  <a:pt x="23" y="10"/>
                </a:moveTo>
                <a:cubicBezTo>
                  <a:pt x="71" y="58"/>
                  <a:pt x="71" y="58"/>
                  <a:pt x="71" y="58"/>
                </a:cubicBezTo>
                <a:cubicBezTo>
                  <a:pt x="76" y="63"/>
                  <a:pt x="76" y="71"/>
                  <a:pt x="71" y="76"/>
                </a:cubicBezTo>
                <a:cubicBezTo>
                  <a:pt x="66" y="81"/>
                  <a:pt x="58" y="81"/>
                  <a:pt x="52" y="76"/>
                </a:cubicBezTo>
                <a:cubicBezTo>
                  <a:pt x="5" y="29"/>
                  <a:pt x="5" y="29"/>
                  <a:pt x="5" y="29"/>
                </a:cubicBezTo>
                <a:cubicBezTo>
                  <a:pt x="0" y="24"/>
                  <a:pt x="0" y="16"/>
                  <a:pt x="5" y="10"/>
                </a:cubicBezTo>
                <a:cubicBezTo>
                  <a:pt x="10" y="5"/>
                  <a:pt x="18" y="5"/>
                  <a:pt x="23" y="10"/>
                </a:cubicBezTo>
                <a:close/>
                <a:moveTo>
                  <a:pt x="5" y="162"/>
                </a:moveTo>
                <a:cubicBezTo>
                  <a:pt x="53" y="115"/>
                  <a:pt x="53" y="115"/>
                  <a:pt x="53" y="115"/>
                </a:cubicBezTo>
                <a:cubicBezTo>
                  <a:pt x="58" y="110"/>
                  <a:pt x="66" y="110"/>
                  <a:pt x="71" y="115"/>
                </a:cubicBezTo>
                <a:cubicBezTo>
                  <a:pt x="76" y="120"/>
                  <a:pt x="76" y="128"/>
                  <a:pt x="71" y="133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18" y="186"/>
                  <a:pt x="10" y="186"/>
                  <a:pt x="5" y="180"/>
                </a:cubicBezTo>
                <a:cubicBezTo>
                  <a:pt x="1" y="175"/>
                  <a:pt x="1" y="167"/>
                  <a:pt x="5" y="162"/>
                </a:cubicBezTo>
                <a:close/>
                <a:moveTo>
                  <a:pt x="162" y="178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0" y="125"/>
                  <a:pt x="110" y="117"/>
                  <a:pt x="115" y="112"/>
                </a:cubicBezTo>
                <a:cubicBezTo>
                  <a:pt x="120" y="107"/>
                  <a:pt x="128" y="107"/>
                  <a:pt x="133" y="112"/>
                </a:cubicBezTo>
                <a:cubicBezTo>
                  <a:pt x="181" y="159"/>
                  <a:pt x="181" y="159"/>
                  <a:pt x="181" y="159"/>
                </a:cubicBezTo>
                <a:cubicBezTo>
                  <a:pt x="186" y="164"/>
                  <a:pt x="186" y="172"/>
                  <a:pt x="181" y="178"/>
                </a:cubicBezTo>
                <a:cubicBezTo>
                  <a:pt x="176" y="183"/>
                  <a:pt x="168" y="183"/>
                  <a:pt x="162" y="178"/>
                </a:cubicBezTo>
                <a:close/>
                <a:moveTo>
                  <a:pt x="175" y="23"/>
                </a:moveTo>
                <a:cubicBezTo>
                  <a:pt x="128" y="71"/>
                  <a:pt x="128" y="71"/>
                  <a:pt x="128" y="71"/>
                </a:cubicBezTo>
                <a:cubicBezTo>
                  <a:pt x="123" y="76"/>
                  <a:pt x="115" y="76"/>
                  <a:pt x="110" y="71"/>
                </a:cubicBezTo>
                <a:cubicBezTo>
                  <a:pt x="105" y="66"/>
                  <a:pt x="105" y="58"/>
                  <a:pt x="110" y="52"/>
                </a:cubicBezTo>
                <a:cubicBezTo>
                  <a:pt x="157" y="5"/>
                  <a:pt x="157" y="5"/>
                  <a:pt x="157" y="5"/>
                </a:cubicBezTo>
                <a:cubicBezTo>
                  <a:pt x="162" y="0"/>
                  <a:pt x="170" y="0"/>
                  <a:pt x="175" y="5"/>
                </a:cubicBezTo>
                <a:cubicBezTo>
                  <a:pt x="180" y="10"/>
                  <a:pt x="180" y="18"/>
                  <a:pt x="175" y="23"/>
                </a:cubicBezTo>
                <a:close/>
                <a:moveTo>
                  <a:pt x="175" y="23"/>
                </a:moveTo>
                <a:cubicBezTo>
                  <a:pt x="175" y="23"/>
                  <a:pt x="175" y="23"/>
                  <a:pt x="175" y="23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4" name="Freeform 828"/>
          <p:cNvSpPr>
            <a:spLocks noEditPoints="1"/>
          </p:cNvSpPr>
          <p:nvPr userDrawn="1"/>
        </p:nvSpPr>
        <p:spPr bwMode="auto">
          <a:xfrm>
            <a:off x="3271838" y="2430463"/>
            <a:ext cx="296863" cy="296863"/>
          </a:xfrm>
          <a:custGeom>
            <a:avLst/>
            <a:gdLst>
              <a:gd name="T0" fmla="*/ 48 w 187"/>
              <a:gd name="T1" fmla="*/ 70 h 188"/>
              <a:gd name="T2" fmla="*/ 26 w 187"/>
              <a:gd name="T3" fmla="*/ 47 h 188"/>
              <a:gd name="T4" fmla="*/ 26 w 187"/>
              <a:gd name="T5" fmla="*/ 29 h 188"/>
              <a:gd name="T6" fmla="*/ 44 w 187"/>
              <a:gd name="T7" fmla="*/ 29 h 188"/>
              <a:gd name="T8" fmla="*/ 67 w 187"/>
              <a:gd name="T9" fmla="*/ 52 h 188"/>
              <a:gd name="T10" fmla="*/ 67 w 187"/>
              <a:gd name="T11" fmla="*/ 70 h 188"/>
              <a:gd name="T12" fmla="*/ 48 w 187"/>
              <a:gd name="T13" fmla="*/ 70 h 188"/>
              <a:gd name="T14" fmla="*/ 45 w 187"/>
              <a:gd name="T15" fmla="*/ 109 h 188"/>
              <a:gd name="T16" fmla="*/ 13 w 187"/>
              <a:gd name="T17" fmla="*/ 109 h 188"/>
              <a:gd name="T18" fmla="*/ 0 w 187"/>
              <a:gd name="T19" fmla="*/ 96 h 188"/>
              <a:gd name="T20" fmla="*/ 13 w 187"/>
              <a:gd name="T21" fmla="*/ 83 h 188"/>
              <a:gd name="T22" fmla="*/ 45 w 187"/>
              <a:gd name="T23" fmla="*/ 83 h 188"/>
              <a:gd name="T24" fmla="*/ 57 w 187"/>
              <a:gd name="T25" fmla="*/ 96 h 188"/>
              <a:gd name="T26" fmla="*/ 45 w 187"/>
              <a:gd name="T27" fmla="*/ 109 h 188"/>
              <a:gd name="T28" fmla="*/ 69 w 187"/>
              <a:gd name="T29" fmla="*/ 139 h 188"/>
              <a:gd name="T30" fmla="*/ 47 w 187"/>
              <a:gd name="T31" fmla="*/ 161 h 188"/>
              <a:gd name="T32" fmla="*/ 28 w 187"/>
              <a:gd name="T33" fmla="*/ 161 h 188"/>
              <a:gd name="T34" fmla="*/ 28 w 187"/>
              <a:gd name="T35" fmla="*/ 143 h 188"/>
              <a:gd name="T36" fmla="*/ 51 w 187"/>
              <a:gd name="T37" fmla="*/ 120 h 188"/>
              <a:gd name="T38" fmla="*/ 69 w 187"/>
              <a:gd name="T39" fmla="*/ 120 h 188"/>
              <a:gd name="T40" fmla="*/ 69 w 187"/>
              <a:gd name="T41" fmla="*/ 139 h 188"/>
              <a:gd name="T42" fmla="*/ 108 w 187"/>
              <a:gd name="T43" fmla="*/ 143 h 188"/>
              <a:gd name="T44" fmla="*/ 108 w 187"/>
              <a:gd name="T45" fmla="*/ 175 h 188"/>
              <a:gd name="T46" fmla="*/ 95 w 187"/>
              <a:gd name="T47" fmla="*/ 188 h 188"/>
              <a:gd name="T48" fmla="*/ 82 w 187"/>
              <a:gd name="T49" fmla="*/ 175 h 188"/>
              <a:gd name="T50" fmla="*/ 82 w 187"/>
              <a:gd name="T51" fmla="*/ 143 h 188"/>
              <a:gd name="T52" fmla="*/ 95 w 187"/>
              <a:gd name="T53" fmla="*/ 130 h 188"/>
              <a:gd name="T54" fmla="*/ 108 w 187"/>
              <a:gd name="T55" fmla="*/ 143 h 188"/>
              <a:gd name="T56" fmla="*/ 138 w 187"/>
              <a:gd name="T57" fmla="*/ 118 h 188"/>
              <a:gd name="T58" fmla="*/ 161 w 187"/>
              <a:gd name="T59" fmla="*/ 141 h 188"/>
              <a:gd name="T60" fmla="*/ 161 w 187"/>
              <a:gd name="T61" fmla="*/ 159 h 188"/>
              <a:gd name="T62" fmla="*/ 143 w 187"/>
              <a:gd name="T63" fmla="*/ 159 h 188"/>
              <a:gd name="T64" fmla="*/ 120 w 187"/>
              <a:gd name="T65" fmla="*/ 136 h 188"/>
              <a:gd name="T66" fmla="*/ 120 w 187"/>
              <a:gd name="T67" fmla="*/ 118 h 188"/>
              <a:gd name="T68" fmla="*/ 138 w 187"/>
              <a:gd name="T69" fmla="*/ 118 h 188"/>
              <a:gd name="T70" fmla="*/ 142 w 187"/>
              <a:gd name="T71" fmla="*/ 79 h 188"/>
              <a:gd name="T72" fmla="*/ 174 w 187"/>
              <a:gd name="T73" fmla="*/ 79 h 188"/>
              <a:gd name="T74" fmla="*/ 187 w 187"/>
              <a:gd name="T75" fmla="*/ 92 h 188"/>
              <a:gd name="T76" fmla="*/ 174 w 187"/>
              <a:gd name="T77" fmla="*/ 105 h 188"/>
              <a:gd name="T78" fmla="*/ 142 w 187"/>
              <a:gd name="T79" fmla="*/ 105 h 188"/>
              <a:gd name="T80" fmla="*/ 129 w 187"/>
              <a:gd name="T81" fmla="*/ 92 h 188"/>
              <a:gd name="T82" fmla="*/ 142 w 187"/>
              <a:gd name="T83" fmla="*/ 79 h 188"/>
              <a:gd name="T84" fmla="*/ 118 w 187"/>
              <a:gd name="T85" fmla="*/ 49 h 188"/>
              <a:gd name="T86" fmla="*/ 140 w 187"/>
              <a:gd name="T87" fmla="*/ 26 h 188"/>
              <a:gd name="T88" fmla="*/ 159 w 187"/>
              <a:gd name="T89" fmla="*/ 26 h 188"/>
              <a:gd name="T90" fmla="*/ 159 w 187"/>
              <a:gd name="T91" fmla="*/ 45 h 188"/>
              <a:gd name="T92" fmla="*/ 136 w 187"/>
              <a:gd name="T93" fmla="*/ 67 h 188"/>
              <a:gd name="T94" fmla="*/ 118 w 187"/>
              <a:gd name="T95" fmla="*/ 67 h 188"/>
              <a:gd name="T96" fmla="*/ 118 w 187"/>
              <a:gd name="T97" fmla="*/ 49 h 188"/>
              <a:gd name="T98" fmla="*/ 79 w 187"/>
              <a:gd name="T99" fmla="*/ 45 h 188"/>
              <a:gd name="T100" fmla="*/ 79 w 187"/>
              <a:gd name="T101" fmla="*/ 13 h 188"/>
              <a:gd name="T102" fmla="*/ 92 w 187"/>
              <a:gd name="T103" fmla="*/ 0 h 188"/>
              <a:gd name="T104" fmla="*/ 104 w 187"/>
              <a:gd name="T105" fmla="*/ 13 h 188"/>
              <a:gd name="T106" fmla="*/ 104 w 187"/>
              <a:gd name="T107" fmla="*/ 45 h 188"/>
              <a:gd name="T108" fmla="*/ 92 w 187"/>
              <a:gd name="T109" fmla="*/ 58 h 188"/>
              <a:gd name="T110" fmla="*/ 79 w 187"/>
              <a:gd name="T111" fmla="*/ 45 h 188"/>
              <a:gd name="T112" fmla="*/ 79 w 187"/>
              <a:gd name="T113" fmla="*/ 45 h 188"/>
              <a:gd name="T114" fmla="*/ 79 w 187"/>
              <a:gd name="T115" fmla="*/ 4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7" h="188">
                <a:moveTo>
                  <a:pt x="48" y="70"/>
                </a:moveTo>
                <a:cubicBezTo>
                  <a:pt x="26" y="47"/>
                  <a:pt x="26" y="47"/>
                  <a:pt x="26" y="47"/>
                </a:cubicBezTo>
                <a:cubicBezTo>
                  <a:pt x="21" y="42"/>
                  <a:pt x="21" y="34"/>
                  <a:pt x="26" y="29"/>
                </a:cubicBezTo>
                <a:cubicBezTo>
                  <a:pt x="31" y="24"/>
                  <a:pt x="39" y="24"/>
                  <a:pt x="44" y="29"/>
                </a:cubicBezTo>
                <a:cubicBezTo>
                  <a:pt x="67" y="52"/>
                  <a:pt x="67" y="52"/>
                  <a:pt x="67" y="52"/>
                </a:cubicBezTo>
                <a:cubicBezTo>
                  <a:pt x="72" y="57"/>
                  <a:pt x="72" y="65"/>
                  <a:pt x="67" y="70"/>
                </a:cubicBezTo>
                <a:cubicBezTo>
                  <a:pt x="62" y="75"/>
                  <a:pt x="54" y="75"/>
                  <a:pt x="48" y="70"/>
                </a:cubicBezTo>
                <a:close/>
                <a:moveTo>
                  <a:pt x="45" y="109"/>
                </a:moveTo>
                <a:cubicBezTo>
                  <a:pt x="13" y="109"/>
                  <a:pt x="13" y="109"/>
                  <a:pt x="13" y="109"/>
                </a:cubicBezTo>
                <a:cubicBezTo>
                  <a:pt x="6" y="109"/>
                  <a:pt x="0" y="103"/>
                  <a:pt x="0" y="96"/>
                </a:cubicBezTo>
                <a:cubicBezTo>
                  <a:pt x="0" y="89"/>
                  <a:pt x="6" y="83"/>
                  <a:pt x="13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52" y="83"/>
                  <a:pt x="57" y="89"/>
                  <a:pt x="57" y="96"/>
                </a:cubicBezTo>
                <a:cubicBezTo>
                  <a:pt x="57" y="103"/>
                  <a:pt x="52" y="109"/>
                  <a:pt x="45" y="109"/>
                </a:cubicBezTo>
                <a:close/>
                <a:moveTo>
                  <a:pt x="69" y="139"/>
                </a:moveTo>
                <a:cubicBezTo>
                  <a:pt x="47" y="161"/>
                  <a:pt x="47" y="161"/>
                  <a:pt x="47" y="161"/>
                </a:cubicBezTo>
                <a:cubicBezTo>
                  <a:pt x="41" y="167"/>
                  <a:pt x="33" y="167"/>
                  <a:pt x="28" y="161"/>
                </a:cubicBezTo>
                <a:cubicBezTo>
                  <a:pt x="23" y="156"/>
                  <a:pt x="23" y="148"/>
                  <a:pt x="28" y="143"/>
                </a:cubicBezTo>
                <a:cubicBezTo>
                  <a:pt x="51" y="120"/>
                  <a:pt x="51" y="120"/>
                  <a:pt x="51" y="120"/>
                </a:cubicBezTo>
                <a:cubicBezTo>
                  <a:pt x="56" y="115"/>
                  <a:pt x="64" y="115"/>
                  <a:pt x="69" y="120"/>
                </a:cubicBezTo>
                <a:cubicBezTo>
                  <a:pt x="74" y="126"/>
                  <a:pt x="74" y="134"/>
                  <a:pt x="69" y="139"/>
                </a:cubicBezTo>
                <a:close/>
                <a:moveTo>
                  <a:pt x="108" y="143"/>
                </a:moveTo>
                <a:cubicBezTo>
                  <a:pt x="108" y="175"/>
                  <a:pt x="108" y="175"/>
                  <a:pt x="108" y="175"/>
                </a:cubicBezTo>
                <a:cubicBezTo>
                  <a:pt x="108" y="182"/>
                  <a:pt x="102" y="188"/>
                  <a:pt x="95" y="188"/>
                </a:cubicBezTo>
                <a:cubicBezTo>
                  <a:pt x="88" y="188"/>
                  <a:pt x="82" y="182"/>
                  <a:pt x="82" y="175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36"/>
                  <a:pt x="88" y="130"/>
                  <a:pt x="95" y="130"/>
                </a:cubicBezTo>
                <a:cubicBezTo>
                  <a:pt x="102" y="130"/>
                  <a:pt x="108" y="136"/>
                  <a:pt x="108" y="143"/>
                </a:cubicBezTo>
                <a:close/>
                <a:moveTo>
                  <a:pt x="138" y="118"/>
                </a:moveTo>
                <a:cubicBezTo>
                  <a:pt x="161" y="141"/>
                  <a:pt x="161" y="141"/>
                  <a:pt x="161" y="141"/>
                </a:cubicBezTo>
                <a:cubicBezTo>
                  <a:pt x="166" y="146"/>
                  <a:pt x="166" y="154"/>
                  <a:pt x="161" y="159"/>
                </a:cubicBezTo>
                <a:cubicBezTo>
                  <a:pt x="156" y="164"/>
                  <a:pt x="148" y="164"/>
                  <a:pt x="143" y="159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15" y="131"/>
                  <a:pt x="115" y="123"/>
                  <a:pt x="120" y="118"/>
                </a:cubicBezTo>
                <a:cubicBezTo>
                  <a:pt x="125" y="113"/>
                  <a:pt x="133" y="113"/>
                  <a:pt x="138" y="118"/>
                </a:cubicBezTo>
                <a:close/>
                <a:moveTo>
                  <a:pt x="142" y="79"/>
                </a:moveTo>
                <a:cubicBezTo>
                  <a:pt x="174" y="79"/>
                  <a:pt x="174" y="79"/>
                  <a:pt x="174" y="79"/>
                </a:cubicBezTo>
                <a:cubicBezTo>
                  <a:pt x="181" y="79"/>
                  <a:pt x="187" y="85"/>
                  <a:pt x="187" y="92"/>
                </a:cubicBezTo>
                <a:cubicBezTo>
                  <a:pt x="187" y="99"/>
                  <a:pt x="181" y="105"/>
                  <a:pt x="174" y="105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35" y="105"/>
                  <a:pt x="129" y="99"/>
                  <a:pt x="129" y="92"/>
                </a:cubicBezTo>
                <a:cubicBezTo>
                  <a:pt x="129" y="85"/>
                  <a:pt x="135" y="79"/>
                  <a:pt x="142" y="79"/>
                </a:cubicBezTo>
                <a:close/>
                <a:moveTo>
                  <a:pt x="118" y="49"/>
                </a:moveTo>
                <a:cubicBezTo>
                  <a:pt x="140" y="26"/>
                  <a:pt x="140" y="26"/>
                  <a:pt x="140" y="26"/>
                </a:cubicBezTo>
                <a:cubicBezTo>
                  <a:pt x="145" y="21"/>
                  <a:pt x="153" y="21"/>
                  <a:pt x="159" y="26"/>
                </a:cubicBezTo>
                <a:cubicBezTo>
                  <a:pt x="164" y="31"/>
                  <a:pt x="164" y="39"/>
                  <a:pt x="159" y="45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1" y="72"/>
                  <a:pt x="123" y="72"/>
                  <a:pt x="118" y="67"/>
                </a:cubicBezTo>
                <a:cubicBezTo>
                  <a:pt x="112" y="62"/>
                  <a:pt x="112" y="54"/>
                  <a:pt x="118" y="49"/>
                </a:cubicBezTo>
                <a:close/>
                <a:moveTo>
                  <a:pt x="79" y="45"/>
                </a:moveTo>
                <a:cubicBezTo>
                  <a:pt x="79" y="13"/>
                  <a:pt x="79" y="13"/>
                  <a:pt x="79" y="13"/>
                </a:cubicBezTo>
                <a:cubicBezTo>
                  <a:pt x="79" y="6"/>
                  <a:pt x="85" y="0"/>
                  <a:pt x="92" y="0"/>
                </a:cubicBezTo>
                <a:cubicBezTo>
                  <a:pt x="99" y="0"/>
                  <a:pt x="104" y="6"/>
                  <a:pt x="104" y="13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4" y="52"/>
                  <a:pt x="99" y="58"/>
                  <a:pt x="92" y="58"/>
                </a:cubicBezTo>
                <a:cubicBezTo>
                  <a:pt x="85" y="58"/>
                  <a:pt x="79" y="52"/>
                  <a:pt x="79" y="45"/>
                </a:cubicBezTo>
                <a:close/>
                <a:moveTo>
                  <a:pt x="79" y="45"/>
                </a:moveTo>
                <a:cubicBezTo>
                  <a:pt x="79" y="45"/>
                  <a:pt x="79" y="45"/>
                  <a:pt x="79" y="45"/>
                </a:cubicBezTo>
              </a:path>
            </a:pathLst>
          </a:custGeom>
          <a:solidFill>
            <a:srgbClr val="7BD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20" name="组合 919"/>
          <p:cNvGrpSpPr/>
          <p:nvPr userDrawn="1"/>
        </p:nvGrpSpPr>
        <p:grpSpPr>
          <a:xfrm>
            <a:off x="3236914" y="2936238"/>
            <a:ext cx="965194" cy="889637"/>
            <a:chOff x="3675063" y="2747963"/>
            <a:chExt cx="988616" cy="911226"/>
          </a:xfrm>
        </p:grpSpPr>
        <p:sp>
          <p:nvSpPr>
            <p:cNvPr id="866" name="Freeform 830"/>
            <p:cNvSpPr>
              <a:spLocks/>
            </p:cNvSpPr>
            <p:nvPr userDrawn="1"/>
          </p:nvSpPr>
          <p:spPr bwMode="auto">
            <a:xfrm>
              <a:off x="4016375" y="2747963"/>
              <a:ext cx="455613" cy="566738"/>
            </a:xfrm>
            <a:custGeom>
              <a:avLst/>
              <a:gdLst>
                <a:gd name="T0" fmla="*/ 225 w 288"/>
                <a:gd name="T1" fmla="*/ 38 h 358"/>
                <a:gd name="T2" fmla="*/ 279 w 288"/>
                <a:gd name="T3" fmla="*/ 131 h 358"/>
                <a:gd name="T4" fmla="*/ 230 w 288"/>
                <a:gd name="T5" fmla="*/ 184 h 358"/>
                <a:gd name="T6" fmla="*/ 226 w 288"/>
                <a:gd name="T7" fmla="*/ 203 h 358"/>
                <a:gd name="T8" fmla="*/ 248 w 288"/>
                <a:gd name="T9" fmla="*/ 277 h 358"/>
                <a:gd name="T10" fmla="*/ 124 w 288"/>
                <a:gd name="T11" fmla="*/ 340 h 358"/>
                <a:gd name="T12" fmla="*/ 27 w 288"/>
                <a:gd name="T13" fmla="*/ 312 h 358"/>
                <a:gd name="T14" fmla="*/ 5 w 288"/>
                <a:gd name="T15" fmla="*/ 271 h 358"/>
                <a:gd name="T16" fmla="*/ 75 w 288"/>
                <a:gd name="T17" fmla="*/ 28 h 358"/>
                <a:gd name="T18" fmla="*/ 116 w 288"/>
                <a:gd name="T19" fmla="*/ 5 h 358"/>
                <a:gd name="T20" fmla="*/ 125 w 288"/>
                <a:gd name="T21" fmla="*/ 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358">
                  <a:moveTo>
                    <a:pt x="225" y="38"/>
                  </a:moveTo>
                  <a:cubicBezTo>
                    <a:pt x="270" y="58"/>
                    <a:pt x="288" y="88"/>
                    <a:pt x="279" y="131"/>
                  </a:cubicBezTo>
                  <a:cubicBezTo>
                    <a:pt x="271" y="159"/>
                    <a:pt x="255" y="176"/>
                    <a:pt x="230" y="184"/>
                  </a:cubicBezTo>
                  <a:cubicBezTo>
                    <a:pt x="222" y="187"/>
                    <a:pt x="220" y="197"/>
                    <a:pt x="226" y="203"/>
                  </a:cubicBezTo>
                  <a:cubicBezTo>
                    <a:pt x="246" y="221"/>
                    <a:pt x="253" y="246"/>
                    <a:pt x="248" y="277"/>
                  </a:cubicBezTo>
                  <a:cubicBezTo>
                    <a:pt x="231" y="338"/>
                    <a:pt x="190" y="358"/>
                    <a:pt x="124" y="340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10" y="307"/>
                    <a:pt x="0" y="288"/>
                    <a:pt x="5" y="271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10"/>
                    <a:pt x="98" y="0"/>
                    <a:pt x="116" y="5"/>
                  </a:cubicBezTo>
                  <a:cubicBezTo>
                    <a:pt x="125" y="8"/>
                    <a:pt x="125" y="8"/>
                    <a:pt x="125" y="8"/>
                  </a:cubicBezTo>
                </a:path>
              </a:pathLst>
            </a:custGeom>
            <a:solidFill>
              <a:srgbClr val="FFD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" name="Freeform 831"/>
            <p:cNvSpPr>
              <a:spLocks noEditPoints="1"/>
            </p:cNvSpPr>
            <p:nvPr userDrawn="1"/>
          </p:nvSpPr>
          <p:spPr bwMode="auto">
            <a:xfrm>
              <a:off x="4061619" y="2754314"/>
              <a:ext cx="417513" cy="560388"/>
            </a:xfrm>
            <a:custGeom>
              <a:avLst/>
              <a:gdLst>
                <a:gd name="T0" fmla="*/ 201 w 264"/>
                <a:gd name="T1" fmla="*/ 34 h 354"/>
                <a:gd name="T2" fmla="*/ 101 w 264"/>
                <a:gd name="T3" fmla="*/ 3 h 354"/>
                <a:gd name="T4" fmla="*/ 92 w 264"/>
                <a:gd name="T5" fmla="*/ 1 h 354"/>
                <a:gd name="T6" fmla="*/ 89 w 264"/>
                <a:gd name="T7" fmla="*/ 0 h 354"/>
                <a:gd name="T8" fmla="*/ 162 w 264"/>
                <a:gd name="T9" fmla="*/ 22 h 354"/>
                <a:gd name="T10" fmla="*/ 216 w 264"/>
                <a:gd name="T11" fmla="*/ 115 h 354"/>
                <a:gd name="T12" fmla="*/ 168 w 264"/>
                <a:gd name="T13" fmla="*/ 168 h 354"/>
                <a:gd name="T14" fmla="*/ 164 w 264"/>
                <a:gd name="T15" fmla="*/ 188 h 354"/>
                <a:gd name="T16" fmla="*/ 185 w 264"/>
                <a:gd name="T17" fmla="*/ 262 h 354"/>
                <a:gd name="T18" fmla="*/ 62 w 264"/>
                <a:gd name="T19" fmla="*/ 324 h 354"/>
                <a:gd name="T20" fmla="*/ 0 w 264"/>
                <a:gd name="T21" fmla="*/ 306 h 354"/>
                <a:gd name="T22" fmla="*/ 4 w 264"/>
                <a:gd name="T23" fmla="*/ 307 h 354"/>
                <a:gd name="T24" fmla="*/ 101 w 264"/>
                <a:gd name="T25" fmla="*/ 335 h 354"/>
                <a:gd name="T26" fmla="*/ 225 w 264"/>
                <a:gd name="T27" fmla="*/ 273 h 354"/>
                <a:gd name="T28" fmla="*/ 196 w 264"/>
                <a:gd name="T29" fmla="*/ 193 h 354"/>
                <a:gd name="T30" fmla="*/ 199 w 264"/>
                <a:gd name="T31" fmla="*/ 182 h 354"/>
                <a:gd name="T32" fmla="*/ 255 w 264"/>
                <a:gd name="T33" fmla="*/ 126 h 354"/>
                <a:gd name="T34" fmla="*/ 201 w 264"/>
                <a:gd name="T35" fmla="*/ 34 h 354"/>
                <a:gd name="T36" fmla="*/ 201 w 264"/>
                <a:gd name="T37" fmla="*/ 34 h 354"/>
                <a:gd name="T38" fmla="*/ 201 w 264"/>
                <a:gd name="T39" fmla="*/ 3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4" h="354">
                  <a:moveTo>
                    <a:pt x="201" y="34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207" y="42"/>
                    <a:pt x="225" y="73"/>
                    <a:pt x="216" y="115"/>
                  </a:cubicBezTo>
                  <a:cubicBezTo>
                    <a:pt x="208" y="142"/>
                    <a:pt x="192" y="160"/>
                    <a:pt x="168" y="168"/>
                  </a:cubicBezTo>
                  <a:cubicBezTo>
                    <a:pt x="160" y="171"/>
                    <a:pt x="158" y="181"/>
                    <a:pt x="164" y="188"/>
                  </a:cubicBezTo>
                  <a:cubicBezTo>
                    <a:pt x="183" y="207"/>
                    <a:pt x="190" y="231"/>
                    <a:pt x="185" y="262"/>
                  </a:cubicBezTo>
                  <a:cubicBezTo>
                    <a:pt x="168" y="322"/>
                    <a:pt x="127" y="343"/>
                    <a:pt x="62" y="324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1" y="307"/>
                    <a:pt x="2" y="307"/>
                    <a:pt x="4" y="307"/>
                  </a:cubicBezTo>
                  <a:cubicBezTo>
                    <a:pt x="101" y="335"/>
                    <a:pt x="101" y="335"/>
                    <a:pt x="101" y="335"/>
                  </a:cubicBezTo>
                  <a:cubicBezTo>
                    <a:pt x="166" y="354"/>
                    <a:pt x="207" y="333"/>
                    <a:pt x="225" y="273"/>
                  </a:cubicBezTo>
                  <a:cubicBezTo>
                    <a:pt x="230" y="239"/>
                    <a:pt x="220" y="212"/>
                    <a:pt x="196" y="193"/>
                  </a:cubicBezTo>
                  <a:cubicBezTo>
                    <a:pt x="192" y="190"/>
                    <a:pt x="193" y="183"/>
                    <a:pt x="199" y="182"/>
                  </a:cubicBezTo>
                  <a:cubicBezTo>
                    <a:pt x="227" y="176"/>
                    <a:pt x="246" y="157"/>
                    <a:pt x="255" y="126"/>
                  </a:cubicBezTo>
                  <a:cubicBezTo>
                    <a:pt x="264" y="84"/>
                    <a:pt x="246" y="53"/>
                    <a:pt x="201" y="34"/>
                  </a:cubicBezTo>
                  <a:close/>
                  <a:moveTo>
                    <a:pt x="201" y="34"/>
                  </a:moveTo>
                  <a:cubicBezTo>
                    <a:pt x="201" y="34"/>
                    <a:pt x="201" y="34"/>
                    <a:pt x="201" y="34"/>
                  </a:cubicBezTo>
                </a:path>
              </a:pathLst>
            </a:custGeom>
            <a:solidFill>
              <a:srgbClr val="FF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68" name="Freeform 832"/>
            <p:cNvSpPr>
              <a:spLocks noEditPoints="1"/>
            </p:cNvSpPr>
            <p:nvPr userDrawn="1"/>
          </p:nvSpPr>
          <p:spPr bwMode="auto">
            <a:xfrm>
              <a:off x="4110038" y="2862263"/>
              <a:ext cx="204788" cy="325438"/>
            </a:xfrm>
            <a:custGeom>
              <a:avLst/>
              <a:gdLst>
                <a:gd name="T0" fmla="*/ 72 w 130"/>
                <a:gd name="T1" fmla="*/ 123 h 205"/>
                <a:gd name="T2" fmla="*/ 46 w 130"/>
                <a:gd name="T3" fmla="*/ 116 h 205"/>
                <a:gd name="T4" fmla="*/ 10 w 130"/>
                <a:gd name="T5" fmla="*/ 136 h 205"/>
                <a:gd name="T6" fmla="*/ 5 w 130"/>
                <a:gd name="T7" fmla="*/ 153 h 205"/>
                <a:gd name="T8" fmla="*/ 25 w 130"/>
                <a:gd name="T9" fmla="*/ 190 h 205"/>
                <a:gd name="T10" fmla="*/ 49 w 130"/>
                <a:gd name="T11" fmla="*/ 197 h 205"/>
                <a:gd name="T12" fmla="*/ 101 w 130"/>
                <a:gd name="T13" fmla="*/ 171 h 205"/>
                <a:gd name="T14" fmla="*/ 72 w 130"/>
                <a:gd name="T15" fmla="*/ 123 h 205"/>
                <a:gd name="T16" fmla="*/ 98 w 130"/>
                <a:gd name="T17" fmla="*/ 11 h 205"/>
                <a:gd name="T18" fmla="*/ 79 w 130"/>
                <a:gd name="T19" fmla="*/ 5 h 205"/>
                <a:gd name="T20" fmla="*/ 42 w 130"/>
                <a:gd name="T21" fmla="*/ 25 h 205"/>
                <a:gd name="T22" fmla="*/ 40 w 130"/>
                <a:gd name="T23" fmla="*/ 33 h 205"/>
                <a:gd name="T24" fmla="*/ 60 w 130"/>
                <a:gd name="T25" fmla="*/ 70 h 205"/>
                <a:gd name="T26" fmla="*/ 80 w 130"/>
                <a:gd name="T27" fmla="*/ 76 h 205"/>
                <a:gd name="T28" fmla="*/ 125 w 130"/>
                <a:gd name="T29" fmla="*/ 51 h 205"/>
                <a:gd name="T30" fmla="*/ 98 w 130"/>
                <a:gd name="T31" fmla="*/ 11 h 205"/>
                <a:gd name="T32" fmla="*/ 98 w 130"/>
                <a:gd name="T33" fmla="*/ 11 h 205"/>
                <a:gd name="T34" fmla="*/ 98 w 130"/>
                <a:gd name="T35" fmla="*/ 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205">
                  <a:moveTo>
                    <a:pt x="72" y="123"/>
                  </a:moveTo>
                  <a:cubicBezTo>
                    <a:pt x="46" y="116"/>
                    <a:pt x="46" y="116"/>
                    <a:pt x="46" y="116"/>
                  </a:cubicBezTo>
                  <a:cubicBezTo>
                    <a:pt x="31" y="112"/>
                    <a:pt x="14" y="121"/>
                    <a:pt x="10" y="136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0" y="169"/>
                    <a:pt x="10" y="186"/>
                    <a:pt x="25" y="190"/>
                  </a:cubicBezTo>
                  <a:cubicBezTo>
                    <a:pt x="49" y="197"/>
                    <a:pt x="49" y="197"/>
                    <a:pt x="49" y="197"/>
                  </a:cubicBezTo>
                  <a:cubicBezTo>
                    <a:pt x="76" y="205"/>
                    <a:pt x="93" y="196"/>
                    <a:pt x="101" y="171"/>
                  </a:cubicBezTo>
                  <a:cubicBezTo>
                    <a:pt x="105" y="147"/>
                    <a:pt x="96" y="131"/>
                    <a:pt x="72" y="123"/>
                  </a:cubicBezTo>
                  <a:close/>
                  <a:moveTo>
                    <a:pt x="98" y="11"/>
                  </a:moveTo>
                  <a:cubicBezTo>
                    <a:pt x="79" y="5"/>
                    <a:pt x="79" y="5"/>
                    <a:pt x="79" y="5"/>
                  </a:cubicBezTo>
                  <a:cubicBezTo>
                    <a:pt x="63" y="0"/>
                    <a:pt x="46" y="9"/>
                    <a:pt x="42" y="25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5" y="49"/>
                    <a:pt x="44" y="65"/>
                    <a:pt x="60" y="70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103" y="81"/>
                    <a:pt x="118" y="73"/>
                    <a:pt x="125" y="51"/>
                  </a:cubicBezTo>
                  <a:cubicBezTo>
                    <a:pt x="130" y="31"/>
                    <a:pt x="121" y="17"/>
                    <a:pt x="98" y="11"/>
                  </a:cubicBezTo>
                  <a:close/>
                  <a:moveTo>
                    <a:pt x="98" y="11"/>
                  </a:moveTo>
                  <a:cubicBezTo>
                    <a:pt x="98" y="11"/>
                    <a:pt x="98" y="11"/>
                    <a:pt x="9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" name="Freeform 833"/>
            <p:cNvSpPr>
              <a:spLocks noEditPoints="1"/>
            </p:cNvSpPr>
            <p:nvPr userDrawn="1"/>
          </p:nvSpPr>
          <p:spPr bwMode="auto">
            <a:xfrm>
              <a:off x="3675063" y="3090863"/>
              <a:ext cx="508000" cy="514350"/>
            </a:xfrm>
            <a:custGeom>
              <a:avLst/>
              <a:gdLst>
                <a:gd name="T0" fmla="*/ 314 w 320"/>
                <a:gd name="T1" fmla="*/ 266 h 325"/>
                <a:gd name="T2" fmla="*/ 212 w 320"/>
                <a:gd name="T3" fmla="*/ 35 h 325"/>
                <a:gd name="T4" fmla="*/ 158 w 320"/>
                <a:gd name="T5" fmla="*/ 0 h 325"/>
                <a:gd name="T6" fmla="*/ 105 w 320"/>
                <a:gd name="T7" fmla="*/ 36 h 325"/>
                <a:gd name="T8" fmla="*/ 6 w 320"/>
                <a:gd name="T9" fmla="*/ 267 h 325"/>
                <a:gd name="T10" fmla="*/ 10 w 320"/>
                <a:gd name="T11" fmla="*/ 307 h 325"/>
                <a:gd name="T12" fmla="*/ 45 w 320"/>
                <a:gd name="T13" fmla="*/ 325 h 325"/>
                <a:gd name="T14" fmla="*/ 59 w 320"/>
                <a:gd name="T15" fmla="*/ 325 h 325"/>
                <a:gd name="T16" fmla="*/ 97 w 320"/>
                <a:gd name="T17" fmla="*/ 303 h 325"/>
                <a:gd name="T18" fmla="*/ 100 w 320"/>
                <a:gd name="T19" fmla="*/ 297 h 325"/>
                <a:gd name="T20" fmla="*/ 112 w 320"/>
                <a:gd name="T21" fmla="*/ 290 h 325"/>
                <a:gd name="T22" fmla="*/ 208 w 320"/>
                <a:gd name="T23" fmla="*/ 290 h 325"/>
                <a:gd name="T24" fmla="*/ 219 w 320"/>
                <a:gd name="T25" fmla="*/ 297 h 325"/>
                <a:gd name="T26" fmla="*/ 223 w 320"/>
                <a:gd name="T27" fmla="*/ 303 h 325"/>
                <a:gd name="T28" fmla="*/ 260 w 320"/>
                <a:gd name="T29" fmla="*/ 325 h 325"/>
                <a:gd name="T30" fmla="*/ 275 w 320"/>
                <a:gd name="T31" fmla="*/ 325 h 325"/>
                <a:gd name="T32" fmla="*/ 311 w 320"/>
                <a:gd name="T33" fmla="*/ 306 h 325"/>
                <a:gd name="T34" fmla="*/ 314 w 320"/>
                <a:gd name="T35" fmla="*/ 266 h 325"/>
                <a:gd name="T36" fmla="*/ 314 w 320"/>
                <a:gd name="T37" fmla="*/ 266 h 325"/>
                <a:gd name="T38" fmla="*/ 314 w 320"/>
                <a:gd name="T39" fmla="*/ 26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" h="325">
                  <a:moveTo>
                    <a:pt x="314" y="266"/>
                  </a:moveTo>
                  <a:cubicBezTo>
                    <a:pt x="212" y="35"/>
                    <a:pt x="212" y="35"/>
                    <a:pt x="212" y="35"/>
                  </a:cubicBezTo>
                  <a:cubicBezTo>
                    <a:pt x="202" y="14"/>
                    <a:pt x="182" y="0"/>
                    <a:pt x="158" y="0"/>
                  </a:cubicBezTo>
                  <a:cubicBezTo>
                    <a:pt x="134" y="0"/>
                    <a:pt x="114" y="14"/>
                    <a:pt x="105" y="36"/>
                  </a:cubicBezTo>
                  <a:cubicBezTo>
                    <a:pt x="6" y="267"/>
                    <a:pt x="6" y="267"/>
                    <a:pt x="6" y="267"/>
                  </a:cubicBezTo>
                  <a:cubicBezTo>
                    <a:pt x="0" y="280"/>
                    <a:pt x="2" y="295"/>
                    <a:pt x="10" y="307"/>
                  </a:cubicBezTo>
                  <a:cubicBezTo>
                    <a:pt x="17" y="318"/>
                    <a:pt x="31" y="325"/>
                    <a:pt x="45" y="325"/>
                  </a:cubicBezTo>
                  <a:cubicBezTo>
                    <a:pt x="59" y="325"/>
                    <a:pt x="59" y="325"/>
                    <a:pt x="59" y="325"/>
                  </a:cubicBezTo>
                  <a:cubicBezTo>
                    <a:pt x="75" y="325"/>
                    <a:pt x="89" y="317"/>
                    <a:pt x="97" y="303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2" y="292"/>
                    <a:pt x="107" y="290"/>
                    <a:pt x="112" y="290"/>
                  </a:cubicBezTo>
                  <a:cubicBezTo>
                    <a:pt x="208" y="290"/>
                    <a:pt x="208" y="290"/>
                    <a:pt x="208" y="290"/>
                  </a:cubicBezTo>
                  <a:cubicBezTo>
                    <a:pt x="213" y="290"/>
                    <a:pt x="217" y="292"/>
                    <a:pt x="219" y="297"/>
                  </a:cubicBezTo>
                  <a:cubicBezTo>
                    <a:pt x="223" y="303"/>
                    <a:pt x="223" y="303"/>
                    <a:pt x="223" y="303"/>
                  </a:cubicBezTo>
                  <a:cubicBezTo>
                    <a:pt x="230" y="317"/>
                    <a:pt x="244" y="325"/>
                    <a:pt x="260" y="325"/>
                  </a:cubicBezTo>
                  <a:cubicBezTo>
                    <a:pt x="275" y="325"/>
                    <a:pt x="275" y="325"/>
                    <a:pt x="275" y="325"/>
                  </a:cubicBezTo>
                  <a:cubicBezTo>
                    <a:pt x="290" y="325"/>
                    <a:pt x="303" y="318"/>
                    <a:pt x="311" y="306"/>
                  </a:cubicBezTo>
                  <a:cubicBezTo>
                    <a:pt x="318" y="294"/>
                    <a:pt x="320" y="279"/>
                    <a:pt x="314" y="266"/>
                  </a:cubicBezTo>
                  <a:close/>
                  <a:moveTo>
                    <a:pt x="314" y="266"/>
                  </a:moveTo>
                  <a:cubicBezTo>
                    <a:pt x="314" y="266"/>
                    <a:pt x="314" y="266"/>
                    <a:pt x="314" y="266"/>
                  </a:cubicBezTo>
                </a:path>
              </a:pathLst>
            </a:custGeom>
            <a:solidFill>
              <a:srgbClr val="00B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" name="Freeform 834"/>
            <p:cNvSpPr>
              <a:spLocks noEditPoints="1"/>
            </p:cNvSpPr>
            <p:nvPr userDrawn="1"/>
          </p:nvSpPr>
          <p:spPr bwMode="auto">
            <a:xfrm>
              <a:off x="3901645" y="3084515"/>
              <a:ext cx="285750" cy="514350"/>
            </a:xfrm>
            <a:custGeom>
              <a:avLst/>
              <a:gdLst>
                <a:gd name="T0" fmla="*/ 174 w 180"/>
                <a:gd name="T1" fmla="*/ 266 h 325"/>
                <a:gd name="T2" fmla="*/ 72 w 180"/>
                <a:gd name="T3" fmla="*/ 35 h 325"/>
                <a:gd name="T4" fmla="*/ 19 w 180"/>
                <a:gd name="T5" fmla="*/ 0 h 325"/>
                <a:gd name="T6" fmla="*/ 0 w 180"/>
                <a:gd name="T7" fmla="*/ 3 h 325"/>
                <a:gd name="T8" fmla="*/ 34 w 180"/>
                <a:gd name="T9" fmla="*/ 35 h 325"/>
                <a:gd name="T10" fmla="*/ 136 w 180"/>
                <a:gd name="T11" fmla="*/ 266 h 325"/>
                <a:gd name="T12" fmla="*/ 133 w 180"/>
                <a:gd name="T13" fmla="*/ 306 h 325"/>
                <a:gd name="T14" fmla="*/ 109 w 180"/>
                <a:gd name="T15" fmla="*/ 324 h 325"/>
                <a:gd name="T16" fmla="*/ 121 w 180"/>
                <a:gd name="T17" fmla="*/ 325 h 325"/>
                <a:gd name="T18" fmla="*/ 136 w 180"/>
                <a:gd name="T19" fmla="*/ 325 h 325"/>
                <a:gd name="T20" fmla="*/ 171 w 180"/>
                <a:gd name="T21" fmla="*/ 306 h 325"/>
                <a:gd name="T22" fmla="*/ 174 w 180"/>
                <a:gd name="T23" fmla="*/ 266 h 325"/>
                <a:gd name="T24" fmla="*/ 174 w 180"/>
                <a:gd name="T25" fmla="*/ 266 h 325"/>
                <a:gd name="T26" fmla="*/ 174 w 180"/>
                <a:gd name="T27" fmla="*/ 26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325">
                  <a:moveTo>
                    <a:pt x="174" y="266"/>
                  </a:moveTo>
                  <a:cubicBezTo>
                    <a:pt x="72" y="35"/>
                    <a:pt x="72" y="35"/>
                    <a:pt x="72" y="35"/>
                  </a:cubicBezTo>
                  <a:cubicBezTo>
                    <a:pt x="63" y="14"/>
                    <a:pt x="42" y="0"/>
                    <a:pt x="19" y="0"/>
                  </a:cubicBezTo>
                  <a:cubicBezTo>
                    <a:pt x="12" y="0"/>
                    <a:pt x="6" y="1"/>
                    <a:pt x="0" y="3"/>
                  </a:cubicBezTo>
                  <a:cubicBezTo>
                    <a:pt x="15" y="8"/>
                    <a:pt x="27" y="20"/>
                    <a:pt x="34" y="35"/>
                  </a:cubicBezTo>
                  <a:cubicBezTo>
                    <a:pt x="136" y="266"/>
                    <a:pt x="136" y="266"/>
                    <a:pt x="136" y="266"/>
                  </a:cubicBezTo>
                  <a:cubicBezTo>
                    <a:pt x="142" y="279"/>
                    <a:pt x="141" y="294"/>
                    <a:pt x="133" y="306"/>
                  </a:cubicBezTo>
                  <a:cubicBezTo>
                    <a:pt x="128" y="315"/>
                    <a:pt x="119" y="321"/>
                    <a:pt x="109" y="324"/>
                  </a:cubicBezTo>
                  <a:cubicBezTo>
                    <a:pt x="113" y="325"/>
                    <a:pt x="117" y="325"/>
                    <a:pt x="121" y="325"/>
                  </a:cubicBezTo>
                  <a:cubicBezTo>
                    <a:pt x="136" y="325"/>
                    <a:pt x="136" y="325"/>
                    <a:pt x="136" y="325"/>
                  </a:cubicBezTo>
                  <a:cubicBezTo>
                    <a:pt x="150" y="325"/>
                    <a:pt x="163" y="318"/>
                    <a:pt x="171" y="306"/>
                  </a:cubicBezTo>
                  <a:cubicBezTo>
                    <a:pt x="179" y="294"/>
                    <a:pt x="180" y="279"/>
                    <a:pt x="174" y="266"/>
                  </a:cubicBezTo>
                  <a:close/>
                  <a:moveTo>
                    <a:pt x="174" y="266"/>
                  </a:moveTo>
                  <a:cubicBezTo>
                    <a:pt x="174" y="266"/>
                    <a:pt x="174" y="266"/>
                    <a:pt x="174" y="266"/>
                  </a:cubicBezTo>
                </a:path>
              </a:pathLst>
            </a:custGeom>
            <a:solidFill>
              <a:srgbClr val="009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71" name="Freeform 835"/>
            <p:cNvSpPr>
              <a:spLocks noEditPoints="1"/>
            </p:cNvSpPr>
            <p:nvPr userDrawn="1"/>
          </p:nvSpPr>
          <p:spPr bwMode="auto">
            <a:xfrm>
              <a:off x="3824288" y="3270251"/>
              <a:ext cx="131763" cy="134938"/>
            </a:xfrm>
            <a:custGeom>
              <a:avLst/>
              <a:gdLst>
                <a:gd name="T0" fmla="*/ 79 w 83"/>
                <a:gd name="T1" fmla="*/ 52 h 86"/>
                <a:gd name="T2" fmla="*/ 64 w 83"/>
                <a:gd name="T3" fmla="*/ 16 h 86"/>
                <a:gd name="T4" fmla="*/ 41 w 83"/>
                <a:gd name="T5" fmla="*/ 0 h 86"/>
                <a:gd name="T6" fmla="*/ 17 w 83"/>
                <a:gd name="T7" fmla="*/ 16 h 86"/>
                <a:gd name="T8" fmla="*/ 3 w 83"/>
                <a:gd name="T9" fmla="*/ 53 h 86"/>
                <a:gd name="T10" fmla="*/ 6 w 83"/>
                <a:gd name="T11" fmla="*/ 76 h 86"/>
                <a:gd name="T12" fmla="*/ 26 w 83"/>
                <a:gd name="T13" fmla="*/ 86 h 86"/>
                <a:gd name="T14" fmla="*/ 57 w 83"/>
                <a:gd name="T15" fmla="*/ 86 h 86"/>
                <a:gd name="T16" fmla="*/ 77 w 83"/>
                <a:gd name="T17" fmla="*/ 75 h 86"/>
                <a:gd name="T18" fmla="*/ 79 w 83"/>
                <a:gd name="T19" fmla="*/ 52 h 86"/>
                <a:gd name="T20" fmla="*/ 79 w 83"/>
                <a:gd name="T21" fmla="*/ 52 h 86"/>
                <a:gd name="T22" fmla="*/ 79 w 83"/>
                <a:gd name="T23" fmla="*/ 5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79" y="52"/>
                  </a:moveTo>
                  <a:cubicBezTo>
                    <a:pt x="76" y="43"/>
                    <a:pt x="70" y="29"/>
                    <a:pt x="64" y="16"/>
                  </a:cubicBezTo>
                  <a:cubicBezTo>
                    <a:pt x="61" y="6"/>
                    <a:pt x="51" y="0"/>
                    <a:pt x="41" y="0"/>
                  </a:cubicBezTo>
                  <a:cubicBezTo>
                    <a:pt x="30" y="0"/>
                    <a:pt x="21" y="6"/>
                    <a:pt x="17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0" y="60"/>
                    <a:pt x="1" y="69"/>
                    <a:pt x="6" y="76"/>
                  </a:cubicBezTo>
                  <a:cubicBezTo>
                    <a:pt x="10" y="82"/>
                    <a:pt x="18" y="86"/>
                    <a:pt x="26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65" y="86"/>
                    <a:pt x="73" y="82"/>
                    <a:pt x="77" y="75"/>
                  </a:cubicBezTo>
                  <a:cubicBezTo>
                    <a:pt x="82" y="69"/>
                    <a:pt x="83" y="60"/>
                    <a:pt x="79" y="52"/>
                  </a:cubicBezTo>
                  <a:close/>
                  <a:moveTo>
                    <a:pt x="79" y="52"/>
                  </a:moveTo>
                  <a:cubicBezTo>
                    <a:pt x="79" y="52"/>
                    <a:pt x="79" y="52"/>
                    <a:pt x="79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" name="Freeform 836"/>
            <p:cNvSpPr>
              <a:spLocks noEditPoints="1"/>
            </p:cNvSpPr>
            <p:nvPr userDrawn="1"/>
          </p:nvSpPr>
          <p:spPr bwMode="auto">
            <a:xfrm>
              <a:off x="4176713" y="3178176"/>
              <a:ext cx="484188" cy="481013"/>
            </a:xfrm>
            <a:custGeom>
              <a:avLst/>
              <a:gdLst>
                <a:gd name="T0" fmla="*/ 204 w 306"/>
                <a:gd name="T1" fmla="*/ 187 h 304"/>
                <a:gd name="T2" fmla="*/ 120 w 306"/>
                <a:gd name="T3" fmla="*/ 167 h 304"/>
                <a:gd name="T4" fmla="*/ 139 w 306"/>
                <a:gd name="T5" fmla="*/ 85 h 304"/>
                <a:gd name="T6" fmla="*/ 169 w 306"/>
                <a:gd name="T7" fmla="*/ 76 h 304"/>
                <a:gd name="T8" fmla="*/ 186 w 306"/>
                <a:gd name="T9" fmla="*/ 70 h 304"/>
                <a:gd name="T10" fmla="*/ 169 w 306"/>
                <a:gd name="T11" fmla="*/ 1 h 304"/>
                <a:gd name="T12" fmla="*/ 88 w 306"/>
                <a:gd name="T13" fmla="*/ 22 h 304"/>
                <a:gd name="T14" fmla="*/ 41 w 306"/>
                <a:gd name="T15" fmla="*/ 218 h 304"/>
                <a:gd name="T16" fmla="*/ 237 w 306"/>
                <a:gd name="T17" fmla="*/ 263 h 304"/>
                <a:gd name="T18" fmla="*/ 303 w 306"/>
                <a:gd name="T19" fmla="*/ 134 h 304"/>
                <a:gd name="T20" fmla="*/ 250 w 306"/>
                <a:gd name="T21" fmla="*/ 107 h 304"/>
                <a:gd name="T22" fmla="*/ 248 w 306"/>
                <a:gd name="T23" fmla="*/ 108 h 304"/>
                <a:gd name="T24" fmla="*/ 232 w 306"/>
                <a:gd name="T25" fmla="*/ 137 h 304"/>
                <a:gd name="T26" fmla="*/ 204 w 306"/>
                <a:gd name="T27" fmla="*/ 187 h 304"/>
                <a:gd name="T28" fmla="*/ 204 w 306"/>
                <a:gd name="T29" fmla="*/ 187 h 304"/>
                <a:gd name="T30" fmla="*/ 204 w 306"/>
                <a:gd name="T31" fmla="*/ 18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304">
                  <a:moveTo>
                    <a:pt x="204" y="187"/>
                  </a:moveTo>
                  <a:cubicBezTo>
                    <a:pt x="175" y="205"/>
                    <a:pt x="138" y="196"/>
                    <a:pt x="120" y="167"/>
                  </a:cubicBezTo>
                  <a:cubicBezTo>
                    <a:pt x="104" y="139"/>
                    <a:pt x="112" y="103"/>
                    <a:pt x="139" y="85"/>
                  </a:cubicBezTo>
                  <a:cubicBezTo>
                    <a:pt x="149" y="80"/>
                    <a:pt x="159" y="76"/>
                    <a:pt x="169" y="76"/>
                  </a:cubicBezTo>
                  <a:cubicBezTo>
                    <a:pt x="175" y="76"/>
                    <a:pt x="181" y="74"/>
                    <a:pt x="186" y="70"/>
                  </a:cubicBezTo>
                  <a:cubicBezTo>
                    <a:pt x="217" y="51"/>
                    <a:pt x="205" y="3"/>
                    <a:pt x="169" y="1"/>
                  </a:cubicBezTo>
                  <a:cubicBezTo>
                    <a:pt x="141" y="0"/>
                    <a:pt x="113" y="6"/>
                    <a:pt x="88" y="22"/>
                  </a:cubicBezTo>
                  <a:cubicBezTo>
                    <a:pt x="21" y="62"/>
                    <a:pt x="0" y="151"/>
                    <a:pt x="41" y="218"/>
                  </a:cubicBezTo>
                  <a:cubicBezTo>
                    <a:pt x="83" y="284"/>
                    <a:pt x="170" y="304"/>
                    <a:pt x="237" y="263"/>
                  </a:cubicBezTo>
                  <a:cubicBezTo>
                    <a:pt x="282" y="234"/>
                    <a:pt x="306" y="184"/>
                    <a:pt x="303" y="134"/>
                  </a:cubicBezTo>
                  <a:cubicBezTo>
                    <a:pt x="301" y="108"/>
                    <a:pt x="272" y="94"/>
                    <a:pt x="250" y="107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38" y="115"/>
                    <a:pt x="232" y="126"/>
                    <a:pt x="232" y="137"/>
                  </a:cubicBezTo>
                  <a:cubicBezTo>
                    <a:pt x="232" y="157"/>
                    <a:pt x="222" y="176"/>
                    <a:pt x="204" y="187"/>
                  </a:cubicBezTo>
                  <a:close/>
                  <a:moveTo>
                    <a:pt x="204" y="187"/>
                  </a:moveTo>
                  <a:cubicBezTo>
                    <a:pt x="204" y="187"/>
                    <a:pt x="204" y="187"/>
                    <a:pt x="204" y="187"/>
                  </a:cubicBezTo>
                </a:path>
              </a:pathLst>
            </a:custGeom>
            <a:solidFill>
              <a:srgbClr val="7BD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" name="Freeform 837"/>
            <p:cNvSpPr>
              <a:spLocks noEditPoints="1"/>
            </p:cNvSpPr>
            <p:nvPr userDrawn="1"/>
          </p:nvSpPr>
          <p:spPr bwMode="auto">
            <a:xfrm>
              <a:off x="4287441" y="3184525"/>
              <a:ext cx="376238" cy="420688"/>
            </a:xfrm>
            <a:custGeom>
              <a:avLst/>
              <a:gdLst>
                <a:gd name="T0" fmla="*/ 118 w 237"/>
                <a:gd name="T1" fmla="*/ 69 h 266"/>
                <a:gd name="T2" fmla="*/ 133 w 237"/>
                <a:gd name="T3" fmla="*/ 52 h 266"/>
                <a:gd name="T4" fmla="*/ 100 w 237"/>
                <a:gd name="T5" fmla="*/ 0 h 266"/>
                <a:gd name="T6" fmla="*/ 94 w 237"/>
                <a:gd name="T7" fmla="*/ 0 h 266"/>
                <a:gd name="T8" fmla="*/ 82 w 237"/>
                <a:gd name="T9" fmla="*/ 52 h 266"/>
                <a:gd name="T10" fmla="*/ 65 w 237"/>
                <a:gd name="T11" fmla="*/ 57 h 266"/>
                <a:gd name="T12" fmla="*/ 35 w 237"/>
                <a:gd name="T13" fmla="*/ 67 h 266"/>
                <a:gd name="T14" fmla="*/ 16 w 237"/>
                <a:gd name="T15" fmla="*/ 148 h 266"/>
                <a:gd name="T16" fmla="*/ 61 w 237"/>
                <a:gd name="T17" fmla="*/ 177 h 266"/>
                <a:gd name="T18" fmla="*/ 52 w 237"/>
                <a:gd name="T19" fmla="*/ 165 h 266"/>
                <a:gd name="T20" fmla="*/ 71 w 237"/>
                <a:gd name="T21" fmla="*/ 84 h 266"/>
                <a:gd name="T22" fmla="*/ 75 w 237"/>
                <a:gd name="T23" fmla="*/ 82 h 266"/>
                <a:gd name="T24" fmla="*/ 101 w 237"/>
                <a:gd name="T25" fmla="*/ 75 h 266"/>
                <a:gd name="T26" fmla="*/ 118 w 237"/>
                <a:gd name="T27" fmla="*/ 69 h 266"/>
                <a:gd name="T28" fmla="*/ 235 w 237"/>
                <a:gd name="T29" fmla="*/ 133 h 266"/>
                <a:gd name="T30" fmla="*/ 194 w 237"/>
                <a:gd name="T31" fmla="*/ 101 h 266"/>
                <a:gd name="T32" fmla="*/ 199 w 237"/>
                <a:gd name="T33" fmla="*/ 116 h 266"/>
                <a:gd name="T34" fmla="*/ 132 w 237"/>
                <a:gd name="T35" fmla="*/ 244 h 266"/>
                <a:gd name="T36" fmla="*/ 94 w 237"/>
                <a:gd name="T37" fmla="*/ 261 h 266"/>
                <a:gd name="T38" fmla="*/ 190 w 237"/>
                <a:gd name="T39" fmla="*/ 241 h 266"/>
                <a:gd name="T40" fmla="*/ 201 w 237"/>
                <a:gd name="T41" fmla="*/ 233 h 266"/>
                <a:gd name="T42" fmla="*/ 235 w 237"/>
                <a:gd name="T43" fmla="*/ 133 h 266"/>
                <a:gd name="T44" fmla="*/ 235 w 237"/>
                <a:gd name="T45" fmla="*/ 133 h 266"/>
                <a:gd name="T46" fmla="*/ 235 w 237"/>
                <a:gd name="T47" fmla="*/ 13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66">
                  <a:moveTo>
                    <a:pt x="118" y="69"/>
                  </a:moveTo>
                  <a:cubicBezTo>
                    <a:pt x="125" y="64"/>
                    <a:pt x="130" y="58"/>
                    <a:pt x="133" y="52"/>
                  </a:cubicBezTo>
                  <a:cubicBezTo>
                    <a:pt x="142" y="30"/>
                    <a:pt x="128" y="1"/>
                    <a:pt x="100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104" y="16"/>
                    <a:pt x="102" y="39"/>
                    <a:pt x="82" y="52"/>
                  </a:cubicBezTo>
                  <a:cubicBezTo>
                    <a:pt x="77" y="55"/>
                    <a:pt x="71" y="57"/>
                    <a:pt x="65" y="57"/>
                  </a:cubicBezTo>
                  <a:cubicBezTo>
                    <a:pt x="55" y="58"/>
                    <a:pt x="44" y="61"/>
                    <a:pt x="35" y="67"/>
                  </a:cubicBezTo>
                  <a:cubicBezTo>
                    <a:pt x="8" y="84"/>
                    <a:pt x="0" y="120"/>
                    <a:pt x="16" y="148"/>
                  </a:cubicBezTo>
                  <a:cubicBezTo>
                    <a:pt x="26" y="165"/>
                    <a:pt x="43" y="175"/>
                    <a:pt x="61" y="177"/>
                  </a:cubicBezTo>
                  <a:cubicBezTo>
                    <a:pt x="58" y="174"/>
                    <a:pt x="55" y="170"/>
                    <a:pt x="52" y="165"/>
                  </a:cubicBezTo>
                  <a:cubicBezTo>
                    <a:pt x="35" y="138"/>
                    <a:pt x="44" y="101"/>
                    <a:pt x="71" y="84"/>
                  </a:cubicBezTo>
                  <a:cubicBezTo>
                    <a:pt x="72" y="83"/>
                    <a:pt x="73" y="83"/>
                    <a:pt x="75" y="82"/>
                  </a:cubicBezTo>
                  <a:cubicBezTo>
                    <a:pt x="83" y="77"/>
                    <a:pt x="92" y="75"/>
                    <a:pt x="101" y="75"/>
                  </a:cubicBezTo>
                  <a:cubicBezTo>
                    <a:pt x="107" y="74"/>
                    <a:pt x="113" y="72"/>
                    <a:pt x="118" y="69"/>
                  </a:cubicBezTo>
                  <a:close/>
                  <a:moveTo>
                    <a:pt x="235" y="133"/>
                  </a:moveTo>
                  <a:cubicBezTo>
                    <a:pt x="233" y="112"/>
                    <a:pt x="214" y="98"/>
                    <a:pt x="194" y="101"/>
                  </a:cubicBezTo>
                  <a:cubicBezTo>
                    <a:pt x="197" y="105"/>
                    <a:pt x="198" y="110"/>
                    <a:pt x="199" y="116"/>
                  </a:cubicBezTo>
                  <a:cubicBezTo>
                    <a:pt x="202" y="166"/>
                    <a:pt x="178" y="216"/>
                    <a:pt x="132" y="244"/>
                  </a:cubicBezTo>
                  <a:cubicBezTo>
                    <a:pt x="120" y="252"/>
                    <a:pt x="108" y="257"/>
                    <a:pt x="94" y="261"/>
                  </a:cubicBezTo>
                  <a:cubicBezTo>
                    <a:pt x="127" y="266"/>
                    <a:pt x="161" y="259"/>
                    <a:pt x="190" y="241"/>
                  </a:cubicBezTo>
                  <a:cubicBezTo>
                    <a:pt x="194" y="238"/>
                    <a:pt x="198" y="236"/>
                    <a:pt x="201" y="233"/>
                  </a:cubicBezTo>
                  <a:cubicBezTo>
                    <a:pt x="225" y="205"/>
                    <a:pt x="237" y="169"/>
                    <a:pt x="235" y="133"/>
                  </a:cubicBezTo>
                  <a:close/>
                  <a:moveTo>
                    <a:pt x="235" y="133"/>
                  </a:moveTo>
                  <a:cubicBezTo>
                    <a:pt x="235" y="133"/>
                    <a:pt x="235" y="133"/>
                    <a:pt x="235" y="133"/>
                  </a:cubicBezTo>
                </a:path>
              </a:pathLst>
            </a:custGeom>
            <a:solidFill>
              <a:srgbClr val="6EC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874" name="Freeform 838"/>
          <p:cNvSpPr>
            <a:spLocks noEditPoints="1"/>
          </p:cNvSpPr>
          <p:nvPr userDrawn="1"/>
        </p:nvSpPr>
        <p:spPr bwMode="auto">
          <a:xfrm>
            <a:off x="8472488" y="4173538"/>
            <a:ext cx="98425" cy="103188"/>
          </a:xfrm>
          <a:custGeom>
            <a:avLst/>
            <a:gdLst>
              <a:gd name="T0" fmla="*/ 44 w 63"/>
              <a:gd name="T1" fmla="*/ 65 h 65"/>
              <a:gd name="T2" fmla="*/ 19 w 63"/>
              <a:gd name="T3" fmla="*/ 65 h 65"/>
              <a:gd name="T4" fmla="*/ 0 w 63"/>
              <a:gd name="T5" fmla="*/ 46 h 65"/>
              <a:gd name="T6" fmla="*/ 0 w 63"/>
              <a:gd name="T7" fmla="*/ 0 h 65"/>
              <a:gd name="T8" fmla="*/ 63 w 63"/>
              <a:gd name="T9" fmla="*/ 0 h 65"/>
              <a:gd name="T10" fmla="*/ 63 w 63"/>
              <a:gd name="T11" fmla="*/ 46 h 65"/>
              <a:gd name="T12" fmla="*/ 44 w 63"/>
              <a:gd name="T13" fmla="*/ 65 h 65"/>
              <a:gd name="T14" fmla="*/ 44 w 63"/>
              <a:gd name="T15" fmla="*/ 65 h 65"/>
              <a:gd name="T16" fmla="*/ 44 w 63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65">
                <a:moveTo>
                  <a:pt x="44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8" y="65"/>
                  <a:pt x="0" y="57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7"/>
                  <a:pt x="55" y="65"/>
                  <a:pt x="44" y="65"/>
                </a:cubicBezTo>
                <a:close/>
                <a:moveTo>
                  <a:pt x="44" y="65"/>
                </a:moveTo>
                <a:cubicBezTo>
                  <a:pt x="44" y="65"/>
                  <a:pt x="44" y="65"/>
                  <a:pt x="44" y="65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5" name="Freeform 839"/>
          <p:cNvSpPr>
            <a:spLocks noEditPoints="1"/>
          </p:cNvSpPr>
          <p:nvPr userDrawn="1"/>
        </p:nvSpPr>
        <p:spPr bwMode="auto">
          <a:xfrm>
            <a:off x="8499475" y="4173538"/>
            <a:ext cx="71438" cy="103188"/>
          </a:xfrm>
          <a:custGeom>
            <a:avLst/>
            <a:gdLst>
              <a:gd name="T0" fmla="*/ 18 w 46"/>
              <a:gd name="T1" fmla="*/ 0 h 65"/>
              <a:gd name="T2" fmla="*/ 18 w 46"/>
              <a:gd name="T3" fmla="*/ 48 h 65"/>
              <a:gd name="T4" fmla="*/ 0 w 46"/>
              <a:gd name="T5" fmla="*/ 65 h 65"/>
              <a:gd name="T6" fmla="*/ 29 w 46"/>
              <a:gd name="T7" fmla="*/ 65 h 65"/>
              <a:gd name="T8" fmla="*/ 46 w 46"/>
              <a:gd name="T9" fmla="*/ 48 h 65"/>
              <a:gd name="T10" fmla="*/ 46 w 46"/>
              <a:gd name="T11" fmla="*/ 0 h 65"/>
              <a:gd name="T12" fmla="*/ 18 w 46"/>
              <a:gd name="T13" fmla="*/ 0 h 65"/>
              <a:gd name="T14" fmla="*/ 18 w 46"/>
              <a:gd name="T15" fmla="*/ 0 h 65"/>
              <a:gd name="T16" fmla="*/ 18 w 46"/>
              <a:gd name="T1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65">
                <a:moveTo>
                  <a:pt x="18" y="0"/>
                </a:moveTo>
                <a:cubicBezTo>
                  <a:pt x="18" y="48"/>
                  <a:pt x="18" y="48"/>
                  <a:pt x="18" y="48"/>
                </a:cubicBezTo>
                <a:cubicBezTo>
                  <a:pt x="18" y="58"/>
                  <a:pt x="10" y="65"/>
                  <a:pt x="0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9" y="65"/>
                  <a:pt x="46" y="58"/>
                  <a:pt x="46" y="48"/>
                </a:cubicBezTo>
                <a:cubicBezTo>
                  <a:pt x="46" y="0"/>
                  <a:pt x="46" y="0"/>
                  <a:pt x="46" y="0"/>
                </a:cubicBezTo>
                <a:lnTo>
                  <a:pt x="18" y="0"/>
                </a:lnTo>
                <a:close/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6" name="Freeform 840"/>
          <p:cNvSpPr>
            <a:spLocks noEditPoints="1"/>
          </p:cNvSpPr>
          <p:nvPr userDrawn="1"/>
        </p:nvSpPr>
        <p:spPr bwMode="auto">
          <a:xfrm>
            <a:off x="8067675" y="4173538"/>
            <a:ext cx="101600" cy="103188"/>
          </a:xfrm>
          <a:custGeom>
            <a:avLst/>
            <a:gdLst>
              <a:gd name="T0" fmla="*/ 44 w 64"/>
              <a:gd name="T1" fmla="*/ 65 h 65"/>
              <a:gd name="T2" fmla="*/ 19 w 64"/>
              <a:gd name="T3" fmla="*/ 65 h 65"/>
              <a:gd name="T4" fmla="*/ 0 w 64"/>
              <a:gd name="T5" fmla="*/ 46 h 65"/>
              <a:gd name="T6" fmla="*/ 0 w 64"/>
              <a:gd name="T7" fmla="*/ 0 h 65"/>
              <a:gd name="T8" fmla="*/ 64 w 64"/>
              <a:gd name="T9" fmla="*/ 0 h 65"/>
              <a:gd name="T10" fmla="*/ 64 w 64"/>
              <a:gd name="T11" fmla="*/ 46 h 65"/>
              <a:gd name="T12" fmla="*/ 44 w 64"/>
              <a:gd name="T13" fmla="*/ 65 h 65"/>
              <a:gd name="T14" fmla="*/ 44 w 64"/>
              <a:gd name="T15" fmla="*/ 65 h 65"/>
              <a:gd name="T16" fmla="*/ 44 w 64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65">
                <a:moveTo>
                  <a:pt x="44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9" y="65"/>
                  <a:pt x="0" y="57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57"/>
                  <a:pt x="55" y="65"/>
                  <a:pt x="44" y="65"/>
                </a:cubicBezTo>
                <a:close/>
                <a:moveTo>
                  <a:pt x="44" y="65"/>
                </a:moveTo>
                <a:cubicBezTo>
                  <a:pt x="44" y="65"/>
                  <a:pt x="44" y="65"/>
                  <a:pt x="44" y="65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7" name="Freeform 841"/>
          <p:cNvSpPr>
            <a:spLocks noEditPoints="1"/>
          </p:cNvSpPr>
          <p:nvPr userDrawn="1"/>
        </p:nvSpPr>
        <p:spPr bwMode="auto">
          <a:xfrm>
            <a:off x="8094663" y="4173538"/>
            <a:ext cx="74613" cy="103188"/>
          </a:xfrm>
          <a:custGeom>
            <a:avLst/>
            <a:gdLst>
              <a:gd name="T0" fmla="*/ 18 w 47"/>
              <a:gd name="T1" fmla="*/ 0 h 65"/>
              <a:gd name="T2" fmla="*/ 18 w 47"/>
              <a:gd name="T3" fmla="*/ 48 h 65"/>
              <a:gd name="T4" fmla="*/ 0 w 47"/>
              <a:gd name="T5" fmla="*/ 65 h 65"/>
              <a:gd name="T6" fmla="*/ 29 w 47"/>
              <a:gd name="T7" fmla="*/ 65 h 65"/>
              <a:gd name="T8" fmla="*/ 47 w 47"/>
              <a:gd name="T9" fmla="*/ 48 h 65"/>
              <a:gd name="T10" fmla="*/ 47 w 47"/>
              <a:gd name="T11" fmla="*/ 0 h 65"/>
              <a:gd name="T12" fmla="*/ 18 w 47"/>
              <a:gd name="T13" fmla="*/ 0 h 65"/>
              <a:gd name="T14" fmla="*/ 18 w 47"/>
              <a:gd name="T15" fmla="*/ 0 h 65"/>
              <a:gd name="T16" fmla="*/ 18 w 47"/>
              <a:gd name="T1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65">
                <a:moveTo>
                  <a:pt x="18" y="0"/>
                </a:moveTo>
                <a:cubicBezTo>
                  <a:pt x="18" y="48"/>
                  <a:pt x="18" y="48"/>
                  <a:pt x="18" y="48"/>
                </a:cubicBezTo>
                <a:cubicBezTo>
                  <a:pt x="18" y="58"/>
                  <a:pt x="10" y="65"/>
                  <a:pt x="0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9" y="65"/>
                  <a:pt x="47" y="58"/>
                  <a:pt x="47" y="48"/>
                </a:cubicBezTo>
                <a:cubicBezTo>
                  <a:pt x="47" y="0"/>
                  <a:pt x="47" y="0"/>
                  <a:pt x="47" y="0"/>
                </a:cubicBezTo>
                <a:lnTo>
                  <a:pt x="18" y="0"/>
                </a:lnTo>
                <a:close/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8" name="Freeform 842"/>
          <p:cNvSpPr>
            <a:spLocks noEditPoints="1"/>
          </p:cNvSpPr>
          <p:nvPr userDrawn="1"/>
        </p:nvSpPr>
        <p:spPr bwMode="auto">
          <a:xfrm>
            <a:off x="8613775" y="3694113"/>
            <a:ext cx="66675" cy="131763"/>
          </a:xfrm>
          <a:custGeom>
            <a:avLst/>
            <a:gdLst>
              <a:gd name="T0" fmla="*/ 10 w 42"/>
              <a:gd name="T1" fmla="*/ 83 h 83"/>
              <a:gd name="T2" fmla="*/ 35 w 42"/>
              <a:gd name="T3" fmla="*/ 82 h 83"/>
              <a:gd name="T4" fmla="*/ 42 w 42"/>
              <a:gd name="T5" fmla="*/ 75 h 83"/>
              <a:gd name="T6" fmla="*/ 39 w 42"/>
              <a:gd name="T7" fmla="*/ 7 h 83"/>
              <a:gd name="T8" fmla="*/ 32 w 42"/>
              <a:gd name="T9" fmla="*/ 0 h 83"/>
              <a:gd name="T10" fmla="*/ 7 w 42"/>
              <a:gd name="T11" fmla="*/ 1 h 83"/>
              <a:gd name="T12" fmla="*/ 0 w 42"/>
              <a:gd name="T13" fmla="*/ 8 h 83"/>
              <a:gd name="T14" fmla="*/ 3 w 42"/>
              <a:gd name="T15" fmla="*/ 76 h 83"/>
              <a:gd name="T16" fmla="*/ 10 w 42"/>
              <a:gd name="T17" fmla="*/ 83 h 83"/>
              <a:gd name="T18" fmla="*/ 10 w 42"/>
              <a:gd name="T19" fmla="*/ 83 h 83"/>
              <a:gd name="T20" fmla="*/ 10 w 42"/>
              <a:gd name="T2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83">
                <a:moveTo>
                  <a:pt x="10" y="83"/>
                </a:moveTo>
                <a:cubicBezTo>
                  <a:pt x="35" y="82"/>
                  <a:pt x="35" y="82"/>
                  <a:pt x="35" y="82"/>
                </a:cubicBezTo>
                <a:cubicBezTo>
                  <a:pt x="39" y="82"/>
                  <a:pt x="42" y="79"/>
                  <a:pt x="42" y="75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36" y="0"/>
                  <a:pt x="32" y="0"/>
                </a:cubicBezTo>
                <a:cubicBezTo>
                  <a:pt x="7" y="1"/>
                  <a:pt x="7" y="1"/>
                  <a:pt x="7" y="1"/>
                </a:cubicBezTo>
                <a:cubicBezTo>
                  <a:pt x="3" y="1"/>
                  <a:pt x="0" y="4"/>
                  <a:pt x="0" y="8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80"/>
                  <a:pt x="6" y="83"/>
                  <a:pt x="10" y="83"/>
                </a:cubicBezTo>
                <a:close/>
                <a:moveTo>
                  <a:pt x="10" y="83"/>
                </a:moveTo>
                <a:cubicBezTo>
                  <a:pt x="10" y="83"/>
                  <a:pt x="10" y="83"/>
                  <a:pt x="10" y="83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9" name="Freeform 843"/>
          <p:cNvSpPr>
            <a:spLocks noEditPoints="1"/>
          </p:cNvSpPr>
          <p:nvPr userDrawn="1"/>
        </p:nvSpPr>
        <p:spPr bwMode="auto">
          <a:xfrm>
            <a:off x="8624888" y="3694113"/>
            <a:ext cx="55563" cy="131763"/>
          </a:xfrm>
          <a:custGeom>
            <a:avLst/>
            <a:gdLst>
              <a:gd name="T0" fmla="*/ 28 w 35"/>
              <a:gd name="T1" fmla="*/ 82 h 83"/>
              <a:gd name="T2" fmla="*/ 2 w 35"/>
              <a:gd name="T3" fmla="*/ 83 h 83"/>
              <a:gd name="T4" fmla="*/ 0 w 35"/>
              <a:gd name="T5" fmla="*/ 83 h 83"/>
              <a:gd name="T6" fmla="*/ 13 w 35"/>
              <a:gd name="T7" fmla="*/ 82 h 83"/>
              <a:gd name="T8" fmla="*/ 20 w 35"/>
              <a:gd name="T9" fmla="*/ 76 h 83"/>
              <a:gd name="T10" fmla="*/ 17 w 35"/>
              <a:gd name="T11" fmla="*/ 6 h 83"/>
              <a:gd name="T12" fmla="*/ 13 w 35"/>
              <a:gd name="T13" fmla="*/ 0 h 83"/>
              <a:gd name="T14" fmla="*/ 25 w 35"/>
              <a:gd name="T15" fmla="*/ 0 h 83"/>
              <a:gd name="T16" fmla="*/ 32 w 35"/>
              <a:gd name="T17" fmla="*/ 6 h 83"/>
              <a:gd name="T18" fmla="*/ 35 w 35"/>
              <a:gd name="T19" fmla="*/ 76 h 83"/>
              <a:gd name="T20" fmla="*/ 28 w 35"/>
              <a:gd name="T21" fmla="*/ 82 h 83"/>
              <a:gd name="T22" fmla="*/ 28 w 35"/>
              <a:gd name="T23" fmla="*/ 82 h 83"/>
              <a:gd name="T24" fmla="*/ 28 w 35"/>
              <a:gd name="T25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83">
                <a:moveTo>
                  <a:pt x="28" y="82"/>
                </a:moveTo>
                <a:cubicBezTo>
                  <a:pt x="2" y="83"/>
                  <a:pt x="2" y="83"/>
                  <a:pt x="2" y="83"/>
                </a:cubicBezTo>
                <a:cubicBezTo>
                  <a:pt x="1" y="83"/>
                  <a:pt x="0" y="83"/>
                  <a:pt x="0" y="83"/>
                </a:cubicBezTo>
                <a:cubicBezTo>
                  <a:pt x="13" y="82"/>
                  <a:pt x="13" y="82"/>
                  <a:pt x="13" y="82"/>
                </a:cubicBezTo>
                <a:cubicBezTo>
                  <a:pt x="17" y="82"/>
                  <a:pt x="20" y="79"/>
                  <a:pt x="20" y="7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4"/>
                  <a:pt x="15" y="1"/>
                  <a:pt x="13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9" y="0"/>
                  <a:pt x="32" y="2"/>
                  <a:pt x="32" y="6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9"/>
                  <a:pt x="32" y="82"/>
                  <a:pt x="28" y="82"/>
                </a:cubicBezTo>
                <a:close/>
                <a:moveTo>
                  <a:pt x="28" y="82"/>
                </a:moveTo>
                <a:cubicBezTo>
                  <a:pt x="28" y="82"/>
                  <a:pt x="28" y="82"/>
                  <a:pt x="28" y="82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0" name="Freeform 844"/>
          <p:cNvSpPr>
            <a:spLocks noEditPoints="1"/>
          </p:cNvSpPr>
          <p:nvPr userDrawn="1"/>
        </p:nvSpPr>
        <p:spPr bwMode="auto">
          <a:xfrm>
            <a:off x="7961313" y="3694113"/>
            <a:ext cx="65088" cy="131763"/>
          </a:xfrm>
          <a:custGeom>
            <a:avLst/>
            <a:gdLst>
              <a:gd name="T0" fmla="*/ 32 w 42"/>
              <a:gd name="T1" fmla="*/ 83 h 83"/>
              <a:gd name="T2" fmla="*/ 7 w 42"/>
              <a:gd name="T3" fmla="*/ 82 h 83"/>
              <a:gd name="T4" fmla="*/ 1 w 42"/>
              <a:gd name="T5" fmla="*/ 75 h 83"/>
              <a:gd name="T6" fmla="*/ 3 w 42"/>
              <a:gd name="T7" fmla="*/ 7 h 83"/>
              <a:gd name="T8" fmla="*/ 10 w 42"/>
              <a:gd name="T9" fmla="*/ 0 h 83"/>
              <a:gd name="T10" fmla="*/ 35 w 42"/>
              <a:gd name="T11" fmla="*/ 1 h 83"/>
              <a:gd name="T12" fmla="*/ 42 w 42"/>
              <a:gd name="T13" fmla="*/ 8 h 83"/>
              <a:gd name="T14" fmla="*/ 39 w 42"/>
              <a:gd name="T15" fmla="*/ 76 h 83"/>
              <a:gd name="T16" fmla="*/ 32 w 42"/>
              <a:gd name="T17" fmla="*/ 83 h 83"/>
              <a:gd name="T18" fmla="*/ 32 w 42"/>
              <a:gd name="T19" fmla="*/ 83 h 83"/>
              <a:gd name="T20" fmla="*/ 32 w 42"/>
              <a:gd name="T2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83">
                <a:moveTo>
                  <a:pt x="32" y="83"/>
                </a:moveTo>
                <a:cubicBezTo>
                  <a:pt x="7" y="82"/>
                  <a:pt x="7" y="82"/>
                  <a:pt x="7" y="82"/>
                </a:cubicBezTo>
                <a:cubicBezTo>
                  <a:pt x="3" y="82"/>
                  <a:pt x="0" y="79"/>
                  <a:pt x="1" y="75"/>
                </a:cubicBezTo>
                <a:cubicBezTo>
                  <a:pt x="3" y="7"/>
                  <a:pt x="3" y="7"/>
                  <a:pt x="3" y="7"/>
                </a:cubicBezTo>
                <a:cubicBezTo>
                  <a:pt x="3" y="3"/>
                  <a:pt x="6" y="0"/>
                  <a:pt x="1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39" y="1"/>
                  <a:pt x="42" y="4"/>
                  <a:pt x="42" y="8"/>
                </a:cubicBezTo>
                <a:cubicBezTo>
                  <a:pt x="39" y="76"/>
                  <a:pt x="39" y="76"/>
                  <a:pt x="39" y="76"/>
                </a:cubicBezTo>
                <a:cubicBezTo>
                  <a:pt x="39" y="80"/>
                  <a:pt x="36" y="83"/>
                  <a:pt x="32" y="83"/>
                </a:cubicBezTo>
                <a:close/>
                <a:moveTo>
                  <a:pt x="32" y="83"/>
                </a:moveTo>
                <a:cubicBezTo>
                  <a:pt x="32" y="83"/>
                  <a:pt x="32" y="83"/>
                  <a:pt x="32" y="83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1" name="Freeform 845"/>
          <p:cNvSpPr>
            <a:spLocks noEditPoints="1"/>
          </p:cNvSpPr>
          <p:nvPr userDrawn="1"/>
        </p:nvSpPr>
        <p:spPr bwMode="auto">
          <a:xfrm>
            <a:off x="7972425" y="3694113"/>
            <a:ext cx="53975" cy="131763"/>
          </a:xfrm>
          <a:custGeom>
            <a:avLst/>
            <a:gdLst>
              <a:gd name="T0" fmla="*/ 29 w 35"/>
              <a:gd name="T1" fmla="*/ 1 h 83"/>
              <a:gd name="T2" fmla="*/ 3 w 35"/>
              <a:gd name="T3" fmla="*/ 0 h 83"/>
              <a:gd name="T4" fmla="*/ 0 w 35"/>
              <a:gd name="T5" fmla="*/ 0 h 83"/>
              <a:gd name="T6" fmla="*/ 14 w 35"/>
              <a:gd name="T7" fmla="*/ 1 h 83"/>
              <a:gd name="T8" fmla="*/ 20 w 35"/>
              <a:gd name="T9" fmla="*/ 7 h 83"/>
              <a:gd name="T10" fmla="*/ 17 w 35"/>
              <a:gd name="T11" fmla="*/ 77 h 83"/>
              <a:gd name="T12" fmla="*/ 13 w 35"/>
              <a:gd name="T13" fmla="*/ 83 h 83"/>
              <a:gd name="T14" fmla="*/ 26 w 35"/>
              <a:gd name="T15" fmla="*/ 83 h 83"/>
              <a:gd name="T16" fmla="*/ 32 w 35"/>
              <a:gd name="T17" fmla="*/ 77 h 83"/>
              <a:gd name="T18" fmla="*/ 35 w 35"/>
              <a:gd name="T19" fmla="*/ 7 h 83"/>
              <a:gd name="T20" fmla="*/ 29 w 35"/>
              <a:gd name="T21" fmla="*/ 1 h 83"/>
              <a:gd name="T22" fmla="*/ 29 w 35"/>
              <a:gd name="T23" fmla="*/ 1 h 83"/>
              <a:gd name="T24" fmla="*/ 29 w 35"/>
              <a:gd name="T25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83">
                <a:moveTo>
                  <a:pt x="29" y="1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7" y="1"/>
                  <a:pt x="20" y="4"/>
                  <a:pt x="20" y="7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80"/>
                  <a:pt x="16" y="82"/>
                  <a:pt x="13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9" y="83"/>
                  <a:pt x="32" y="81"/>
                  <a:pt x="32" y="7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4"/>
                  <a:pt x="32" y="1"/>
                  <a:pt x="29" y="1"/>
                </a:cubicBezTo>
                <a:close/>
                <a:moveTo>
                  <a:pt x="29" y="1"/>
                </a:moveTo>
                <a:cubicBezTo>
                  <a:pt x="29" y="1"/>
                  <a:pt x="29" y="1"/>
                  <a:pt x="29" y="1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2" name="Freeform 846"/>
          <p:cNvSpPr>
            <a:spLocks noEditPoints="1"/>
          </p:cNvSpPr>
          <p:nvPr userDrawn="1"/>
        </p:nvSpPr>
        <p:spPr bwMode="auto">
          <a:xfrm>
            <a:off x="8008938" y="3490913"/>
            <a:ext cx="620713" cy="681038"/>
          </a:xfrm>
          <a:custGeom>
            <a:avLst/>
            <a:gdLst>
              <a:gd name="T0" fmla="*/ 375 w 392"/>
              <a:gd name="T1" fmla="*/ 430 h 430"/>
              <a:gd name="T2" fmla="*/ 18 w 392"/>
              <a:gd name="T3" fmla="*/ 430 h 430"/>
              <a:gd name="T4" fmla="*/ 0 w 392"/>
              <a:gd name="T5" fmla="*/ 412 h 430"/>
              <a:gd name="T6" fmla="*/ 7 w 392"/>
              <a:gd name="T7" fmla="*/ 233 h 430"/>
              <a:gd name="T8" fmla="*/ 8 w 392"/>
              <a:gd name="T9" fmla="*/ 218 h 430"/>
              <a:gd name="T10" fmla="*/ 9 w 392"/>
              <a:gd name="T11" fmla="*/ 194 h 430"/>
              <a:gd name="T12" fmla="*/ 14 w 392"/>
              <a:gd name="T13" fmla="*/ 50 h 430"/>
              <a:gd name="T14" fmla="*/ 67 w 392"/>
              <a:gd name="T15" fmla="*/ 0 h 430"/>
              <a:gd name="T16" fmla="*/ 326 w 392"/>
              <a:gd name="T17" fmla="*/ 0 h 430"/>
              <a:gd name="T18" fmla="*/ 379 w 392"/>
              <a:gd name="T19" fmla="*/ 50 h 430"/>
              <a:gd name="T20" fmla="*/ 392 w 392"/>
              <a:gd name="T21" fmla="*/ 412 h 430"/>
              <a:gd name="T22" fmla="*/ 375 w 392"/>
              <a:gd name="T23" fmla="*/ 430 h 430"/>
              <a:gd name="T24" fmla="*/ 375 w 392"/>
              <a:gd name="T25" fmla="*/ 430 h 430"/>
              <a:gd name="T26" fmla="*/ 375 w 392"/>
              <a:gd name="T27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2" h="430">
                <a:moveTo>
                  <a:pt x="375" y="430"/>
                </a:moveTo>
                <a:cubicBezTo>
                  <a:pt x="18" y="430"/>
                  <a:pt x="18" y="430"/>
                  <a:pt x="18" y="430"/>
                </a:cubicBezTo>
                <a:cubicBezTo>
                  <a:pt x="8" y="430"/>
                  <a:pt x="0" y="422"/>
                  <a:pt x="0" y="412"/>
                </a:cubicBezTo>
                <a:cubicBezTo>
                  <a:pt x="7" y="233"/>
                  <a:pt x="7" y="233"/>
                  <a:pt x="7" y="233"/>
                </a:cubicBezTo>
                <a:cubicBezTo>
                  <a:pt x="8" y="218"/>
                  <a:pt x="8" y="218"/>
                  <a:pt x="8" y="218"/>
                </a:cubicBezTo>
                <a:cubicBezTo>
                  <a:pt x="9" y="194"/>
                  <a:pt x="9" y="194"/>
                  <a:pt x="9" y="194"/>
                </a:cubicBezTo>
                <a:cubicBezTo>
                  <a:pt x="14" y="50"/>
                  <a:pt x="14" y="50"/>
                  <a:pt x="14" y="50"/>
                </a:cubicBezTo>
                <a:cubicBezTo>
                  <a:pt x="16" y="22"/>
                  <a:pt x="39" y="0"/>
                  <a:pt x="67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54" y="0"/>
                  <a:pt x="377" y="22"/>
                  <a:pt x="379" y="50"/>
                </a:cubicBezTo>
                <a:cubicBezTo>
                  <a:pt x="392" y="412"/>
                  <a:pt x="392" y="412"/>
                  <a:pt x="392" y="412"/>
                </a:cubicBezTo>
                <a:cubicBezTo>
                  <a:pt x="392" y="422"/>
                  <a:pt x="384" y="430"/>
                  <a:pt x="375" y="430"/>
                </a:cubicBezTo>
                <a:close/>
                <a:moveTo>
                  <a:pt x="375" y="430"/>
                </a:moveTo>
                <a:cubicBezTo>
                  <a:pt x="375" y="430"/>
                  <a:pt x="375" y="430"/>
                  <a:pt x="375" y="430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3" name="Freeform 847"/>
          <p:cNvSpPr>
            <a:spLocks noEditPoints="1"/>
          </p:cNvSpPr>
          <p:nvPr userDrawn="1"/>
        </p:nvSpPr>
        <p:spPr bwMode="auto">
          <a:xfrm>
            <a:off x="8462963" y="3490913"/>
            <a:ext cx="166688" cy="681038"/>
          </a:xfrm>
          <a:custGeom>
            <a:avLst/>
            <a:gdLst>
              <a:gd name="T0" fmla="*/ 106 w 106"/>
              <a:gd name="T1" fmla="*/ 412 h 430"/>
              <a:gd name="T2" fmla="*/ 92 w 106"/>
              <a:gd name="T3" fmla="*/ 50 h 430"/>
              <a:gd name="T4" fmla="*/ 40 w 106"/>
              <a:gd name="T5" fmla="*/ 0 h 430"/>
              <a:gd name="T6" fmla="*/ 0 w 106"/>
              <a:gd name="T7" fmla="*/ 0 h 430"/>
              <a:gd name="T8" fmla="*/ 53 w 106"/>
              <a:gd name="T9" fmla="*/ 50 h 430"/>
              <a:gd name="T10" fmla="*/ 67 w 106"/>
              <a:gd name="T11" fmla="*/ 412 h 430"/>
              <a:gd name="T12" fmla="*/ 49 w 106"/>
              <a:gd name="T13" fmla="*/ 430 h 430"/>
              <a:gd name="T14" fmla="*/ 89 w 106"/>
              <a:gd name="T15" fmla="*/ 430 h 430"/>
              <a:gd name="T16" fmla="*/ 106 w 106"/>
              <a:gd name="T17" fmla="*/ 412 h 430"/>
              <a:gd name="T18" fmla="*/ 106 w 106"/>
              <a:gd name="T19" fmla="*/ 412 h 430"/>
              <a:gd name="T20" fmla="*/ 106 w 106"/>
              <a:gd name="T21" fmla="*/ 412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" h="430">
                <a:moveTo>
                  <a:pt x="106" y="412"/>
                </a:moveTo>
                <a:cubicBezTo>
                  <a:pt x="92" y="50"/>
                  <a:pt x="92" y="50"/>
                  <a:pt x="92" y="50"/>
                </a:cubicBezTo>
                <a:cubicBezTo>
                  <a:pt x="91" y="22"/>
                  <a:pt x="68" y="0"/>
                  <a:pt x="40" y="0"/>
                </a:cubicBezTo>
                <a:cubicBezTo>
                  <a:pt x="0" y="0"/>
                  <a:pt x="0" y="0"/>
                  <a:pt x="0" y="0"/>
                </a:cubicBezTo>
                <a:cubicBezTo>
                  <a:pt x="29" y="0"/>
                  <a:pt x="52" y="22"/>
                  <a:pt x="53" y="50"/>
                </a:cubicBezTo>
                <a:cubicBezTo>
                  <a:pt x="67" y="412"/>
                  <a:pt x="67" y="412"/>
                  <a:pt x="67" y="412"/>
                </a:cubicBezTo>
                <a:cubicBezTo>
                  <a:pt x="67" y="422"/>
                  <a:pt x="59" y="430"/>
                  <a:pt x="49" y="430"/>
                </a:cubicBezTo>
                <a:cubicBezTo>
                  <a:pt x="89" y="430"/>
                  <a:pt x="89" y="430"/>
                  <a:pt x="89" y="430"/>
                </a:cubicBezTo>
                <a:cubicBezTo>
                  <a:pt x="98" y="430"/>
                  <a:pt x="106" y="422"/>
                  <a:pt x="106" y="412"/>
                </a:cubicBezTo>
                <a:close/>
                <a:moveTo>
                  <a:pt x="106" y="412"/>
                </a:moveTo>
                <a:cubicBezTo>
                  <a:pt x="106" y="412"/>
                  <a:pt x="106" y="412"/>
                  <a:pt x="106" y="412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4" name="Freeform 848"/>
          <p:cNvSpPr>
            <a:spLocks noEditPoints="1"/>
          </p:cNvSpPr>
          <p:nvPr userDrawn="1"/>
        </p:nvSpPr>
        <p:spPr bwMode="auto">
          <a:xfrm>
            <a:off x="8062913" y="3571876"/>
            <a:ext cx="512763" cy="363538"/>
          </a:xfrm>
          <a:custGeom>
            <a:avLst/>
            <a:gdLst>
              <a:gd name="T0" fmla="*/ 0 w 324"/>
              <a:gd name="T1" fmla="*/ 212 h 230"/>
              <a:gd name="T2" fmla="*/ 7 w 324"/>
              <a:gd name="T3" fmla="*/ 17 h 230"/>
              <a:gd name="T4" fmla="*/ 25 w 324"/>
              <a:gd name="T5" fmla="*/ 0 h 230"/>
              <a:gd name="T6" fmla="*/ 299 w 324"/>
              <a:gd name="T7" fmla="*/ 0 h 230"/>
              <a:gd name="T8" fmla="*/ 317 w 324"/>
              <a:gd name="T9" fmla="*/ 17 h 230"/>
              <a:gd name="T10" fmla="*/ 324 w 324"/>
              <a:gd name="T11" fmla="*/ 212 h 230"/>
              <a:gd name="T12" fmla="*/ 307 w 324"/>
              <a:gd name="T13" fmla="*/ 230 h 230"/>
              <a:gd name="T14" fmla="*/ 17 w 324"/>
              <a:gd name="T15" fmla="*/ 230 h 230"/>
              <a:gd name="T16" fmla="*/ 0 w 324"/>
              <a:gd name="T17" fmla="*/ 212 h 230"/>
              <a:gd name="T18" fmla="*/ 0 w 324"/>
              <a:gd name="T19" fmla="*/ 212 h 230"/>
              <a:gd name="T20" fmla="*/ 0 w 324"/>
              <a:gd name="T21" fmla="*/ 21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4" h="230">
                <a:moveTo>
                  <a:pt x="0" y="212"/>
                </a:moveTo>
                <a:cubicBezTo>
                  <a:pt x="7" y="17"/>
                  <a:pt x="7" y="17"/>
                  <a:pt x="7" y="17"/>
                </a:cubicBezTo>
                <a:cubicBezTo>
                  <a:pt x="7" y="8"/>
                  <a:pt x="15" y="0"/>
                  <a:pt x="25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309" y="0"/>
                  <a:pt x="317" y="8"/>
                  <a:pt x="317" y="17"/>
                </a:cubicBezTo>
                <a:cubicBezTo>
                  <a:pt x="324" y="212"/>
                  <a:pt x="324" y="212"/>
                  <a:pt x="324" y="212"/>
                </a:cubicBezTo>
                <a:cubicBezTo>
                  <a:pt x="324" y="222"/>
                  <a:pt x="317" y="230"/>
                  <a:pt x="307" y="230"/>
                </a:cubicBezTo>
                <a:cubicBezTo>
                  <a:pt x="17" y="230"/>
                  <a:pt x="17" y="230"/>
                  <a:pt x="17" y="230"/>
                </a:cubicBezTo>
                <a:cubicBezTo>
                  <a:pt x="8" y="230"/>
                  <a:pt x="0" y="222"/>
                  <a:pt x="0" y="212"/>
                </a:cubicBezTo>
                <a:close/>
                <a:moveTo>
                  <a:pt x="0" y="212"/>
                </a:moveTo>
                <a:cubicBezTo>
                  <a:pt x="0" y="212"/>
                  <a:pt x="0" y="212"/>
                  <a:pt x="0" y="212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5" name="Freeform 849"/>
          <p:cNvSpPr>
            <a:spLocks noEditPoints="1"/>
          </p:cNvSpPr>
          <p:nvPr userDrawn="1"/>
        </p:nvSpPr>
        <p:spPr bwMode="auto">
          <a:xfrm>
            <a:off x="8089900" y="3571876"/>
            <a:ext cx="487363" cy="363538"/>
          </a:xfrm>
          <a:custGeom>
            <a:avLst/>
            <a:gdLst>
              <a:gd name="T0" fmla="*/ 307 w 308"/>
              <a:gd name="T1" fmla="*/ 212 h 230"/>
              <a:gd name="T2" fmla="*/ 300 w 308"/>
              <a:gd name="T3" fmla="*/ 17 h 230"/>
              <a:gd name="T4" fmla="*/ 283 w 308"/>
              <a:gd name="T5" fmla="*/ 0 h 230"/>
              <a:gd name="T6" fmla="*/ 251 w 308"/>
              <a:gd name="T7" fmla="*/ 0 h 230"/>
              <a:gd name="T8" fmla="*/ 269 w 308"/>
              <a:gd name="T9" fmla="*/ 17 h 230"/>
              <a:gd name="T10" fmla="*/ 276 w 308"/>
              <a:gd name="T11" fmla="*/ 212 h 230"/>
              <a:gd name="T12" fmla="*/ 259 w 308"/>
              <a:gd name="T13" fmla="*/ 230 h 230"/>
              <a:gd name="T14" fmla="*/ 0 w 308"/>
              <a:gd name="T15" fmla="*/ 230 h 230"/>
              <a:gd name="T16" fmla="*/ 290 w 308"/>
              <a:gd name="T17" fmla="*/ 230 h 230"/>
              <a:gd name="T18" fmla="*/ 307 w 308"/>
              <a:gd name="T19" fmla="*/ 212 h 230"/>
              <a:gd name="T20" fmla="*/ 307 w 308"/>
              <a:gd name="T21" fmla="*/ 212 h 230"/>
              <a:gd name="T22" fmla="*/ 307 w 308"/>
              <a:gd name="T23" fmla="*/ 21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8" h="230">
                <a:moveTo>
                  <a:pt x="307" y="212"/>
                </a:moveTo>
                <a:cubicBezTo>
                  <a:pt x="300" y="17"/>
                  <a:pt x="300" y="17"/>
                  <a:pt x="300" y="17"/>
                </a:cubicBezTo>
                <a:cubicBezTo>
                  <a:pt x="300" y="8"/>
                  <a:pt x="292" y="0"/>
                  <a:pt x="283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61" y="0"/>
                  <a:pt x="269" y="8"/>
                  <a:pt x="269" y="17"/>
                </a:cubicBezTo>
                <a:cubicBezTo>
                  <a:pt x="276" y="212"/>
                  <a:pt x="276" y="212"/>
                  <a:pt x="276" y="212"/>
                </a:cubicBezTo>
                <a:cubicBezTo>
                  <a:pt x="277" y="222"/>
                  <a:pt x="269" y="230"/>
                  <a:pt x="259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290" y="230"/>
                  <a:pt x="290" y="230"/>
                  <a:pt x="290" y="230"/>
                </a:cubicBezTo>
                <a:cubicBezTo>
                  <a:pt x="300" y="230"/>
                  <a:pt x="308" y="222"/>
                  <a:pt x="307" y="212"/>
                </a:cubicBezTo>
                <a:close/>
                <a:moveTo>
                  <a:pt x="307" y="212"/>
                </a:moveTo>
                <a:cubicBezTo>
                  <a:pt x="307" y="212"/>
                  <a:pt x="307" y="212"/>
                  <a:pt x="307" y="212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6" name="Freeform 850"/>
          <p:cNvSpPr>
            <a:spLocks noEditPoints="1"/>
          </p:cNvSpPr>
          <p:nvPr userDrawn="1"/>
        </p:nvSpPr>
        <p:spPr bwMode="auto">
          <a:xfrm>
            <a:off x="8121650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7" name="Freeform 851"/>
          <p:cNvSpPr>
            <a:spLocks noEditPoints="1"/>
          </p:cNvSpPr>
          <p:nvPr userDrawn="1"/>
        </p:nvSpPr>
        <p:spPr bwMode="auto">
          <a:xfrm>
            <a:off x="8174038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8" name="Freeform 852"/>
          <p:cNvSpPr>
            <a:spLocks noEditPoints="1"/>
          </p:cNvSpPr>
          <p:nvPr userDrawn="1"/>
        </p:nvSpPr>
        <p:spPr bwMode="auto">
          <a:xfrm>
            <a:off x="8228013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9" name="Freeform 853"/>
          <p:cNvSpPr>
            <a:spLocks noEditPoints="1"/>
          </p:cNvSpPr>
          <p:nvPr userDrawn="1"/>
        </p:nvSpPr>
        <p:spPr bwMode="auto">
          <a:xfrm>
            <a:off x="8280400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0" name="Freeform 854"/>
          <p:cNvSpPr>
            <a:spLocks noEditPoints="1"/>
          </p:cNvSpPr>
          <p:nvPr userDrawn="1"/>
        </p:nvSpPr>
        <p:spPr bwMode="auto">
          <a:xfrm>
            <a:off x="8334375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1" name="Freeform 855"/>
          <p:cNvSpPr>
            <a:spLocks noEditPoints="1"/>
          </p:cNvSpPr>
          <p:nvPr userDrawn="1"/>
        </p:nvSpPr>
        <p:spPr bwMode="auto">
          <a:xfrm>
            <a:off x="8386763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2" name="Freeform 856"/>
          <p:cNvSpPr>
            <a:spLocks noEditPoints="1"/>
          </p:cNvSpPr>
          <p:nvPr userDrawn="1"/>
        </p:nvSpPr>
        <p:spPr bwMode="auto">
          <a:xfrm>
            <a:off x="8440738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3" name="Freeform 857"/>
          <p:cNvSpPr>
            <a:spLocks noEditPoints="1"/>
          </p:cNvSpPr>
          <p:nvPr userDrawn="1"/>
        </p:nvSpPr>
        <p:spPr bwMode="auto">
          <a:xfrm>
            <a:off x="8493125" y="3981451"/>
            <a:ext cx="23813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4" name="Freeform 858"/>
          <p:cNvSpPr>
            <a:spLocks noEditPoints="1"/>
          </p:cNvSpPr>
          <p:nvPr userDrawn="1"/>
        </p:nvSpPr>
        <p:spPr bwMode="auto">
          <a:xfrm>
            <a:off x="8061325" y="4059238"/>
            <a:ext cx="101600" cy="60325"/>
          </a:xfrm>
          <a:custGeom>
            <a:avLst/>
            <a:gdLst>
              <a:gd name="T0" fmla="*/ 61 w 64"/>
              <a:gd name="T1" fmla="*/ 38 h 38"/>
              <a:gd name="T2" fmla="*/ 3 w 64"/>
              <a:gd name="T3" fmla="*/ 38 h 38"/>
              <a:gd name="T4" fmla="*/ 0 w 64"/>
              <a:gd name="T5" fmla="*/ 35 h 38"/>
              <a:gd name="T6" fmla="*/ 2 w 64"/>
              <a:gd name="T7" fmla="*/ 3 h 38"/>
              <a:gd name="T8" fmla="*/ 5 w 64"/>
              <a:gd name="T9" fmla="*/ 0 h 38"/>
              <a:gd name="T10" fmla="*/ 29 w 64"/>
              <a:gd name="T11" fmla="*/ 0 h 38"/>
              <a:gd name="T12" fmla="*/ 64 w 64"/>
              <a:gd name="T13" fmla="*/ 35 h 38"/>
              <a:gd name="T14" fmla="*/ 61 w 64"/>
              <a:gd name="T15" fmla="*/ 38 h 38"/>
              <a:gd name="T16" fmla="*/ 61 w 64"/>
              <a:gd name="T17" fmla="*/ 38 h 38"/>
              <a:gd name="T18" fmla="*/ 61 w 64"/>
              <a:gd name="T1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38">
                <a:moveTo>
                  <a:pt x="61" y="38"/>
                </a:move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0" y="37"/>
                  <a:pt x="0" y="35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0"/>
                  <a:pt x="5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8" y="0"/>
                  <a:pt x="64" y="16"/>
                  <a:pt x="64" y="35"/>
                </a:cubicBezTo>
                <a:cubicBezTo>
                  <a:pt x="64" y="37"/>
                  <a:pt x="63" y="38"/>
                  <a:pt x="61" y="38"/>
                </a:cubicBezTo>
                <a:close/>
                <a:moveTo>
                  <a:pt x="61" y="38"/>
                </a:moveTo>
                <a:cubicBezTo>
                  <a:pt x="61" y="38"/>
                  <a:pt x="61" y="38"/>
                  <a:pt x="61" y="38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5" name="Freeform 859"/>
          <p:cNvSpPr>
            <a:spLocks noEditPoints="1"/>
          </p:cNvSpPr>
          <p:nvPr userDrawn="1"/>
        </p:nvSpPr>
        <p:spPr bwMode="auto">
          <a:xfrm>
            <a:off x="8064500" y="4059238"/>
            <a:ext cx="95250" cy="60325"/>
          </a:xfrm>
          <a:custGeom>
            <a:avLst/>
            <a:gdLst>
              <a:gd name="T0" fmla="*/ 25 w 60"/>
              <a:gd name="T1" fmla="*/ 0 h 38"/>
              <a:gd name="T2" fmla="*/ 1 w 60"/>
              <a:gd name="T3" fmla="*/ 0 h 38"/>
              <a:gd name="T4" fmla="*/ 0 w 60"/>
              <a:gd name="T5" fmla="*/ 0 h 38"/>
              <a:gd name="T6" fmla="*/ 33 w 60"/>
              <a:gd name="T7" fmla="*/ 35 h 38"/>
              <a:gd name="T8" fmla="*/ 29 w 60"/>
              <a:gd name="T9" fmla="*/ 38 h 38"/>
              <a:gd name="T10" fmla="*/ 57 w 60"/>
              <a:gd name="T11" fmla="*/ 38 h 38"/>
              <a:gd name="T12" fmla="*/ 60 w 60"/>
              <a:gd name="T13" fmla="*/ 35 h 38"/>
              <a:gd name="T14" fmla="*/ 25 w 60"/>
              <a:gd name="T15" fmla="*/ 0 h 38"/>
              <a:gd name="T16" fmla="*/ 25 w 60"/>
              <a:gd name="T17" fmla="*/ 0 h 38"/>
              <a:gd name="T18" fmla="*/ 25 w 60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38">
                <a:moveTo>
                  <a:pt x="25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8" y="2"/>
                  <a:pt x="33" y="17"/>
                  <a:pt x="33" y="35"/>
                </a:cubicBezTo>
                <a:cubicBezTo>
                  <a:pt x="33" y="37"/>
                  <a:pt x="31" y="38"/>
                  <a:pt x="29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9" y="38"/>
                  <a:pt x="60" y="37"/>
                  <a:pt x="60" y="35"/>
                </a:cubicBezTo>
                <a:cubicBezTo>
                  <a:pt x="60" y="16"/>
                  <a:pt x="44" y="0"/>
                  <a:pt x="25" y="0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6" name="Freeform 860"/>
          <p:cNvSpPr>
            <a:spLocks noEditPoints="1"/>
          </p:cNvSpPr>
          <p:nvPr userDrawn="1"/>
        </p:nvSpPr>
        <p:spPr bwMode="auto">
          <a:xfrm>
            <a:off x="8477250" y="4059238"/>
            <a:ext cx="100013" cy="60325"/>
          </a:xfrm>
          <a:custGeom>
            <a:avLst/>
            <a:gdLst>
              <a:gd name="T0" fmla="*/ 3 w 64"/>
              <a:gd name="T1" fmla="*/ 38 h 38"/>
              <a:gd name="T2" fmla="*/ 61 w 64"/>
              <a:gd name="T3" fmla="*/ 38 h 38"/>
              <a:gd name="T4" fmla="*/ 64 w 64"/>
              <a:gd name="T5" fmla="*/ 35 h 38"/>
              <a:gd name="T6" fmla="*/ 62 w 64"/>
              <a:gd name="T7" fmla="*/ 3 h 38"/>
              <a:gd name="T8" fmla="*/ 59 w 64"/>
              <a:gd name="T9" fmla="*/ 0 h 38"/>
              <a:gd name="T10" fmla="*/ 35 w 64"/>
              <a:gd name="T11" fmla="*/ 0 h 38"/>
              <a:gd name="T12" fmla="*/ 0 w 64"/>
              <a:gd name="T13" fmla="*/ 35 h 38"/>
              <a:gd name="T14" fmla="*/ 3 w 64"/>
              <a:gd name="T15" fmla="*/ 38 h 38"/>
              <a:gd name="T16" fmla="*/ 3 w 64"/>
              <a:gd name="T17" fmla="*/ 38 h 38"/>
              <a:gd name="T18" fmla="*/ 3 w 64"/>
              <a:gd name="T1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38">
                <a:moveTo>
                  <a:pt x="3" y="38"/>
                </a:moveTo>
                <a:cubicBezTo>
                  <a:pt x="61" y="38"/>
                  <a:pt x="61" y="38"/>
                  <a:pt x="61" y="38"/>
                </a:cubicBezTo>
                <a:cubicBezTo>
                  <a:pt x="62" y="38"/>
                  <a:pt x="64" y="37"/>
                  <a:pt x="64" y="35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1" y="0"/>
                  <a:pt x="5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37"/>
                  <a:pt x="2" y="38"/>
                  <a:pt x="3" y="38"/>
                </a:cubicBezTo>
                <a:close/>
                <a:moveTo>
                  <a:pt x="3" y="38"/>
                </a:moveTo>
                <a:cubicBezTo>
                  <a:pt x="3" y="38"/>
                  <a:pt x="3" y="38"/>
                  <a:pt x="3" y="38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" name="Freeform 861"/>
          <p:cNvSpPr>
            <a:spLocks noEditPoints="1"/>
          </p:cNvSpPr>
          <p:nvPr userDrawn="1"/>
        </p:nvSpPr>
        <p:spPr bwMode="auto">
          <a:xfrm>
            <a:off x="8480425" y="4059238"/>
            <a:ext cx="93663" cy="60325"/>
          </a:xfrm>
          <a:custGeom>
            <a:avLst/>
            <a:gdLst>
              <a:gd name="T0" fmla="*/ 35 w 60"/>
              <a:gd name="T1" fmla="*/ 0 h 38"/>
              <a:gd name="T2" fmla="*/ 59 w 60"/>
              <a:gd name="T3" fmla="*/ 0 h 38"/>
              <a:gd name="T4" fmla="*/ 60 w 60"/>
              <a:gd name="T5" fmla="*/ 0 h 38"/>
              <a:gd name="T6" fmla="*/ 28 w 60"/>
              <a:gd name="T7" fmla="*/ 35 h 38"/>
              <a:gd name="T8" fmla="*/ 31 w 60"/>
              <a:gd name="T9" fmla="*/ 38 h 38"/>
              <a:gd name="T10" fmla="*/ 3 w 60"/>
              <a:gd name="T11" fmla="*/ 38 h 38"/>
              <a:gd name="T12" fmla="*/ 0 w 60"/>
              <a:gd name="T13" fmla="*/ 35 h 38"/>
              <a:gd name="T14" fmla="*/ 35 w 60"/>
              <a:gd name="T15" fmla="*/ 0 h 38"/>
              <a:gd name="T16" fmla="*/ 35 w 60"/>
              <a:gd name="T17" fmla="*/ 0 h 38"/>
              <a:gd name="T18" fmla="*/ 35 w 60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38">
                <a:moveTo>
                  <a:pt x="35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0" y="0"/>
                  <a:pt x="60" y="0"/>
                </a:cubicBezTo>
                <a:cubicBezTo>
                  <a:pt x="42" y="2"/>
                  <a:pt x="28" y="17"/>
                  <a:pt x="28" y="35"/>
                </a:cubicBezTo>
                <a:cubicBezTo>
                  <a:pt x="28" y="37"/>
                  <a:pt x="29" y="38"/>
                  <a:pt x="31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16"/>
                  <a:pt x="16" y="0"/>
                  <a:pt x="35" y="0"/>
                </a:cubicBezTo>
                <a:close/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8" name="Freeform 862"/>
          <p:cNvSpPr>
            <a:spLocks noEditPoints="1"/>
          </p:cNvSpPr>
          <p:nvPr userDrawn="1"/>
        </p:nvSpPr>
        <p:spPr bwMode="auto">
          <a:xfrm>
            <a:off x="8235950" y="3551238"/>
            <a:ext cx="168275" cy="41275"/>
          </a:xfrm>
          <a:custGeom>
            <a:avLst/>
            <a:gdLst>
              <a:gd name="T0" fmla="*/ 94 w 106"/>
              <a:gd name="T1" fmla="*/ 26 h 26"/>
              <a:gd name="T2" fmla="*/ 12 w 106"/>
              <a:gd name="T3" fmla="*/ 26 h 26"/>
              <a:gd name="T4" fmla="*/ 0 w 106"/>
              <a:gd name="T5" fmla="*/ 13 h 26"/>
              <a:gd name="T6" fmla="*/ 0 w 106"/>
              <a:gd name="T7" fmla="*/ 13 h 26"/>
              <a:gd name="T8" fmla="*/ 12 w 106"/>
              <a:gd name="T9" fmla="*/ 0 h 26"/>
              <a:gd name="T10" fmla="*/ 94 w 106"/>
              <a:gd name="T11" fmla="*/ 0 h 26"/>
              <a:gd name="T12" fmla="*/ 106 w 106"/>
              <a:gd name="T13" fmla="*/ 13 h 26"/>
              <a:gd name="T14" fmla="*/ 106 w 106"/>
              <a:gd name="T15" fmla="*/ 13 h 26"/>
              <a:gd name="T16" fmla="*/ 94 w 106"/>
              <a:gd name="T17" fmla="*/ 26 h 26"/>
              <a:gd name="T18" fmla="*/ 94 w 106"/>
              <a:gd name="T19" fmla="*/ 26 h 26"/>
              <a:gd name="T20" fmla="*/ 94 w 106"/>
              <a:gd name="T2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" h="26">
                <a:moveTo>
                  <a:pt x="94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5" y="26"/>
                  <a:pt x="0" y="20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1" y="0"/>
                  <a:pt x="106" y="6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20"/>
                  <a:pt x="101" y="26"/>
                  <a:pt x="94" y="26"/>
                </a:cubicBezTo>
                <a:close/>
                <a:moveTo>
                  <a:pt x="94" y="26"/>
                </a:moveTo>
                <a:cubicBezTo>
                  <a:pt x="94" y="26"/>
                  <a:pt x="94" y="26"/>
                  <a:pt x="94" y="26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9" name="Freeform 863"/>
          <p:cNvSpPr>
            <a:spLocks noEditPoints="1"/>
          </p:cNvSpPr>
          <p:nvPr userDrawn="1"/>
        </p:nvSpPr>
        <p:spPr bwMode="auto">
          <a:xfrm>
            <a:off x="4691063" y="2179638"/>
            <a:ext cx="563563" cy="246063"/>
          </a:xfrm>
          <a:custGeom>
            <a:avLst/>
            <a:gdLst>
              <a:gd name="T0" fmla="*/ 356 w 356"/>
              <a:gd name="T1" fmla="*/ 118 h 155"/>
              <a:gd name="T2" fmla="*/ 5 w 356"/>
              <a:gd name="T3" fmla="*/ 39 h 155"/>
              <a:gd name="T4" fmla="*/ 9 w 356"/>
              <a:gd name="T5" fmla="*/ 18 h 155"/>
              <a:gd name="T6" fmla="*/ 33 w 356"/>
              <a:gd name="T7" fmla="*/ 0 h 155"/>
              <a:gd name="T8" fmla="*/ 194 w 356"/>
              <a:gd name="T9" fmla="*/ 97 h 155"/>
              <a:gd name="T10" fmla="*/ 356 w 356"/>
              <a:gd name="T11" fmla="*/ 118 h 155"/>
              <a:gd name="T12" fmla="*/ 356 w 356"/>
              <a:gd name="T13" fmla="*/ 118 h 155"/>
              <a:gd name="T14" fmla="*/ 356 w 356"/>
              <a:gd name="T15" fmla="*/ 1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55">
                <a:moveTo>
                  <a:pt x="356" y="118"/>
                </a:moveTo>
                <a:cubicBezTo>
                  <a:pt x="263" y="155"/>
                  <a:pt x="83" y="146"/>
                  <a:pt x="5" y="39"/>
                </a:cubicBezTo>
                <a:cubicBezTo>
                  <a:pt x="0" y="32"/>
                  <a:pt x="2" y="23"/>
                  <a:pt x="9" y="18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107" y="78"/>
                  <a:pt x="194" y="97"/>
                </a:cubicBezTo>
                <a:cubicBezTo>
                  <a:pt x="261" y="127"/>
                  <a:pt x="356" y="118"/>
                  <a:pt x="356" y="118"/>
                </a:cubicBezTo>
                <a:close/>
                <a:moveTo>
                  <a:pt x="356" y="118"/>
                </a:moveTo>
                <a:cubicBezTo>
                  <a:pt x="356" y="118"/>
                  <a:pt x="356" y="118"/>
                  <a:pt x="356" y="118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0" name="Freeform 864"/>
          <p:cNvSpPr>
            <a:spLocks noEditPoints="1"/>
          </p:cNvSpPr>
          <p:nvPr userDrawn="1"/>
        </p:nvSpPr>
        <p:spPr bwMode="auto">
          <a:xfrm>
            <a:off x="5318125" y="1725613"/>
            <a:ext cx="185738" cy="581025"/>
          </a:xfrm>
          <a:custGeom>
            <a:avLst/>
            <a:gdLst>
              <a:gd name="T0" fmla="*/ 24 w 117"/>
              <a:gd name="T1" fmla="*/ 5 h 367"/>
              <a:gd name="T2" fmla="*/ 0 w 117"/>
              <a:gd name="T3" fmla="*/ 22 h 367"/>
              <a:gd name="T4" fmla="*/ 43 w 117"/>
              <a:gd name="T5" fmla="*/ 206 h 367"/>
              <a:gd name="T6" fmla="*/ 13 w 117"/>
              <a:gd name="T7" fmla="*/ 367 h 367"/>
              <a:gd name="T8" fmla="*/ 46 w 117"/>
              <a:gd name="T9" fmla="*/ 8 h 367"/>
              <a:gd name="T10" fmla="*/ 24 w 117"/>
              <a:gd name="T11" fmla="*/ 5 h 367"/>
              <a:gd name="T12" fmla="*/ 24 w 117"/>
              <a:gd name="T13" fmla="*/ 5 h 367"/>
              <a:gd name="T14" fmla="*/ 24 w 117"/>
              <a:gd name="T15" fmla="*/ 5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" h="367">
                <a:moveTo>
                  <a:pt x="24" y="5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51" y="117"/>
                  <a:pt x="43" y="206"/>
                </a:cubicBezTo>
                <a:cubicBezTo>
                  <a:pt x="51" y="279"/>
                  <a:pt x="13" y="367"/>
                  <a:pt x="13" y="367"/>
                </a:cubicBezTo>
                <a:cubicBezTo>
                  <a:pt x="76" y="289"/>
                  <a:pt x="117" y="107"/>
                  <a:pt x="46" y="8"/>
                </a:cubicBezTo>
                <a:cubicBezTo>
                  <a:pt x="41" y="1"/>
                  <a:pt x="31" y="0"/>
                  <a:pt x="24" y="5"/>
                </a:cubicBezTo>
                <a:close/>
                <a:moveTo>
                  <a:pt x="24" y="5"/>
                </a:moveTo>
                <a:cubicBezTo>
                  <a:pt x="24" y="5"/>
                  <a:pt x="24" y="5"/>
                  <a:pt x="24" y="5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1" name="Freeform 865"/>
          <p:cNvSpPr>
            <a:spLocks/>
          </p:cNvSpPr>
          <p:nvPr userDrawn="1"/>
        </p:nvSpPr>
        <p:spPr bwMode="auto">
          <a:xfrm>
            <a:off x="4703763" y="1708151"/>
            <a:ext cx="960438" cy="1038225"/>
          </a:xfrm>
          <a:custGeom>
            <a:avLst/>
            <a:gdLst>
              <a:gd name="T0" fmla="*/ 230 w 607"/>
              <a:gd name="T1" fmla="*/ 94 h 656"/>
              <a:gd name="T2" fmla="*/ 7 w 607"/>
              <a:gd name="T3" fmla="*/ 257 h 656"/>
              <a:gd name="T4" fmla="*/ 4 w 607"/>
              <a:gd name="T5" fmla="*/ 275 h 656"/>
              <a:gd name="T6" fmla="*/ 4 w 607"/>
              <a:gd name="T7" fmla="*/ 275 h 656"/>
              <a:gd name="T8" fmla="*/ 25 w 607"/>
              <a:gd name="T9" fmla="*/ 299 h 656"/>
              <a:gd name="T10" fmla="*/ 348 w 607"/>
              <a:gd name="T11" fmla="*/ 414 h 656"/>
              <a:gd name="T12" fmla="*/ 441 w 607"/>
              <a:gd name="T13" fmla="*/ 542 h 656"/>
              <a:gd name="T14" fmla="*/ 374 w 607"/>
              <a:gd name="T15" fmla="*/ 591 h 656"/>
              <a:gd name="T16" fmla="*/ 421 w 607"/>
              <a:gd name="T17" fmla="*/ 656 h 656"/>
              <a:gd name="T18" fmla="*/ 607 w 607"/>
              <a:gd name="T19" fmla="*/ 521 h 656"/>
              <a:gd name="T20" fmla="*/ 560 w 607"/>
              <a:gd name="T21" fmla="*/ 456 h 656"/>
              <a:gd name="T22" fmla="*/ 493 w 607"/>
              <a:gd name="T23" fmla="*/ 505 h 656"/>
              <a:gd name="T24" fmla="*/ 399 w 607"/>
              <a:gd name="T25" fmla="*/ 377 h 656"/>
              <a:gd name="T26" fmla="*/ 389 w 607"/>
              <a:gd name="T27" fmla="*/ 33 h 656"/>
              <a:gd name="T28" fmla="*/ 372 w 607"/>
              <a:gd name="T29" fmla="*/ 7 h 656"/>
              <a:gd name="T30" fmla="*/ 354 w 607"/>
              <a:gd name="T31" fmla="*/ 4 h 656"/>
              <a:gd name="T32" fmla="*/ 262 w 607"/>
              <a:gd name="T33" fmla="*/ 71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7" h="656">
                <a:moveTo>
                  <a:pt x="230" y="94"/>
                </a:moveTo>
                <a:cubicBezTo>
                  <a:pt x="7" y="257"/>
                  <a:pt x="7" y="257"/>
                  <a:pt x="7" y="257"/>
                </a:cubicBezTo>
                <a:cubicBezTo>
                  <a:pt x="1" y="261"/>
                  <a:pt x="0" y="269"/>
                  <a:pt x="4" y="275"/>
                </a:cubicBezTo>
                <a:cubicBezTo>
                  <a:pt x="4" y="275"/>
                  <a:pt x="4" y="275"/>
                  <a:pt x="4" y="275"/>
                </a:cubicBezTo>
                <a:cubicBezTo>
                  <a:pt x="10" y="283"/>
                  <a:pt x="17" y="291"/>
                  <a:pt x="25" y="299"/>
                </a:cubicBezTo>
                <a:cubicBezTo>
                  <a:pt x="111" y="391"/>
                  <a:pt x="269" y="433"/>
                  <a:pt x="348" y="414"/>
                </a:cubicBezTo>
                <a:cubicBezTo>
                  <a:pt x="441" y="542"/>
                  <a:pt x="441" y="542"/>
                  <a:pt x="441" y="542"/>
                </a:cubicBezTo>
                <a:cubicBezTo>
                  <a:pt x="374" y="591"/>
                  <a:pt x="374" y="591"/>
                  <a:pt x="374" y="591"/>
                </a:cubicBezTo>
                <a:cubicBezTo>
                  <a:pt x="421" y="656"/>
                  <a:pt x="421" y="656"/>
                  <a:pt x="421" y="656"/>
                </a:cubicBezTo>
                <a:cubicBezTo>
                  <a:pt x="607" y="521"/>
                  <a:pt x="607" y="521"/>
                  <a:pt x="607" y="521"/>
                </a:cubicBezTo>
                <a:cubicBezTo>
                  <a:pt x="560" y="456"/>
                  <a:pt x="560" y="456"/>
                  <a:pt x="560" y="456"/>
                </a:cubicBezTo>
                <a:cubicBezTo>
                  <a:pt x="493" y="505"/>
                  <a:pt x="493" y="505"/>
                  <a:pt x="493" y="505"/>
                </a:cubicBezTo>
                <a:cubicBezTo>
                  <a:pt x="399" y="377"/>
                  <a:pt x="399" y="377"/>
                  <a:pt x="399" y="377"/>
                </a:cubicBezTo>
                <a:cubicBezTo>
                  <a:pt x="442" y="308"/>
                  <a:pt x="451" y="144"/>
                  <a:pt x="389" y="33"/>
                </a:cubicBezTo>
                <a:cubicBezTo>
                  <a:pt x="384" y="24"/>
                  <a:pt x="379" y="15"/>
                  <a:pt x="372" y="7"/>
                </a:cubicBezTo>
                <a:cubicBezTo>
                  <a:pt x="368" y="1"/>
                  <a:pt x="360" y="0"/>
                  <a:pt x="354" y="4"/>
                </a:cubicBezTo>
                <a:cubicBezTo>
                  <a:pt x="262" y="71"/>
                  <a:pt x="262" y="71"/>
                  <a:pt x="262" y="71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2" name="Freeform 866"/>
          <p:cNvSpPr>
            <a:spLocks noEditPoints="1"/>
          </p:cNvSpPr>
          <p:nvPr userDrawn="1"/>
        </p:nvSpPr>
        <p:spPr bwMode="auto">
          <a:xfrm>
            <a:off x="5197475" y="1708151"/>
            <a:ext cx="466725" cy="874713"/>
          </a:xfrm>
          <a:custGeom>
            <a:avLst/>
            <a:gdLst>
              <a:gd name="T0" fmla="*/ 205 w 295"/>
              <a:gd name="T1" fmla="*/ 487 h 552"/>
              <a:gd name="T2" fmla="*/ 248 w 295"/>
              <a:gd name="T3" fmla="*/ 456 h 552"/>
              <a:gd name="T4" fmla="*/ 295 w 295"/>
              <a:gd name="T5" fmla="*/ 521 h 552"/>
              <a:gd name="T6" fmla="*/ 253 w 295"/>
              <a:gd name="T7" fmla="*/ 552 h 552"/>
              <a:gd name="T8" fmla="*/ 205 w 295"/>
              <a:gd name="T9" fmla="*/ 487 h 552"/>
              <a:gd name="T10" fmla="*/ 42 w 295"/>
              <a:gd name="T11" fmla="*/ 4 h 552"/>
              <a:gd name="T12" fmla="*/ 0 w 295"/>
              <a:gd name="T13" fmla="*/ 35 h 552"/>
              <a:gd name="T14" fmla="*/ 18 w 295"/>
              <a:gd name="T15" fmla="*/ 38 h 552"/>
              <a:gd name="T16" fmla="*/ 35 w 295"/>
              <a:gd name="T17" fmla="*/ 64 h 552"/>
              <a:gd name="T18" fmla="*/ 58 w 295"/>
              <a:gd name="T19" fmla="*/ 381 h 552"/>
              <a:gd name="T20" fmla="*/ 160 w 295"/>
              <a:gd name="T21" fmla="*/ 520 h 552"/>
              <a:gd name="T22" fmla="*/ 181 w 295"/>
              <a:gd name="T23" fmla="*/ 505 h 552"/>
              <a:gd name="T24" fmla="*/ 87 w 295"/>
              <a:gd name="T25" fmla="*/ 377 h 552"/>
              <a:gd name="T26" fmla="*/ 77 w 295"/>
              <a:gd name="T27" fmla="*/ 33 h 552"/>
              <a:gd name="T28" fmla="*/ 60 w 295"/>
              <a:gd name="T29" fmla="*/ 7 h 552"/>
              <a:gd name="T30" fmla="*/ 42 w 295"/>
              <a:gd name="T31" fmla="*/ 4 h 552"/>
              <a:gd name="T32" fmla="*/ 42 w 295"/>
              <a:gd name="T33" fmla="*/ 4 h 552"/>
              <a:gd name="T34" fmla="*/ 42 w 295"/>
              <a:gd name="T35" fmla="*/ 4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552">
                <a:moveTo>
                  <a:pt x="205" y="487"/>
                </a:moveTo>
                <a:cubicBezTo>
                  <a:pt x="248" y="456"/>
                  <a:pt x="248" y="456"/>
                  <a:pt x="248" y="456"/>
                </a:cubicBezTo>
                <a:cubicBezTo>
                  <a:pt x="295" y="521"/>
                  <a:pt x="295" y="521"/>
                  <a:pt x="295" y="521"/>
                </a:cubicBezTo>
                <a:cubicBezTo>
                  <a:pt x="253" y="552"/>
                  <a:pt x="253" y="552"/>
                  <a:pt x="253" y="552"/>
                </a:cubicBezTo>
                <a:lnTo>
                  <a:pt x="205" y="487"/>
                </a:lnTo>
                <a:close/>
                <a:moveTo>
                  <a:pt x="42" y="4"/>
                </a:moveTo>
                <a:cubicBezTo>
                  <a:pt x="0" y="35"/>
                  <a:pt x="0" y="35"/>
                  <a:pt x="0" y="35"/>
                </a:cubicBezTo>
                <a:cubicBezTo>
                  <a:pt x="6" y="31"/>
                  <a:pt x="14" y="32"/>
                  <a:pt x="18" y="38"/>
                </a:cubicBezTo>
                <a:cubicBezTo>
                  <a:pt x="24" y="46"/>
                  <a:pt x="30" y="55"/>
                  <a:pt x="35" y="64"/>
                </a:cubicBezTo>
                <a:cubicBezTo>
                  <a:pt x="89" y="162"/>
                  <a:pt x="89" y="302"/>
                  <a:pt x="58" y="381"/>
                </a:cubicBezTo>
                <a:cubicBezTo>
                  <a:pt x="160" y="520"/>
                  <a:pt x="160" y="520"/>
                  <a:pt x="160" y="520"/>
                </a:cubicBezTo>
                <a:cubicBezTo>
                  <a:pt x="181" y="505"/>
                  <a:pt x="181" y="505"/>
                  <a:pt x="181" y="505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130" y="308"/>
                  <a:pt x="139" y="144"/>
                  <a:pt x="77" y="33"/>
                </a:cubicBezTo>
                <a:cubicBezTo>
                  <a:pt x="72" y="24"/>
                  <a:pt x="67" y="15"/>
                  <a:pt x="60" y="7"/>
                </a:cubicBezTo>
                <a:cubicBezTo>
                  <a:pt x="56" y="1"/>
                  <a:pt x="48" y="0"/>
                  <a:pt x="42" y="4"/>
                </a:cubicBezTo>
                <a:close/>
                <a:moveTo>
                  <a:pt x="42" y="4"/>
                </a:moveTo>
                <a:cubicBezTo>
                  <a:pt x="42" y="4"/>
                  <a:pt x="42" y="4"/>
                  <a:pt x="42" y="4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7" name="Freeform 871"/>
          <p:cNvSpPr>
            <a:spLocks noEditPoints="1"/>
          </p:cNvSpPr>
          <p:nvPr userDrawn="1"/>
        </p:nvSpPr>
        <p:spPr bwMode="auto">
          <a:xfrm>
            <a:off x="6750050" y="2169086"/>
            <a:ext cx="1063625" cy="925513"/>
          </a:xfrm>
          <a:custGeom>
            <a:avLst/>
            <a:gdLst>
              <a:gd name="T0" fmla="*/ 497 w 672"/>
              <a:gd name="T1" fmla="*/ 584 h 584"/>
              <a:gd name="T2" fmla="*/ 203 w 672"/>
              <a:gd name="T3" fmla="*/ 553 h 584"/>
              <a:gd name="T4" fmla="*/ 194 w 672"/>
              <a:gd name="T5" fmla="*/ 548 h 584"/>
              <a:gd name="T6" fmla="*/ 3 w 672"/>
              <a:gd name="T7" fmla="*/ 324 h 584"/>
              <a:gd name="T8" fmla="*/ 2 w 672"/>
              <a:gd name="T9" fmla="*/ 311 h 584"/>
              <a:gd name="T10" fmla="*/ 166 w 672"/>
              <a:gd name="T11" fmla="*/ 0 h 584"/>
              <a:gd name="T12" fmla="*/ 361 w 672"/>
              <a:gd name="T13" fmla="*/ 230 h 584"/>
              <a:gd name="T14" fmla="*/ 371 w 672"/>
              <a:gd name="T15" fmla="*/ 235 h 584"/>
              <a:gd name="T16" fmla="*/ 672 w 672"/>
              <a:gd name="T17" fmla="*/ 266 h 584"/>
              <a:gd name="T18" fmla="*/ 508 w 672"/>
              <a:gd name="T19" fmla="*/ 577 h 584"/>
              <a:gd name="T20" fmla="*/ 497 w 672"/>
              <a:gd name="T21" fmla="*/ 584 h 584"/>
              <a:gd name="T22" fmla="*/ 497 w 672"/>
              <a:gd name="T23" fmla="*/ 584 h 584"/>
              <a:gd name="T24" fmla="*/ 497 w 672"/>
              <a:gd name="T25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2" h="584">
                <a:moveTo>
                  <a:pt x="497" y="584"/>
                </a:moveTo>
                <a:cubicBezTo>
                  <a:pt x="203" y="553"/>
                  <a:pt x="203" y="553"/>
                  <a:pt x="203" y="553"/>
                </a:cubicBezTo>
                <a:cubicBezTo>
                  <a:pt x="200" y="553"/>
                  <a:pt x="196" y="551"/>
                  <a:pt x="194" y="548"/>
                </a:cubicBezTo>
                <a:cubicBezTo>
                  <a:pt x="3" y="324"/>
                  <a:pt x="3" y="324"/>
                  <a:pt x="3" y="324"/>
                </a:cubicBezTo>
                <a:cubicBezTo>
                  <a:pt x="1" y="321"/>
                  <a:pt x="0" y="315"/>
                  <a:pt x="2" y="311"/>
                </a:cubicBezTo>
                <a:cubicBezTo>
                  <a:pt x="166" y="0"/>
                  <a:pt x="166" y="0"/>
                  <a:pt x="166" y="0"/>
                </a:cubicBezTo>
                <a:cubicBezTo>
                  <a:pt x="361" y="230"/>
                  <a:pt x="361" y="230"/>
                  <a:pt x="361" y="230"/>
                </a:cubicBezTo>
                <a:cubicBezTo>
                  <a:pt x="363" y="233"/>
                  <a:pt x="367" y="235"/>
                  <a:pt x="371" y="235"/>
                </a:cubicBezTo>
                <a:cubicBezTo>
                  <a:pt x="672" y="266"/>
                  <a:pt x="672" y="266"/>
                  <a:pt x="672" y="266"/>
                </a:cubicBezTo>
                <a:cubicBezTo>
                  <a:pt x="508" y="577"/>
                  <a:pt x="508" y="577"/>
                  <a:pt x="508" y="577"/>
                </a:cubicBezTo>
                <a:cubicBezTo>
                  <a:pt x="506" y="581"/>
                  <a:pt x="502" y="584"/>
                  <a:pt x="497" y="584"/>
                </a:cubicBezTo>
                <a:close/>
                <a:moveTo>
                  <a:pt x="497" y="584"/>
                </a:moveTo>
                <a:cubicBezTo>
                  <a:pt x="497" y="584"/>
                  <a:pt x="497" y="584"/>
                  <a:pt x="497" y="584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" name="Freeform 872"/>
          <p:cNvSpPr>
            <a:spLocks noEditPoints="1"/>
          </p:cNvSpPr>
          <p:nvPr userDrawn="1"/>
        </p:nvSpPr>
        <p:spPr bwMode="auto">
          <a:xfrm>
            <a:off x="6991350" y="2160588"/>
            <a:ext cx="823913" cy="925513"/>
          </a:xfrm>
          <a:custGeom>
            <a:avLst/>
            <a:gdLst>
              <a:gd name="T0" fmla="*/ 139 w 520"/>
              <a:gd name="T1" fmla="*/ 193 h 584"/>
              <a:gd name="T2" fmla="*/ 149 w 520"/>
              <a:gd name="T3" fmla="*/ 198 h 584"/>
              <a:gd name="T4" fmla="*/ 186 w 520"/>
              <a:gd name="T5" fmla="*/ 202 h 584"/>
              <a:gd name="T6" fmla="*/ 15 w 520"/>
              <a:gd name="T7" fmla="*/ 0 h 584"/>
              <a:gd name="T8" fmla="*/ 0 w 520"/>
              <a:gd name="T9" fmla="*/ 28 h 584"/>
              <a:gd name="T10" fmla="*/ 139 w 520"/>
              <a:gd name="T11" fmla="*/ 193 h 584"/>
              <a:gd name="T12" fmla="*/ 435 w 520"/>
              <a:gd name="T13" fmla="*/ 257 h 584"/>
              <a:gd name="T14" fmla="*/ 286 w 520"/>
              <a:gd name="T15" fmla="*/ 540 h 584"/>
              <a:gd name="T16" fmla="*/ 275 w 520"/>
              <a:gd name="T17" fmla="*/ 547 h 584"/>
              <a:gd name="T18" fmla="*/ 18 w 520"/>
              <a:gd name="T19" fmla="*/ 520 h 584"/>
              <a:gd name="T20" fmla="*/ 42 w 520"/>
              <a:gd name="T21" fmla="*/ 548 h 584"/>
              <a:gd name="T22" fmla="*/ 52 w 520"/>
              <a:gd name="T23" fmla="*/ 554 h 584"/>
              <a:gd name="T24" fmla="*/ 345 w 520"/>
              <a:gd name="T25" fmla="*/ 584 h 584"/>
              <a:gd name="T26" fmla="*/ 357 w 520"/>
              <a:gd name="T27" fmla="*/ 577 h 584"/>
              <a:gd name="T28" fmla="*/ 520 w 520"/>
              <a:gd name="T29" fmla="*/ 266 h 584"/>
              <a:gd name="T30" fmla="*/ 435 w 520"/>
              <a:gd name="T31" fmla="*/ 257 h 584"/>
              <a:gd name="T32" fmla="*/ 435 w 520"/>
              <a:gd name="T33" fmla="*/ 257 h 584"/>
              <a:gd name="T34" fmla="*/ 435 w 520"/>
              <a:gd name="T35" fmla="*/ 25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0" h="584">
                <a:moveTo>
                  <a:pt x="139" y="193"/>
                </a:moveTo>
                <a:cubicBezTo>
                  <a:pt x="142" y="196"/>
                  <a:pt x="145" y="198"/>
                  <a:pt x="149" y="198"/>
                </a:cubicBezTo>
                <a:cubicBezTo>
                  <a:pt x="186" y="202"/>
                  <a:pt x="186" y="202"/>
                  <a:pt x="186" y="202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28"/>
                  <a:pt x="0" y="28"/>
                  <a:pt x="0" y="28"/>
                </a:cubicBezTo>
                <a:lnTo>
                  <a:pt x="139" y="193"/>
                </a:lnTo>
                <a:close/>
                <a:moveTo>
                  <a:pt x="435" y="257"/>
                </a:moveTo>
                <a:cubicBezTo>
                  <a:pt x="286" y="540"/>
                  <a:pt x="286" y="540"/>
                  <a:pt x="286" y="540"/>
                </a:cubicBezTo>
                <a:cubicBezTo>
                  <a:pt x="284" y="544"/>
                  <a:pt x="280" y="547"/>
                  <a:pt x="275" y="547"/>
                </a:cubicBezTo>
                <a:cubicBezTo>
                  <a:pt x="18" y="520"/>
                  <a:pt x="18" y="520"/>
                  <a:pt x="18" y="520"/>
                </a:cubicBezTo>
                <a:cubicBezTo>
                  <a:pt x="42" y="548"/>
                  <a:pt x="42" y="548"/>
                  <a:pt x="42" y="548"/>
                </a:cubicBezTo>
                <a:cubicBezTo>
                  <a:pt x="44" y="552"/>
                  <a:pt x="48" y="553"/>
                  <a:pt x="52" y="554"/>
                </a:cubicBezTo>
                <a:cubicBezTo>
                  <a:pt x="345" y="584"/>
                  <a:pt x="345" y="584"/>
                  <a:pt x="345" y="584"/>
                </a:cubicBezTo>
                <a:cubicBezTo>
                  <a:pt x="350" y="584"/>
                  <a:pt x="354" y="581"/>
                  <a:pt x="357" y="577"/>
                </a:cubicBezTo>
                <a:cubicBezTo>
                  <a:pt x="520" y="266"/>
                  <a:pt x="520" y="266"/>
                  <a:pt x="520" y="266"/>
                </a:cubicBezTo>
                <a:lnTo>
                  <a:pt x="435" y="257"/>
                </a:lnTo>
                <a:close/>
                <a:moveTo>
                  <a:pt x="435" y="257"/>
                </a:moveTo>
                <a:cubicBezTo>
                  <a:pt x="435" y="257"/>
                  <a:pt x="435" y="257"/>
                  <a:pt x="435" y="257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" name="Freeform 873"/>
          <p:cNvSpPr>
            <a:spLocks/>
          </p:cNvSpPr>
          <p:nvPr userDrawn="1"/>
        </p:nvSpPr>
        <p:spPr bwMode="auto">
          <a:xfrm>
            <a:off x="6526213" y="1998663"/>
            <a:ext cx="371475" cy="658813"/>
          </a:xfrm>
          <a:custGeom>
            <a:avLst/>
            <a:gdLst>
              <a:gd name="T0" fmla="*/ 213 w 234"/>
              <a:gd name="T1" fmla="*/ 0 h 415"/>
              <a:gd name="T2" fmla="*/ 234 w 234"/>
              <a:gd name="T3" fmla="*/ 11 h 415"/>
              <a:gd name="T4" fmla="*/ 21 w 234"/>
              <a:gd name="T5" fmla="*/ 415 h 415"/>
              <a:gd name="T6" fmla="*/ 0 w 234"/>
              <a:gd name="T7" fmla="*/ 404 h 415"/>
              <a:gd name="T8" fmla="*/ 213 w 234"/>
              <a:gd name="T9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415">
                <a:moveTo>
                  <a:pt x="213" y="0"/>
                </a:moveTo>
                <a:lnTo>
                  <a:pt x="234" y="11"/>
                </a:lnTo>
                <a:lnTo>
                  <a:pt x="21" y="415"/>
                </a:lnTo>
                <a:lnTo>
                  <a:pt x="0" y="404"/>
                </a:lnTo>
                <a:lnTo>
                  <a:pt x="213" y="0"/>
                </a:lnTo>
                <a:close/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" name="Freeform 874"/>
          <p:cNvSpPr>
            <a:spLocks noEditPoints="1"/>
          </p:cNvSpPr>
          <p:nvPr userDrawn="1"/>
        </p:nvSpPr>
        <p:spPr bwMode="auto">
          <a:xfrm>
            <a:off x="6480175" y="2625726"/>
            <a:ext cx="98425" cy="96838"/>
          </a:xfrm>
          <a:custGeom>
            <a:avLst/>
            <a:gdLst>
              <a:gd name="T0" fmla="*/ 7 w 62"/>
              <a:gd name="T1" fmla="*/ 18 h 62"/>
              <a:gd name="T2" fmla="*/ 18 w 62"/>
              <a:gd name="T3" fmla="*/ 55 h 62"/>
              <a:gd name="T4" fmla="*/ 55 w 62"/>
              <a:gd name="T5" fmla="*/ 44 h 62"/>
              <a:gd name="T6" fmla="*/ 44 w 62"/>
              <a:gd name="T7" fmla="*/ 7 h 62"/>
              <a:gd name="T8" fmla="*/ 7 w 62"/>
              <a:gd name="T9" fmla="*/ 18 h 62"/>
              <a:gd name="T10" fmla="*/ 7 w 62"/>
              <a:gd name="T11" fmla="*/ 18 h 62"/>
              <a:gd name="T12" fmla="*/ 7 w 62"/>
              <a:gd name="T13" fmla="*/ 1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62">
                <a:moveTo>
                  <a:pt x="7" y="18"/>
                </a:moveTo>
                <a:cubicBezTo>
                  <a:pt x="0" y="31"/>
                  <a:pt x="5" y="48"/>
                  <a:pt x="18" y="55"/>
                </a:cubicBezTo>
                <a:cubicBezTo>
                  <a:pt x="32" y="62"/>
                  <a:pt x="48" y="57"/>
                  <a:pt x="55" y="44"/>
                </a:cubicBezTo>
                <a:cubicBezTo>
                  <a:pt x="62" y="30"/>
                  <a:pt x="57" y="14"/>
                  <a:pt x="44" y="7"/>
                </a:cubicBezTo>
                <a:cubicBezTo>
                  <a:pt x="30" y="0"/>
                  <a:pt x="14" y="5"/>
                  <a:pt x="7" y="18"/>
                </a:cubicBezTo>
                <a:close/>
                <a:moveTo>
                  <a:pt x="7" y="18"/>
                </a:moveTo>
                <a:cubicBezTo>
                  <a:pt x="7" y="18"/>
                  <a:pt x="7" y="18"/>
                  <a:pt x="7" y="1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" name="Freeform 875"/>
          <p:cNvSpPr>
            <a:spLocks noEditPoints="1"/>
          </p:cNvSpPr>
          <p:nvPr userDrawn="1"/>
        </p:nvSpPr>
        <p:spPr bwMode="auto">
          <a:xfrm>
            <a:off x="6819900" y="1939462"/>
            <a:ext cx="1363663" cy="731838"/>
          </a:xfrm>
          <a:custGeom>
            <a:avLst/>
            <a:gdLst>
              <a:gd name="T0" fmla="*/ 843 w 861"/>
              <a:gd name="T1" fmla="*/ 461 h 462"/>
              <a:gd name="T2" fmla="*/ 342 w 861"/>
              <a:gd name="T3" fmla="*/ 409 h 462"/>
              <a:gd name="T4" fmla="*/ 334 w 861"/>
              <a:gd name="T5" fmla="*/ 405 h 462"/>
              <a:gd name="T6" fmla="*/ 7 w 861"/>
              <a:gd name="T7" fmla="*/ 22 h 462"/>
              <a:gd name="T8" fmla="*/ 18 w 861"/>
              <a:gd name="T9" fmla="*/ 1 h 462"/>
              <a:gd name="T10" fmla="*/ 518 w 861"/>
              <a:gd name="T11" fmla="*/ 55 h 462"/>
              <a:gd name="T12" fmla="*/ 526 w 861"/>
              <a:gd name="T13" fmla="*/ 60 h 462"/>
              <a:gd name="T14" fmla="*/ 853 w 861"/>
              <a:gd name="T15" fmla="*/ 441 h 462"/>
              <a:gd name="T16" fmla="*/ 843 w 861"/>
              <a:gd name="T17" fmla="*/ 461 h 462"/>
              <a:gd name="T18" fmla="*/ 843 w 861"/>
              <a:gd name="T19" fmla="*/ 461 h 462"/>
              <a:gd name="T20" fmla="*/ 843 w 861"/>
              <a:gd name="T21" fmla="*/ 46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1" h="462">
                <a:moveTo>
                  <a:pt x="843" y="461"/>
                </a:moveTo>
                <a:cubicBezTo>
                  <a:pt x="342" y="409"/>
                  <a:pt x="342" y="409"/>
                  <a:pt x="342" y="409"/>
                </a:cubicBezTo>
                <a:cubicBezTo>
                  <a:pt x="339" y="409"/>
                  <a:pt x="336" y="408"/>
                  <a:pt x="334" y="405"/>
                </a:cubicBezTo>
                <a:cubicBezTo>
                  <a:pt x="7" y="22"/>
                  <a:pt x="7" y="22"/>
                  <a:pt x="7" y="22"/>
                </a:cubicBezTo>
                <a:cubicBezTo>
                  <a:pt x="0" y="13"/>
                  <a:pt x="7" y="0"/>
                  <a:pt x="18" y="1"/>
                </a:cubicBezTo>
                <a:cubicBezTo>
                  <a:pt x="518" y="55"/>
                  <a:pt x="518" y="55"/>
                  <a:pt x="518" y="55"/>
                </a:cubicBezTo>
                <a:cubicBezTo>
                  <a:pt x="521" y="56"/>
                  <a:pt x="524" y="57"/>
                  <a:pt x="526" y="60"/>
                </a:cubicBezTo>
                <a:cubicBezTo>
                  <a:pt x="853" y="441"/>
                  <a:pt x="853" y="441"/>
                  <a:pt x="853" y="441"/>
                </a:cubicBezTo>
                <a:cubicBezTo>
                  <a:pt x="861" y="449"/>
                  <a:pt x="854" y="462"/>
                  <a:pt x="843" y="461"/>
                </a:cubicBezTo>
                <a:close/>
                <a:moveTo>
                  <a:pt x="843" y="461"/>
                </a:moveTo>
                <a:cubicBezTo>
                  <a:pt x="843" y="461"/>
                  <a:pt x="843" y="461"/>
                  <a:pt x="843" y="461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" name="Freeform 876"/>
          <p:cNvSpPr>
            <a:spLocks noEditPoints="1"/>
          </p:cNvSpPr>
          <p:nvPr userDrawn="1"/>
        </p:nvSpPr>
        <p:spPr bwMode="auto">
          <a:xfrm>
            <a:off x="7275513" y="2006417"/>
            <a:ext cx="920750" cy="658813"/>
          </a:xfrm>
          <a:custGeom>
            <a:avLst/>
            <a:gdLst>
              <a:gd name="T0" fmla="*/ 575 w 582"/>
              <a:gd name="T1" fmla="*/ 395 h 416"/>
              <a:gd name="T2" fmla="*/ 247 w 582"/>
              <a:gd name="T3" fmla="*/ 14 h 416"/>
              <a:gd name="T4" fmla="*/ 239 w 582"/>
              <a:gd name="T5" fmla="*/ 9 h 416"/>
              <a:gd name="T6" fmla="*/ 155 w 582"/>
              <a:gd name="T7" fmla="*/ 0 h 416"/>
              <a:gd name="T8" fmla="*/ 427 w 582"/>
              <a:gd name="T9" fmla="*/ 317 h 416"/>
              <a:gd name="T10" fmla="*/ 416 w 582"/>
              <a:gd name="T11" fmla="*/ 337 h 416"/>
              <a:gd name="T12" fmla="*/ 0 w 582"/>
              <a:gd name="T13" fmla="*/ 294 h 416"/>
              <a:gd name="T14" fmla="*/ 55 w 582"/>
              <a:gd name="T15" fmla="*/ 359 h 416"/>
              <a:gd name="T16" fmla="*/ 64 w 582"/>
              <a:gd name="T17" fmla="*/ 363 h 416"/>
              <a:gd name="T18" fmla="*/ 564 w 582"/>
              <a:gd name="T19" fmla="*/ 415 h 416"/>
              <a:gd name="T20" fmla="*/ 575 w 582"/>
              <a:gd name="T21" fmla="*/ 395 h 416"/>
              <a:gd name="T22" fmla="*/ 575 w 582"/>
              <a:gd name="T23" fmla="*/ 395 h 416"/>
              <a:gd name="T24" fmla="*/ 575 w 582"/>
              <a:gd name="T25" fmla="*/ 395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2" h="416">
                <a:moveTo>
                  <a:pt x="575" y="395"/>
                </a:moveTo>
                <a:cubicBezTo>
                  <a:pt x="247" y="14"/>
                  <a:pt x="247" y="14"/>
                  <a:pt x="247" y="14"/>
                </a:cubicBezTo>
                <a:cubicBezTo>
                  <a:pt x="245" y="11"/>
                  <a:pt x="243" y="10"/>
                  <a:pt x="239" y="9"/>
                </a:cubicBezTo>
                <a:cubicBezTo>
                  <a:pt x="155" y="0"/>
                  <a:pt x="155" y="0"/>
                  <a:pt x="155" y="0"/>
                </a:cubicBezTo>
                <a:cubicBezTo>
                  <a:pt x="427" y="317"/>
                  <a:pt x="427" y="317"/>
                  <a:pt x="427" y="317"/>
                </a:cubicBezTo>
                <a:cubicBezTo>
                  <a:pt x="434" y="325"/>
                  <a:pt x="428" y="338"/>
                  <a:pt x="416" y="337"/>
                </a:cubicBezTo>
                <a:cubicBezTo>
                  <a:pt x="0" y="294"/>
                  <a:pt x="0" y="294"/>
                  <a:pt x="0" y="294"/>
                </a:cubicBezTo>
                <a:cubicBezTo>
                  <a:pt x="55" y="359"/>
                  <a:pt x="55" y="359"/>
                  <a:pt x="55" y="359"/>
                </a:cubicBezTo>
                <a:cubicBezTo>
                  <a:pt x="57" y="361"/>
                  <a:pt x="60" y="363"/>
                  <a:pt x="64" y="363"/>
                </a:cubicBezTo>
                <a:cubicBezTo>
                  <a:pt x="564" y="415"/>
                  <a:pt x="564" y="415"/>
                  <a:pt x="564" y="415"/>
                </a:cubicBezTo>
                <a:cubicBezTo>
                  <a:pt x="575" y="416"/>
                  <a:pt x="582" y="403"/>
                  <a:pt x="575" y="395"/>
                </a:cubicBezTo>
                <a:close/>
                <a:moveTo>
                  <a:pt x="575" y="395"/>
                </a:moveTo>
                <a:cubicBezTo>
                  <a:pt x="575" y="395"/>
                  <a:pt x="575" y="395"/>
                  <a:pt x="575" y="395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" name="Freeform 877"/>
          <p:cNvSpPr>
            <a:spLocks noEditPoints="1"/>
          </p:cNvSpPr>
          <p:nvPr userDrawn="1"/>
        </p:nvSpPr>
        <p:spPr bwMode="auto">
          <a:xfrm>
            <a:off x="6389688" y="2689226"/>
            <a:ext cx="169863" cy="203200"/>
          </a:xfrm>
          <a:custGeom>
            <a:avLst/>
            <a:gdLst>
              <a:gd name="T0" fmla="*/ 98 w 107"/>
              <a:gd name="T1" fmla="*/ 0 h 129"/>
              <a:gd name="T2" fmla="*/ 33 w 107"/>
              <a:gd name="T3" fmla="*/ 51 h 129"/>
              <a:gd name="T4" fmla="*/ 0 w 107"/>
              <a:gd name="T5" fmla="*/ 98 h 129"/>
              <a:gd name="T6" fmla="*/ 56 w 107"/>
              <a:gd name="T7" fmla="*/ 127 h 129"/>
              <a:gd name="T8" fmla="*/ 87 w 107"/>
              <a:gd name="T9" fmla="*/ 92 h 129"/>
              <a:gd name="T10" fmla="*/ 107 w 107"/>
              <a:gd name="T11" fmla="*/ 1 h 129"/>
              <a:gd name="T12" fmla="*/ 98 w 107"/>
              <a:gd name="T13" fmla="*/ 0 h 129"/>
              <a:gd name="T14" fmla="*/ 98 w 107"/>
              <a:gd name="T15" fmla="*/ 0 h 129"/>
              <a:gd name="T16" fmla="*/ 98 w 107"/>
              <a:gd name="T17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29">
                <a:moveTo>
                  <a:pt x="98" y="0"/>
                </a:moveTo>
                <a:cubicBezTo>
                  <a:pt x="98" y="0"/>
                  <a:pt x="45" y="9"/>
                  <a:pt x="33" y="51"/>
                </a:cubicBezTo>
                <a:cubicBezTo>
                  <a:pt x="22" y="94"/>
                  <a:pt x="0" y="98"/>
                  <a:pt x="0" y="98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6" y="127"/>
                  <a:pt x="81" y="129"/>
                  <a:pt x="87" y="92"/>
                </a:cubicBezTo>
                <a:cubicBezTo>
                  <a:pt x="93" y="55"/>
                  <a:pt x="101" y="16"/>
                  <a:pt x="107" y="1"/>
                </a:cubicBezTo>
                <a:lnTo>
                  <a:pt x="98" y="0"/>
                </a:lnTo>
                <a:close/>
                <a:moveTo>
                  <a:pt x="98" y="0"/>
                </a:move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hyperlink" Target="https://www.islide.cc/?lang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副标题 1109"/>
          <p:cNvSpPr>
            <a:spLocks noGrp="1"/>
          </p:cNvSpPr>
          <p:nvPr>
            <p:ph type="subTitle" idx="1"/>
          </p:nvPr>
        </p:nvSpPr>
        <p:spPr>
          <a:xfrm>
            <a:off x="669925" y="3265440"/>
            <a:ext cx="8250638" cy="558799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Subtitle here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05" name="标题 1104"/>
          <p:cNvSpPr>
            <a:spLocks noGrp="1"/>
          </p:cNvSpPr>
          <p:nvPr>
            <p:ph type="ctrTitle"/>
          </p:nvPr>
        </p:nvSpPr>
        <p:spPr>
          <a:xfrm>
            <a:off x="669925" y="1826233"/>
            <a:ext cx="8250638" cy="1226299"/>
          </a:xfrm>
        </p:spPr>
        <p:txBody>
          <a:bodyPr>
            <a:normAutofit/>
          </a:bodyPr>
          <a:lstStyle/>
          <a:p>
            <a:r>
              <a:rPr lang="en-US" altLang="zh-CN" sz="2000" dirty="0" err="1">
                <a:solidFill>
                  <a:schemeClr val="accent1"/>
                </a:solidFill>
              </a:rPr>
              <a:t>iSlide</a:t>
            </a:r>
            <a:r>
              <a:rPr lang="en-US" altLang="zh-CN" sz="2000" baseline="30000" dirty="0">
                <a:solidFill>
                  <a:schemeClr val="accent1"/>
                </a:solidFill>
              </a:rPr>
              <a:t>®</a:t>
            </a:r>
            <a:r>
              <a:rPr lang="en-US" altLang="zh-CN" sz="2000" dirty="0">
                <a:solidFill>
                  <a:schemeClr val="accent1"/>
                </a:solidFill>
              </a:rPr>
              <a:t> PowerPoint standard template.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zh-CN" altLang="en-US" dirty="0">
                <a:solidFill>
                  <a:schemeClr val="accent1"/>
                </a:solidFill>
                <a:latin typeface="+mj-ea"/>
              </a:rPr>
              <a:t>毕业论文答辩</a:t>
            </a:r>
            <a:r>
              <a:rPr lang="en-US" altLang="zh-CN" dirty="0">
                <a:solidFill>
                  <a:schemeClr val="accent1"/>
                </a:solidFill>
                <a:latin typeface="+mj-ea"/>
              </a:rPr>
              <a:t>PPT</a:t>
            </a:r>
            <a:r>
              <a:rPr lang="zh-CN" altLang="en-US" dirty="0">
                <a:solidFill>
                  <a:schemeClr val="accent1"/>
                </a:solidFill>
                <a:latin typeface="+mj-ea"/>
              </a:rPr>
              <a:t>模板</a:t>
            </a:r>
          </a:p>
        </p:txBody>
      </p:sp>
      <p:sp>
        <p:nvSpPr>
          <p:cNvPr id="1111" name="文本占位符 1110"/>
          <p:cNvSpPr>
            <a:spLocks noGrp="1"/>
          </p:cNvSpPr>
          <p:nvPr>
            <p:ph type="body" sz="quarter" idx="10"/>
          </p:nvPr>
        </p:nvSpPr>
        <p:spPr>
          <a:xfrm>
            <a:off x="669925" y="4120510"/>
            <a:ext cx="5515255" cy="287213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Speaker name and title</a:t>
            </a:r>
          </a:p>
        </p:txBody>
      </p:sp>
      <p:sp>
        <p:nvSpPr>
          <p:cNvPr id="1112" name="文本占位符 1111"/>
          <p:cNvSpPr>
            <a:spLocks noGrp="1"/>
          </p:cNvSpPr>
          <p:nvPr>
            <p:ph type="body" sz="quarter" idx="11"/>
          </p:nvPr>
        </p:nvSpPr>
        <p:spPr>
          <a:xfrm>
            <a:off x="669925" y="4416781"/>
            <a:ext cx="5515255" cy="287213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www.islide.cc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7C62FE-B639-4B98-A497-9E5DF7688184}"/>
              </a:ext>
            </a:extLst>
          </p:cNvPr>
          <p:cNvSpPr txBox="1"/>
          <p:nvPr/>
        </p:nvSpPr>
        <p:spPr>
          <a:xfrm>
            <a:off x="5670402" y="1876605"/>
            <a:ext cx="85119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9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8B674-7D95-4765-96CB-29D40F63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F60B08-28AE-42FF-A4E6-14420D2B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0F5D7A-112D-4F65-B2FD-FD095578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íṡ1idé">
            <a:extLst>
              <a:ext uri="{FF2B5EF4-FFF2-40B4-BE49-F238E27FC236}">
                <a16:creationId xmlns:a16="http://schemas.microsoft.com/office/drawing/2014/main" id="{A98A736D-5F08-4333-9876-859408D336FD}"/>
              </a:ext>
            </a:extLst>
          </p:cNvPr>
          <p:cNvSpPr/>
          <p:nvPr/>
        </p:nvSpPr>
        <p:spPr bwMode="auto">
          <a:xfrm flipH="1">
            <a:off x="7122988" y="2043410"/>
            <a:ext cx="2543667" cy="376260"/>
          </a:xfrm>
          <a:prstGeom prst="homePlate">
            <a:avLst>
              <a:gd name="adj" fmla="val 37135"/>
            </a:avLst>
          </a:prstGeom>
          <a:solidFill>
            <a:schemeClr val="accent4"/>
          </a:solidFill>
          <a:ln>
            <a:noFill/>
          </a:ln>
          <a:effectLst>
            <a:outerShdw dist="63500" dir="2700000" sx="101000" sy="101000" algn="tl" rotWithShape="0">
              <a:prstClr val="black">
                <a:alpha val="12000"/>
              </a:prstClr>
            </a:outerShdw>
          </a:effectLst>
          <a:extLst/>
        </p:spPr>
        <p:txBody>
          <a:bodyPr wrap="none" anchor="ctr">
            <a:normAutofit/>
          </a:bodyPr>
          <a:lstStyle/>
          <a:p>
            <a:pPr marL="0" marR="0" lvl="0" indent="0" algn="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íṧḻîďê">
            <a:extLst>
              <a:ext uri="{FF2B5EF4-FFF2-40B4-BE49-F238E27FC236}">
                <a16:creationId xmlns:a16="http://schemas.microsoft.com/office/drawing/2014/main" id="{635713DE-B391-41E9-B342-39A8D29DA90E}"/>
              </a:ext>
            </a:extLst>
          </p:cNvPr>
          <p:cNvSpPr/>
          <p:nvPr/>
        </p:nvSpPr>
        <p:spPr bwMode="auto">
          <a:xfrm>
            <a:off x="7301814" y="2419670"/>
            <a:ext cx="2364841" cy="8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8" name="îṩļîḑe">
            <a:extLst>
              <a:ext uri="{FF2B5EF4-FFF2-40B4-BE49-F238E27FC236}">
                <a16:creationId xmlns:a16="http://schemas.microsoft.com/office/drawing/2014/main" id="{B9F2BB7D-EE94-4E16-AA57-25B770DCDE57}"/>
              </a:ext>
            </a:extLst>
          </p:cNvPr>
          <p:cNvSpPr/>
          <p:nvPr/>
        </p:nvSpPr>
        <p:spPr bwMode="auto">
          <a:xfrm>
            <a:off x="1970670" y="2929508"/>
            <a:ext cx="2543667" cy="376260"/>
          </a:xfrm>
          <a:prstGeom prst="homePlate">
            <a:avLst>
              <a:gd name="adj" fmla="val 37135"/>
            </a:avLst>
          </a:prstGeom>
          <a:solidFill>
            <a:schemeClr val="accent1"/>
          </a:solidFill>
          <a:ln>
            <a:noFill/>
          </a:ln>
          <a:effectLst>
            <a:outerShdw dist="63500" dir="8100000" sx="101000" sy="101000" algn="tr" rotWithShape="0">
              <a:prstClr val="black">
                <a:alpha val="12000"/>
              </a:prstClr>
            </a:outerShdw>
          </a:effectLst>
          <a:extLst/>
        </p:spPr>
        <p:txBody>
          <a:bodyPr wrap="none" lIns="90000" rIns="90000" anchor="ctr">
            <a:normAutofit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iš1íḍé">
            <a:extLst>
              <a:ext uri="{FF2B5EF4-FFF2-40B4-BE49-F238E27FC236}">
                <a16:creationId xmlns:a16="http://schemas.microsoft.com/office/drawing/2014/main" id="{AFFD7E13-9F7D-4F36-9DDD-C555EAEF9030}"/>
              </a:ext>
            </a:extLst>
          </p:cNvPr>
          <p:cNvSpPr/>
          <p:nvPr/>
        </p:nvSpPr>
        <p:spPr bwMode="auto">
          <a:xfrm>
            <a:off x="1970670" y="3305768"/>
            <a:ext cx="2364841" cy="87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0" name="iṥḷîďè">
            <a:extLst>
              <a:ext uri="{FF2B5EF4-FFF2-40B4-BE49-F238E27FC236}">
                <a16:creationId xmlns:a16="http://schemas.microsoft.com/office/drawing/2014/main" id="{BCF6D6AE-3649-43F1-B679-04F780FE59B8}"/>
              </a:ext>
            </a:extLst>
          </p:cNvPr>
          <p:cNvSpPr/>
          <p:nvPr/>
        </p:nvSpPr>
        <p:spPr bwMode="auto">
          <a:xfrm>
            <a:off x="2629567" y="4852124"/>
            <a:ext cx="2543667" cy="376313"/>
          </a:xfrm>
          <a:prstGeom prst="homePlate">
            <a:avLst>
              <a:gd name="adj" fmla="val 37135"/>
            </a:avLst>
          </a:prstGeom>
          <a:solidFill>
            <a:schemeClr val="accent2"/>
          </a:solidFill>
          <a:ln>
            <a:noFill/>
          </a:ln>
          <a:effectLst>
            <a:outerShdw dist="63500" dir="8100000" sx="101000" sy="101000" algn="tr" rotWithShape="0">
              <a:prstClr val="black">
                <a:alpha val="12000"/>
              </a:prstClr>
            </a:outerShdw>
          </a:effectLst>
          <a:extLst/>
        </p:spPr>
        <p:txBody>
          <a:bodyPr wrap="none" anchor="ctr">
            <a:normAutofit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íṥľíḋê">
            <a:extLst>
              <a:ext uri="{FF2B5EF4-FFF2-40B4-BE49-F238E27FC236}">
                <a16:creationId xmlns:a16="http://schemas.microsoft.com/office/drawing/2014/main" id="{2256ACEF-D2AB-4159-8D4E-83C2C901D980}"/>
              </a:ext>
            </a:extLst>
          </p:cNvPr>
          <p:cNvSpPr/>
          <p:nvPr/>
        </p:nvSpPr>
        <p:spPr bwMode="auto">
          <a:xfrm>
            <a:off x="2629567" y="5228437"/>
            <a:ext cx="2364841" cy="8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2" name="ïṡḻiḑe">
            <a:extLst>
              <a:ext uri="{FF2B5EF4-FFF2-40B4-BE49-F238E27FC236}">
                <a16:creationId xmlns:a16="http://schemas.microsoft.com/office/drawing/2014/main" id="{62899F25-1C53-4DCC-9085-96E6A10B6330}"/>
              </a:ext>
            </a:extLst>
          </p:cNvPr>
          <p:cNvSpPr/>
          <p:nvPr/>
        </p:nvSpPr>
        <p:spPr bwMode="auto">
          <a:xfrm flipH="1">
            <a:off x="7635799" y="4002749"/>
            <a:ext cx="2543667" cy="376313"/>
          </a:xfrm>
          <a:prstGeom prst="homePlate">
            <a:avLst>
              <a:gd name="adj" fmla="val 37135"/>
            </a:avLst>
          </a:prstGeom>
          <a:solidFill>
            <a:schemeClr val="accent3"/>
          </a:solidFill>
          <a:ln>
            <a:noFill/>
          </a:ln>
          <a:effectLst>
            <a:outerShdw dist="63500" dir="2700000" sx="101000" sy="101000" algn="tl" rotWithShape="0">
              <a:prstClr val="black">
                <a:alpha val="12000"/>
              </a:prstClr>
            </a:outerShdw>
          </a:effectLst>
          <a:extLst/>
        </p:spPr>
        <p:txBody>
          <a:bodyPr wrap="none" anchor="ctr">
            <a:normAutofit/>
          </a:bodyPr>
          <a:lstStyle/>
          <a:p>
            <a:pPr marL="0" marR="0" lvl="0" indent="0" algn="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ïsļidé">
            <a:extLst>
              <a:ext uri="{FF2B5EF4-FFF2-40B4-BE49-F238E27FC236}">
                <a16:creationId xmlns:a16="http://schemas.microsoft.com/office/drawing/2014/main" id="{EE5B8B44-8FA9-428B-A2E1-144532B9493D}"/>
              </a:ext>
            </a:extLst>
          </p:cNvPr>
          <p:cNvSpPr/>
          <p:nvPr/>
        </p:nvSpPr>
        <p:spPr bwMode="auto">
          <a:xfrm>
            <a:off x="7814625" y="4379062"/>
            <a:ext cx="2364841" cy="8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4" name="íṧ1ïḋé">
            <a:extLst>
              <a:ext uri="{FF2B5EF4-FFF2-40B4-BE49-F238E27FC236}">
                <a16:creationId xmlns:a16="http://schemas.microsoft.com/office/drawing/2014/main" id="{142584C4-4060-46D5-AFED-EE1916A00B96}"/>
              </a:ext>
            </a:extLst>
          </p:cNvPr>
          <p:cNvSpPr/>
          <p:nvPr/>
        </p:nvSpPr>
        <p:spPr bwMode="auto">
          <a:xfrm>
            <a:off x="4727959" y="2378115"/>
            <a:ext cx="1328554" cy="1325280"/>
          </a:xfrm>
          <a:custGeom>
            <a:avLst/>
            <a:gdLst>
              <a:gd name="T0" fmla="*/ 2114283 w 2114283"/>
              <a:gd name="T1" fmla="*/ 0 h 2109263"/>
              <a:gd name="T2" fmla="*/ 2114283 w 2114283"/>
              <a:gd name="T3" fmla="*/ 2109263 h 2109263"/>
              <a:gd name="T4" fmla="*/ 0 w 2114283"/>
              <a:gd name="T5" fmla="*/ 2109263 h 2109263"/>
              <a:gd name="T6" fmla="*/ 10650 w 2114283"/>
              <a:gd name="T7" fmla="*/ 1898350 h 2109263"/>
              <a:gd name="T8" fmla="*/ 2114283 w 2114283"/>
              <a:gd name="T9" fmla="*/ 0 h 2109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283" h="2109263">
                <a:moveTo>
                  <a:pt x="2114283" y="0"/>
                </a:moveTo>
                <a:lnTo>
                  <a:pt x="2114283" y="2109263"/>
                </a:lnTo>
                <a:lnTo>
                  <a:pt x="0" y="2109263"/>
                </a:lnTo>
                <a:lnTo>
                  <a:pt x="10650" y="1898350"/>
                </a:lnTo>
                <a:cubicBezTo>
                  <a:pt x="118936" y="832075"/>
                  <a:pt x="1019439" y="0"/>
                  <a:pt x="2114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şḻîďè">
            <a:extLst>
              <a:ext uri="{FF2B5EF4-FFF2-40B4-BE49-F238E27FC236}">
                <a16:creationId xmlns:a16="http://schemas.microsoft.com/office/drawing/2014/main" id="{DE701590-6F98-4C5E-962A-78A4A88D16CE}"/>
              </a:ext>
            </a:extLst>
          </p:cNvPr>
          <p:cNvSpPr/>
          <p:nvPr/>
        </p:nvSpPr>
        <p:spPr bwMode="auto">
          <a:xfrm rot="16200000">
            <a:off x="4729596" y="3761434"/>
            <a:ext cx="1328434" cy="1325400"/>
          </a:xfrm>
          <a:custGeom>
            <a:avLst/>
            <a:gdLst>
              <a:gd name="T0" fmla="*/ 2114283 w 2114283"/>
              <a:gd name="T1" fmla="*/ 0 h 2109263"/>
              <a:gd name="T2" fmla="*/ 2114283 w 2114283"/>
              <a:gd name="T3" fmla="*/ 2109263 h 2109263"/>
              <a:gd name="T4" fmla="*/ 0 w 2114283"/>
              <a:gd name="T5" fmla="*/ 2109263 h 2109263"/>
              <a:gd name="T6" fmla="*/ 10650 w 2114283"/>
              <a:gd name="T7" fmla="*/ 1898350 h 2109263"/>
              <a:gd name="T8" fmla="*/ 2114283 w 2114283"/>
              <a:gd name="T9" fmla="*/ 0 h 2109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283" h="2109263">
                <a:moveTo>
                  <a:pt x="2114283" y="0"/>
                </a:moveTo>
                <a:lnTo>
                  <a:pt x="2114283" y="2109263"/>
                </a:lnTo>
                <a:lnTo>
                  <a:pt x="0" y="2109263"/>
                </a:lnTo>
                <a:lnTo>
                  <a:pt x="10650" y="1898350"/>
                </a:lnTo>
                <a:cubicBezTo>
                  <a:pt x="118936" y="832075"/>
                  <a:pt x="1019439" y="0"/>
                  <a:pt x="21142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šḻîḋè">
            <a:extLst>
              <a:ext uri="{FF2B5EF4-FFF2-40B4-BE49-F238E27FC236}">
                <a16:creationId xmlns:a16="http://schemas.microsoft.com/office/drawing/2014/main" id="{1BD1EA01-5FBC-43CE-A3B8-80AF4088B6D7}"/>
              </a:ext>
            </a:extLst>
          </p:cNvPr>
          <p:cNvSpPr/>
          <p:nvPr/>
        </p:nvSpPr>
        <p:spPr bwMode="auto">
          <a:xfrm rot="10800000">
            <a:off x="6135487" y="3759916"/>
            <a:ext cx="1328554" cy="1325280"/>
          </a:xfrm>
          <a:custGeom>
            <a:avLst/>
            <a:gdLst>
              <a:gd name="T0" fmla="*/ 2114283 w 2114283"/>
              <a:gd name="T1" fmla="*/ 0 h 2109263"/>
              <a:gd name="T2" fmla="*/ 2114283 w 2114283"/>
              <a:gd name="T3" fmla="*/ 2109263 h 2109263"/>
              <a:gd name="T4" fmla="*/ 0 w 2114283"/>
              <a:gd name="T5" fmla="*/ 2109263 h 2109263"/>
              <a:gd name="T6" fmla="*/ 10650 w 2114283"/>
              <a:gd name="T7" fmla="*/ 1898350 h 2109263"/>
              <a:gd name="T8" fmla="*/ 2114283 w 2114283"/>
              <a:gd name="T9" fmla="*/ 0 h 2109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283" h="2109263">
                <a:moveTo>
                  <a:pt x="2114283" y="0"/>
                </a:moveTo>
                <a:lnTo>
                  <a:pt x="2114283" y="2109263"/>
                </a:lnTo>
                <a:lnTo>
                  <a:pt x="0" y="2109263"/>
                </a:lnTo>
                <a:lnTo>
                  <a:pt x="10650" y="1898350"/>
                </a:lnTo>
                <a:cubicBezTo>
                  <a:pt x="118936" y="832075"/>
                  <a:pt x="1019439" y="0"/>
                  <a:pt x="211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$lîḑe">
            <a:extLst>
              <a:ext uri="{FF2B5EF4-FFF2-40B4-BE49-F238E27FC236}">
                <a16:creationId xmlns:a16="http://schemas.microsoft.com/office/drawing/2014/main" id="{B666A804-3251-4F85-A59E-7BD85643A4A5}"/>
              </a:ext>
            </a:extLst>
          </p:cNvPr>
          <p:cNvSpPr/>
          <p:nvPr/>
        </p:nvSpPr>
        <p:spPr bwMode="auto">
          <a:xfrm rot="5400000">
            <a:off x="6133969" y="2378055"/>
            <a:ext cx="1328434" cy="1325400"/>
          </a:xfrm>
          <a:custGeom>
            <a:avLst/>
            <a:gdLst>
              <a:gd name="T0" fmla="*/ 2114283 w 2114283"/>
              <a:gd name="T1" fmla="*/ 0 h 2109263"/>
              <a:gd name="T2" fmla="*/ 2114283 w 2114283"/>
              <a:gd name="T3" fmla="*/ 2109263 h 2109263"/>
              <a:gd name="T4" fmla="*/ 0 w 2114283"/>
              <a:gd name="T5" fmla="*/ 2109263 h 2109263"/>
              <a:gd name="T6" fmla="*/ 10650 w 2114283"/>
              <a:gd name="T7" fmla="*/ 1898350 h 2109263"/>
              <a:gd name="T8" fmla="*/ 2114283 w 2114283"/>
              <a:gd name="T9" fmla="*/ 0 h 2109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283" h="2109263">
                <a:moveTo>
                  <a:pt x="2114283" y="0"/>
                </a:moveTo>
                <a:lnTo>
                  <a:pt x="2114283" y="2109263"/>
                </a:lnTo>
                <a:lnTo>
                  <a:pt x="0" y="2109263"/>
                </a:lnTo>
                <a:lnTo>
                  <a:pt x="10650" y="1898350"/>
                </a:lnTo>
                <a:cubicBezTo>
                  <a:pt x="118936" y="832075"/>
                  <a:pt x="1019439" y="0"/>
                  <a:pt x="2114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$liḍè">
            <a:extLst>
              <a:ext uri="{FF2B5EF4-FFF2-40B4-BE49-F238E27FC236}">
                <a16:creationId xmlns:a16="http://schemas.microsoft.com/office/drawing/2014/main" id="{68D4A668-B89C-4F0C-9224-E78105A980E1}"/>
              </a:ext>
            </a:extLst>
          </p:cNvPr>
          <p:cNvSpPr/>
          <p:nvPr/>
        </p:nvSpPr>
        <p:spPr>
          <a:xfrm>
            <a:off x="5017871" y="2690486"/>
            <a:ext cx="2105117" cy="2105117"/>
          </a:xfrm>
          <a:prstGeom prst="ellipse">
            <a:avLst/>
          </a:prstGeom>
          <a:blipFill>
            <a:blip r:embed="rId3"/>
            <a:stretch>
              <a:fillRect l="-26017" t="771" r="-28562" b="-771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19" name="ïşļide">
            <a:extLst>
              <a:ext uri="{FF2B5EF4-FFF2-40B4-BE49-F238E27FC236}">
                <a16:creationId xmlns:a16="http://schemas.microsoft.com/office/drawing/2014/main" id="{1F6CE2CB-D010-4C3F-83AC-97EC944DA5C4}"/>
              </a:ext>
            </a:extLst>
          </p:cNvPr>
          <p:cNvSpPr/>
          <p:nvPr/>
        </p:nvSpPr>
        <p:spPr bwMode="auto">
          <a:xfrm flipH="1">
            <a:off x="4753274" y="3024867"/>
            <a:ext cx="185624" cy="18554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ṩlïḍè">
            <a:extLst>
              <a:ext uri="{FF2B5EF4-FFF2-40B4-BE49-F238E27FC236}">
                <a16:creationId xmlns:a16="http://schemas.microsoft.com/office/drawing/2014/main" id="{D01E81E0-DE5C-43DC-8F79-0EA1D0684A44}"/>
              </a:ext>
            </a:extLst>
          </p:cNvPr>
          <p:cNvSpPr/>
          <p:nvPr/>
        </p:nvSpPr>
        <p:spPr bwMode="auto">
          <a:xfrm flipH="1">
            <a:off x="5470331" y="4899628"/>
            <a:ext cx="185624" cy="185569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ṡľíḋê">
            <a:extLst>
              <a:ext uri="{FF2B5EF4-FFF2-40B4-BE49-F238E27FC236}">
                <a16:creationId xmlns:a16="http://schemas.microsoft.com/office/drawing/2014/main" id="{0C3758AE-704C-45C8-98DA-917764D2451C}"/>
              </a:ext>
            </a:extLst>
          </p:cNvPr>
          <p:cNvSpPr/>
          <p:nvPr/>
        </p:nvSpPr>
        <p:spPr bwMode="auto">
          <a:xfrm>
            <a:off x="7283485" y="4098121"/>
            <a:ext cx="185543" cy="18556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$ḻíḓê">
            <a:extLst>
              <a:ext uri="{FF2B5EF4-FFF2-40B4-BE49-F238E27FC236}">
                <a16:creationId xmlns:a16="http://schemas.microsoft.com/office/drawing/2014/main" id="{7782E22C-8AC7-4993-B53E-FF04D01826C7}"/>
              </a:ext>
            </a:extLst>
          </p:cNvPr>
          <p:cNvSpPr/>
          <p:nvPr/>
        </p:nvSpPr>
        <p:spPr bwMode="auto">
          <a:xfrm>
            <a:off x="6554781" y="2400918"/>
            <a:ext cx="185543" cy="185543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xtLst/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9797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B2CEB1-FBFD-4DAF-A345-6CBA7881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5EA06F-2E7C-483A-9697-85755F5B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4AFD23-A216-4319-A359-9000BE3D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23" name="iṣľiḓe">
            <a:extLst>
              <a:ext uri="{FF2B5EF4-FFF2-40B4-BE49-F238E27FC236}">
                <a16:creationId xmlns:a16="http://schemas.microsoft.com/office/drawing/2014/main" id="{2C16E6DE-6EF3-4C21-BB9D-022403F9FFC6}"/>
              </a:ext>
            </a:extLst>
          </p:cNvPr>
          <p:cNvSpPr/>
          <p:nvPr/>
        </p:nvSpPr>
        <p:spPr>
          <a:xfrm flipH="1">
            <a:off x="6612919" y="3159086"/>
            <a:ext cx="1395189" cy="1395184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ṩļíḑê">
            <a:extLst>
              <a:ext uri="{FF2B5EF4-FFF2-40B4-BE49-F238E27FC236}">
                <a16:creationId xmlns:a16="http://schemas.microsoft.com/office/drawing/2014/main" id="{1DA80B23-9694-457A-8830-818299B2767D}"/>
              </a:ext>
            </a:extLst>
          </p:cNvPr>
          <p:cNvSpPr/>
          <p:nvPr/>
        </p:nvSpPr>
        <p:spPr>
          <a:xfrm flipH="1">
            <a:off x="6877707" y="3423872"/>
            <a:ext cx="865614" cy="8656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íṣľïḋê">
            <a:extLst>
              <a:ext uri="{FF2B5EF4-FFF2-40B4-BE49-F238E27FC236}">
                <a16:creationId xmlns:a16="http://schemas.microsoft.com/office/drawing/2014/main" id="{0CA2DCC7-2194-4A58-ABF9-EE3C53D1C00F}"/>
              </a:ext>
            </a:extLst>
          </p:cNvPr>
          <p:cNvSpPr/>
          <p:nvPr/>
        </p:nvSpPr>
        <p:spPr>
          <a:xfrm rot="342038" flipH="1">
            <a:off x="7904901" y="3335526"/>
            <a:ext cx="1868589" cy="1868587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íṥḻîḑé">
            <a:extLst>
              <a:ext uri="{FF2B5EF4-FFF2-40B4-BE49-F238E27FC236}">
                <a16:creationId xmlns:a16="http://schemas.microsoft.com/office/drawing/2014/main" id="{9EC60174-089B-4A70-875D-C53FF720041B}"/>
              </a:ext>
            </a:extLst>
          </p:cNvPr>
          <p:cNvSpPr/>
          <p:nvPr/>
        </p:nvSpPr>
        <p:spPr>
          <a:xfrm rot="342038" flipH="1">
            <a:off x="8259534" y="3690157"/>
            <a:ext cx="1159324" cy="11593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íṣ1idè">
            <a:extLst>
              <a:ext uri="{FF2B5EF4-FFF2-40B4-BE49-F238E27FC236}">
                <a16:creationId xmlns:a16="http://schemas.microsoft.com/office/drawing/2014/main" id="{E89DDE7D-8737-4723-A54B-924BFF9BB5FC}"/>
              </a:ext>
            </a:extLst>
          </p:cNvPr>
          <p:cNvSpPr/>
          <p:nvPr/>
        </p:nvSpPr>
        <p:spPr>
          <a:xfrm rot="342038" flipH="1">
            <a:off x="9102406" y="1975942"/>
            <a:ext cx="2140204" cy="2140202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îṧḻiḍê">
            <a:extLst>
              <a:ext uri="{FF2B5EF4-FFF2-40B4-BE49-F238E27FC236}">
                <a16:creationId xmlns:a16="http://schemas.microsoft.com/office/drawing/2014/main" id="{2973304C-A2FE-457B-8259-E6D19F247927}"/>
              </a:ext>
            </a:extLst>
          </p:cNvPr>
          <p:cNvSpPr/>
          <p:nvPr/>
        </p:nvSpPr>
        <p:spPr>
          <a:xfrm rot="342038" flipH="1">
            <a:off x="9508587" y="2382122"/>
            <a:ext cx="1327841" cy="132784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šľiďe">
            <a:extLst>
              <a:ext uri="{FF2B5EF4-FFF2-40B4-BE49-F238E27FC236}">
                <a16:creationId xmlns:a16="http://schemas.microsoft.com/office/drawing/2014/main" id="{C9E4B87D-3C1F-4788-A0C0-D0DDD3EBBC39}"/>
              </a:ext>
            </a:extLst>
          </p:cNvPr>
          <p:cNvSpPr/>
          <p:nvPr/>
        </p:nvSpPr>
        <p:spPr>
          <a:xfrm>
            <a:off x="6411000" y="2924058"/>
            <a:ext cx="1633504" cy="1633504"/>
          </a:xfrm>
          <a:prstGeom prst="arc">
            <a:avLst>
              <a:gd name="adj1" fmla="val 11101589"/>
              <a:gd name="adj2" fmla="val 18700949"/>
            </a:avLst>
          </a:prstGeom>
          <a:ln w="28575" cap="rnd">
            <a:solidFill>
              <a:schemeClr val="bg1">
                <a:lumMod val="85000"/>
              </a:schemeClr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îṣ1ïḓè">
            <a:extLst>
              <a:ext uri="{FF2B5EF4-FFF2-40B4-BE49-F238E27FC236}">
                <a16:creationId xmlns:a16="http://schemas.microsoft.com/office/drawing/2014/main" id="{70204F86-58C3-4D24-A2FD-B64F60F673BD}"/>
              </a:ext>
            </a:extLst>
          </p:cNvPr>
          <p:cNvSpPr/>
          <p:nvPr/>
        </p:nvSpPr>
        <p:spPr>
          <a:xfrm flipV="1">
            <a:off x="7897883" y="3444698"/>
            <a:ext cx="1972988" cy="1972989"/>
          </a:xfrm>
          <a:prstGeom prst="arc">
            <a:avLst>
              <a:gd name="adj1" fmla="val 13730012"/>
              <a:gd name="adj2" fmla="val 256323"/>
            </a:avLst>
          </a:prstGeom>
          <a:ln w="28575" cap="rnd">
            <a:solidFill>
              <a:schemeClr val="bg1">
                <a:lumMod val="85000"/>
              </a:schemeClr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íṧlïḋé">
            <a:extLst>
              <a:ext uri="{FF2B5EF4-FFF2-40B4-BE49-F238E27FC236}">
                <a16:creationId xmlns:a16="http://schemas.microsoft.com/office/drawing/2014/main" id="{3FA21EED-ADF7-4039-AE6F-00C3309AD900}"/>
              </a:ext>
            </a:extLst>
          </p:cNvPr>
          <p:cNvSpPr/>
          <p:nvPr/>
        </p:nvSpPr>
        <p:spPr>
          <a:xfrm>
            <a:off x="9033852" y="1718999"/>
            <a:ext cx="1972988" cy="1972989"/>
          </a:xfrm>
          <a:prstGeom prst="arc">
            <a:avLst>
              <a:gd name="adj1" fmla="val 11093161"/>
              <a:gd name="adj2" fmla="val 18823990"/>
            </a:avLst>
          </a:prstGeom>
          <a:ln w="28575" cap="rnd">
            <a:solidFill>
              <a:schemeClr val="accent3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ṡ1ïḓe">
            <a:extLst>
              <a:ext uri="{FF2B5EF4-FFF2-40B4-BE49-F238E27FC236}">
                <a16:creationId xmlns:a16="http://schemas.microsoft.com/office/drawing/2014/main" id="{F7BA81D7-F0CF-4457-A814-F9284F373787}"/>
              </a:ext>
            </a:extLst>
          </p:cNvPr>
          <p:cNvSpPr/>
          <p:nvPr/>
        </p:nvSpPr>
        <p:spPr bwMode="auto">
          <a:xfrm>
            <a:off x="8529359" y="4001511"/>
            <a:ext cx="619672" cy="536618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7" name="isľíḓê">
            <a:extLst>
              <a:ext uri="{FF2B5EF4-FFF2-40B4-BE49-F238E27FC236}">
                <a16:creationId xmlns:a16="http://schemas.microsoft.com/office/drawing/2014/main" id="{F5E513F4-EB4C-49D3-B6BE-794485551994}"/>
              </a:ext>
            </a:extLst>
          </p:cNvPr>
          <p:cNvSpPr/>
          <p:nvPr/>
        </p:nvSpPr>
        <p:spPr bwMode="auto">
          <a:xfrm>
            <a:off x="9849343" y="2766191"/>
            <a:ext cx="646329" cy="559703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8" name="ïslîḓè">
            <a:extLst>
              <a:ext uri="{FF2B5EF4-FFF2-40B4-BE49-F238E27FC236}">
                <a16:creationId xmlns:a16="http://schemas.microsoft.com/office/drawing/2014/main" id="{2693C97D-A070-491D-BA7F-8F4DFC130993}"/>
              </a:ext>
            </a:extLst>
          </p:cNvPr>
          <p:cNvSpPr/>
          <p:nvPr/>
        </p:nvSpPr>
        <p:spPr bwMode="auto">
          <a:xfrm>
            <a:off x="7081875" y="3658683"/>
            <a:ext cx="457277" cy="395989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8" name="í$ļïdê">
            <a:extLst>
              <a:ext uri="{FF2B5EF4-FFF2-40B4-BE49-F238E27FC236}">
                <a16:creationId xmlns:a16="http://schemas.microsoft.com/office/drawing/2014/main" id="{907229F6-C6E3-4D12-B7A7-93FB9AB3794F}"/>
              </a:ext>
            </a:extLst>
          </p:cNvPr>
          <p:cNvSpPr txBox="1"/>
          <p:nvPr/>
        </p:nvSpPr>
        <p:spPr>
          <a:xfrm>
            <a:off x="816872" y="2910729"/>
            <a:ext cx="5225368" cy="184877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9" name="íṥḻîḓè">
            <a:extLst>
              <a:ext uri="{FF2B5EF4-FFF2-40B4-BE49-F238E27FC236}">
                <a16:creationId xmlns:a16="http://schemas.microsoft.com/office/drawing/2014/main" id="{2F5B6E0B-FC38-40BD-A865-BCF57B047DD0}"/>
              </a:ext>
            </a:extLst>
          </p:cNvPr>
          <p:cNvSpPr txBox="1"/>
          <p:nvPr/>
        </p:nvSpPr>
        <p:spPr>
          <a:xfrm>
            <a:off x="816872" y="2377179"/>
            <a:ext cx="5225368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>
              <a:buNone/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1061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0B318-230B-4D90-A3AF-4E76FD38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C776A7-5863-4AD6-9BB2-C600466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FE6C68-134D-460E-946E-5FD82D64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ïṩļîḑè" title="ry6MHxwOH8WsTKLSa514qPVJnvhhWFnRDjZGIbRZNsFBp">
            <a:extLst>
              <a:ext uri="{FF2B5EF4-FFF2-40B4-BE49-F238E27FC236}">
                <a16:creationId xmlns:a16="http://schemas.microsoft.com/office/drawing/2014/main" id="{3DB02C67-FC4E-43C4-9165-FE83559E4AD9}"/>
              </a:ext>
            </a:extLst>
          </p:cNvPr>
          <p:cNvSpPr/>
          <p:nvPr/>
        </p:nvSpPr>
        <p:spPr bwMode="auto">
          <a:xfrm>
            <a:off x="5196856" y="1733528"/>
            <a:ext cx="1644426" cy="1155539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Sľiḑè" title="ry6MHxwOH8WsTKLSa514qPVJnvhhWFnRDjZGIbRZNsFBp">
            <a:extLst>
              <a:ext uri="{FF2B5EF4-FFF2-40B4-BE49-F238E27FC236}">
                <a16:creationId xmlns:a16="http://schemas.microsoft.com/office/drawing/2014/main" id="{692FD7D9-5DCA-4BF1-8651-BE9ABAE9A179}"/>
              </a:ext>
            </a:extLst>
          </p:cNvPr>
          <p:cNvSpPr/>
          <p:nvPr/>
        </p:nvSpPr>
        <p:spPr bwMode="auto">
          <a:xfrm>
            <a:off x="8763258" y="1733528"/>
            <a:ext cx="1644426" cy="1155539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íṩlide" title="ry6MHxwOH8WsTKLSa514qPVJnvhhWFnRDjZGIbRZNsFBp">
            <a:extLst>
              <a:ext uri="{FF2B5EF4-FFF2-40B4-BE49-F238E27FC236}">
                <a16:creationId xmlns:a16="http://schemas.microsoft.com/office/drawing/2014/main" id="{AED2EF1A-DA7B-47B5-B694-013948A83915}"/>
              </a:ext>
            </a:extLst>
          </p:cNvPr>
          <p:cNvSpPr/>
          <p:nvPr/>
        </p:nvSpPr>
        <p:spPr bwMode="auto">
          <a:xfrm>
            <a:off x="8763258" y="3971759"/>
            <a:ext cx="1644426" cy="1155539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ṡļîḑè" title="ry6MHxwOH8WsTKLSa514qPVJnvhhWFnRDjZGIbRZNsFBp">
            <a:extLst>
              <a:ext uri="{FF2B5EF4-FFF2-40B4-BE49-F238E27FC236}">
                <a16:creationId xmlns:a16="http://schemas.microsoft.com/office/drawing/2014/main" id="{64BCE4A7-CA7E-4DC6-B6EC-1BA96E2C32AB}"/>
              </a:ext>
            </a:extLst>
          </p:cNvPr>
          <p:cNvSpPr/>
          <p:nvPr/>
        </p:nvSpPr>
        <p:spPr bwMode="auto">
          <a:xfrm>
            <a:off x="5196856" y="3971759"/>
            <a:ext cx="1644426" cy="1155539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îsliḓe" title="ry6MHxwOH8WsTKLSa514qPVJnvhhWFnRDjZGIbRZNsFBp">
            <a:extLst>
              <a:ext uri="{FF2B5EF4-FFF2-40B4-BE49-F238E27FC236}">
                <a16:creationId xmlns:a16="http://schemas.microsoft.com/office/drawing/2014/main" id="{598AB5E3-49F4-4366-9DA3-3F6D64567915}"/>
              </a:ext>
            </a:extLst>
          </p:cNvPr>
          <p:cNvSpPr/>
          <p:nvPr/>
        </p:nvSpPr>
        <p:spPr bwMode="auto">
          <a:xfrm>
            <a:off x="1620846" y="3971759"/>
            <a:ext cx="1644426" cy="1155539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ŝ1íḋè" title="ry6MHxwOH8WsTKLSa514qPVJnvhhWFnRDjZGIbRZNsFBp">
            <a:extLst>
              <a:ext uri="{FF2B5EF4-FFF2-40B4-BE49-F238E27FC236}">
                <a16:creationId xmlns:a16="http://schemas.microsoft.com/office/drawing/2014/main" id="{A37D4A16-F726-459C-8F5C-0C6A3988D838}"/>
              </a:ext>
            </a:extLst>
          </p:cNvPr>
          <p:cNvSpPr/>
          <p:nvPr/>
        </p:nvSpPr>
        <p:spPr bwMode="auto">
          <a:xfrm>
            <a:off x="1704772" y="1733528"/>
            <a:ext cx="1644426" cy="1155539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íṩľïdê">
            <a:extLst>
              <a:ext uri="{FF2B5EF4-FFF2-40B4-BE49-F238E27FC236}">
                <a16:creationId xmlns:a16="http://schemas.microsoft.com/office/drawing/2014/main" id="{0340E04E-BEAD-4943-B1DB-4A11C259DCAD}"/>
              </a:ext>
            </a:extLst>
          </p:cNvPr>
          <p:cNvSpPr/>
          <p:nvPr/>
        </p:nvSpPr>
        <p:spPr>
          <a:xfrm>
            <a:off x="1942291" y="2427580"/>
            <a:ext cx="108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šḷidè">
            <a:extLst>
              <a:ext uri="{FF2B5EF4-FFF2-40B4-BE49-F238E27FC236}">
                <a16:creationId xmlns:a16="http://schemas.microsoft.com/office/drawing/2014/main" id="{5D15316B-20DD-4254-997B-38D7503761CD}"/>
              </a:ext>
            </a:extLst>
          </p:cNvPr>
          <p:cNvSpPr txBox="1"/>
          <p:nvPr/>
        </p:nvSpPr>
        <p:spPr>
          <a:xfrm>
            <a:off x="2126141" y="1539000"/>
            <a:ext cx="712301" cy="923293"/>
          </a:xfrm>
          <a:prstGeom prst="rect">
            <a:avLst/>
          </a:prstGeom>
          <a:noFill/>
        </p:spPr>
        <p:txBody>
          <a:bodyPr wrap="none" lIns="182843" tIns="91422" rIns="182843" bIns="91422"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42" name="ïṥļïďé">
            <a:extLst>
              <a:ext uri="{FF2B5EF4-FFF2-40B4-BE49-F238E27FC236}">
                <a16:creationId xmlns:a16="http://schemas.microsoft.com/office/drawing/2014/main" id="{DF9C09C4-50C7-487F-9B8F-48F13A1CA125}"/>
              </a:ext>
            </a:extLst>
          </p:cNvPr>
          <p:cNvSpPr/>
          <p:nvPr/>
        </p:nvSpPr>
        <p:spPr>
          <a:xfrm>
            <a:off x="787330" y="2963133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43" name="îśḻidè">
            <a:extLst>
              <a:ext uri="{FF2B5EF4-FFF2-40B4-BE49-F238E27FC236}">
                <a16:creationId xmlns:a16="http://schemas.microsoft.com/office/drawing/2014/main" id="{7F2E045F-1B47-4562-A862-2591C168C28C}"/>
              </a:ext>
            </a:extLst>
          </p:cNvPr>
          <p:cNvSpPr txBox="1"/>
          <p:nvPr/>
        </p:nvSpPr>
        <p:spPr bwMode="auto">
          <a:xfrm>
            <a:off x="787330" y="2510674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accent1"/>
                </a:solidFill>
              </a:rPr>
              <a:t>Text here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15" name="iṧľidê">
            <a:extLst>
              <a:ext uri="{FF2B5EF4-FFF2-40B4-BE49-F238E27FC236}">
                <a16:creationId xmlns:a16="http://schemas.microsoft.com/office/drawing/2014/main" id="{A947C9DA-EC1F-4E42-844A-80057644F816}"/>
              </a:ext>
            </a:extLst>
          </p:cNvPr>
          <p:cNvSpPr/>
          <p:nvPr/>
        </p:nvSpPr>
        <p:spPr>
          <a:xfrm>
            <a:off x="5516066" y="2427580"/>
            <a:ext cx="108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iṧ1ïďé">
            <a:extLst>
              <a:ext uri="{FF2B5EF4-FFF2-40B4-BE49-F238E27FC236}">
                <a16:creationId xmlns:a16="http://schemas.microsoft.com/office/drawing/2014/main" id="{1D8BBEE5-D3BB-47AD-9E32-8DE7C3B06B27}"/>
              </a:ext>
            </a:extLst>
          </p:cNvPr>
          <p:cNvSpPr txBox="1"/>
          <p:nvPr/>
        </p:nvSpPr>
        <p:spPr>
          <a:xfrm>
            <a:off x="5699916" y="1539000"/>
            <a:ext cx="712301" cy="923293"/>
          </a:xfrm>
          <a:prstGeom prst="rect">
            <a:avLst/>
          </a:prstGeom>
          <a:noFill/>
        </p:spPr>
        <p:txBody>
          <a:bodyPr wrap="none" lIns="182843" tIns="91422" rIns="182843" bIns="91422" anchor="ctr" anchorCtr="0">
            <a:norm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</a:rPr>
              <a:t>2</a:t>
            </a:r>
            <a:endParaRPr lang="en-US" sz="48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0" name="ïṡlîḍê">
            <a:extLst>
              <a:ext uri="{FF2B5EF4-FFF2-40B4-BE49-F238E27FC236}">
                <a16:creationId xmlns:a16="http://schemas.microsoft.com/office/drawing/2014/main" id="{C7E7EDD7-BAA7-4C95-86D8-56DD44FB74A4}"/>
              </a:ext>
            </a:extLst>
          </p:cNvPr>
          <p:cNvSpPr/>
          <p:nvPr/>
        </p:nvSpPr>
        <p:spPr>
          <a:xfrm>
            <a:off x="4361105" y="2963133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41" name="îṣḻïḍe">
            <a:extLst>
              <a:ext uri="{FF2B5EF4-FFF2-40B4-BE49-F238E27FC236}">
                <a16:creationId xmlns:a16="http://schemas.microsoft.com/office/drawing/2014/main" id="{D169D282-3881-4168-BF83-7354FFF8D569}"/>
              </a:ext>
            </a:extLst>
          </p:cNvPr>
          <p:cNvSpPr txBox="1"/>
          <p:nvPr/>
        </p:nvSpPr>
        <p:spPr bwMode="auto">
          <a:xfrm>
            <a:off x="4361105" y="2510674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accent1"/>
                </a:solidFill>
              </a:rPr>
              <a:t>Text here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18" name="î$ḷîḓe">
            <a:extLst>
              <a:ext uri="{FF2B5EF4-FFF2-40B4-BE49-F238E27FC236}">
                <a16:creationId xmlns:a16="http://schemas.microsoft.com/office/drawing/2014/main" id="{841BA2BD-F883-40E4-94FC-64373C2B0D83}"/>
              </a:ext>
            </a:extLst>
          </p:cNvPr>
          <p:cNvSpPr/>
          <p:nvPr/>
        </p:nvSpPr>
        <p:spPr>
          <a:xfrm>
            <a:off x="1942291" y="4670781"/>
            <a:ext cx="108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îsľiďè">
            <a:extLst>
              <a:ext uri="{FF2B5EF4-FFF2-40B4-BE49-F238E27FC236}">
                <a16:creationId xmlns:a16="http://schemas.microsoft.com/office/drawing/2014/main" id="{86407874-7252-470B-91F5-B2F760B44217}"/>
              </a:ext>
            </a:extLst>
          </p:cNvPr>
          <p:cNvSpPr txBox="1"/>
          <p:nvPr/>
        </p:nvSpPr>
        <p:spPr>
          <a:xfrm>
            <a:off x="2126141" y="3782201"/>
            <a:ext cx="712301" cy="923293"/>
          </a:xfrm>
          <a:prstGeom prst="rect">
            <a:avLst/>
          </a:prstGeom>
          <a:noFill/>
        </p:spPr>
        <p:txBody>
          <a:bodyPr wrap="none" lIns="182843" tIns="91422" rIns="182843" bIns="91422" anchor="ctr" anchorCtr="0">
            <a:norm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</a:rPr>
              <a:t>4</a:t>
            </a:r>
            <a:endParaRPr lang="en-US" sz="48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8" name="îSḻïḓè">
            <a:extLst>
              <a:ext uri="{FF2B5EF4-FFF2-40B4-BE49-F238E27FC236}">
                <a16:creationId xmlns:a16="http://schemas.microsoft.com/office/drawing/2014/main" id="{7F908AA1-D174-4965-B6C7-DB68C7D6740E}"/>
              </a:ext>
            </a:extLst>
          </p:cNvPr>
          <p:cNvSpPr/>
          <p:nvPr/>
        </p:nvSpPr>
        <p:spPr>
          <a:xfrm>
            <a:off x="787330" y="5206334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9" name="iSḷïdé">
            <a:extLst>
              <a:ext uri="{FF2B5EF4-FFF2-40B4-BE49-F238E27FC236}">
                <a16:creationId xmlns:a16="http://schemas.microsoft.com/office/drawing/2014/main" id="{B61F3FDE-C309-43DB-A585-26514C8CDC16}"/>
              </a:ext>
            </a:extLst>
          </p:cNvPr>
          <p:cNvSpPr txBox="1"/>
          <p:nvPr/>
        </p:nvSpPr>
        <p:spPr bwMode="auto">
          <a:xfrm>
            <a:off x="787330" y="4753875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accent1"/>
                </a:solidFill>
              </a:rPr>
              <a:t>Text here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21" name="işḷiḍè">
            <a:extLst>
              <a:ext uri="{FF2B5EF4-FFF2-40B4-BE49-F238E27FC236}">
                <a16:creationId xmlns:a16="http://schemas.microsoft.com/office/drawing/2014/main" id="{62504E0A-4D33-48ED-89B1-357DA96947CE}"/>
              </a:ext>
            </a:extLst>
          </p:cNvPr>
          <p:cNvSpPr/>
          <p:nvPr/>
        </p:nvSpPr>
        <p:spPr>
          <a:xfrm>
            <a:off x="5516066" y="4670781"/>
            <a:ext cx="1080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ísľíḑê">
            <a:extLst>
              <a:ext uri="{FF2B5EF4-FFF2-40B4-BE49-F238E27FC236}">
                <a16:creationId xmlns:a16="http://schemas.microsoft.com/office/drawing/2014/main" id="{D8C1D3B7-B0D5-4354-BD07-77A084CD6985}"/>
              </a:ext>
            </a:extLst>
          </p:cNvPr>
          <p:cNvSpPr txBox="1"/>
          <p:nvPr/>
        </p:nvSpPr>
        <p:spPr>
          <a:xfrm>
            <a:off x="5699916" y="3782201"/>
            <a:ext cx="712301" cy="923293"/>
          </a:xfrm>
          <a:prstGeom prst="rect">
            <a:avLst/>
          </a:prstGeom>
          <a:noFill/>
        </p:spPr>
        <p:txBody>
          <a:bodyPr wrap="none" lIns="182843" tIns="91422" rIns="182843" bIns="91422" anchor="ctr" anchorCtr="0">
            <a:normAutofit/>
          </a:bodyPr>
          <a:lstStyle/>
          <a:p>
            <a:pPr algn="ctr"/>
            <a:r>
              <a:rPr lang="en-US" altLang="zh-CN" sz="4800" dirty="0">
                <a:solidFill>
                  <a:schemeClr val="accent3"/>
                </a:solidFill>
                <a:latin typeface="Impact" panose="020B0806030902050204" pitchFamily="34" charset="0"/>
              </a:rPr>
              <a:t>5</a:t>
            </a:r>
            <a:endParaRPr lang="en-US" sz="48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36" name="iŝ1iḋé">
            <a:extLst>
              <a:ext uri="{FF2B5EF4-FFF2-40B4-BE49-F238E27FC236}">
                <a16:creationId xmlns:a16="http://schemas.microsoft.com/office/drawing/2014/main" id="{98D5B9FA-5921-432D-A2E9-A5B207F3193D}"/>
              </a:ext>
            </a:extLst>
          </p:cNvPr>
          <p:cNvSpPr/>
          <p:nvPr/>
        </p:nvSpPr>
        <p:spPr>
          <a:xfrm>
            <a:off x="4361105" y="5206334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7" name="íŝļïdè">
            <a:extLst>
              <a:ext uri="{FF2B5EF4-FFF2-40B4-BE49-F238E27FC236}">
                <a16:creationId xmlns:a16="http://schemas.microsoft.com/office/drawing/2014/main" id="{886F8010-9A23-4954-B299-BDF9DC05F506}"/>
              </a:ext>
            </a:extLst>
          </p:cNvPr>
          <p:cNvSpPr txBox="1"/>
          <p:nvPr/>
        </p:nvSpPr>
        <p:spPr bwMode="auto">
          <a:xfrm>
            <a:off x="4361105" y="4753875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accent3"/>
                </a:solidFill>
              </a:rPr>
              <a:t>Text here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4" name="ïṧḷîḓè">
            <a:extLst>
              <a:ext uri="{FF2B5EF4-FFF2-40B4-BE49-F238E27FC236}">
                <a16:creationId xmlns:a16="http://schemas.microsoft.com/office/drawing/2014/main" id="{8B0A77DE-4E24-4969-8FD8-7164168DA3C5}"/>
              </a:ext>
            </a:extLst>
          </p:cNvPr>
          <p:cNvSpPr/>
          <p:nvPr/>
        </p:nvSpPr>
        <p:spPr>
          <a:xfrm>
            <a:off x="9089839" y="2427580"/>
            <a:ext cx="108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íṧ1iḋê">
            <a:extLst>
              <a:ext uri="{FF2B5EF4-FFF2-40B4-BE49-F238E27FC236}">
                <a16:creationId xmlns:a16="http://schemas.microsoft.com/office/drawing/2014/main" id="{74C891D5-F44C-42F6-9E83-7B68DB941582}"/>
              </a:ext>
            </a:extLst>
          </p:cNvPr>
          <p:cNvSpPr txBox="1"/>
          <p:nvPr/>
        </p:nvSpPr>
        <p:spPr>
          <a:xfrm>
            <a:off x="9273689" y="1539000"/>
            <a:ext cx="712301" cy="923293"/>
          </a:xfrm>
          <a:prstGeom prst="rect">
            <a:avLst/>
          </a:prstGeom>
          <a:noFill/>
        </p:spPr>
        <p:txBody>
          <a:bodyPr wrap="none" lIns="182843" tIns="91422" rIns="182843" bIns="91422" anchor="ctr" anchorCtr="0">
            <a:norm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</a:rPr>
              <a:t>3</a:t>
            </a:r>
            <a:endParaRPr lang="en-US" sz="48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4" name="iṩļïḑé">
            <a:extLst>
              <a:ext uri="{FF2B5EF4-FFF2-40B4-BE49-F238E27FC236}">
                <a16:creationId xmlns:a16="http://schemas.microsoft.com/office/drawing/2014/main" id="{9698D487-D52C-48C8-9F1F-DBDA32D2F506}"/>
              </a:ext>
            </a:extLst>
          </p:cNvPr>
          <p:cNvSpPr/>
          <p:nvPr/>
        </p:nvSpPr>
        <p:spPr>
          <a:xfrm>
            <a:off x="7934878" y="2963133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5" name="ïṡļiḓe">
            <a:extLst>
              <a:ext uri="{FF2B5EF4-FFF2-40B4-BE49-F238E27FC236}">
                <a16:creationId xmlns:a16="http://schemas.microsoft.com/office/drawing/2014/main" id="{0E3E5F2F-CCC0-47E4-854F-36D0D5AA8396}"/>
              </a:ext>
            </a:extLst>
          </p:cNvPr>
          <p:cNvSpPr txBox="1"/>
          <p:nvPr/>
        </p:nvSpPr>
        <p:spPr bwMode="auto">
          <a:xfrm>
            <a:off x="7934878" y="2510674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accent1"/>
                </a:solidFill>
              </a:rPr>
              <a:t>Text here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27" name="ísḷïḑè">
            <a:extLst>
              <a:ext uri="{FF2B5EF4-FFF2-40B4-BE49-F238E27FC236}">
                <a16:creationId xmlns:a16="http://schemas.microsoft.com/office/drawing/2014/main" id="{800EE2B3-1634-43E6-95B7-D02769F0F9AE}"/>
              </a:ext>
            </a:extLst>
          </p:cNvPr>
          <p:cNvSpPr/>
          <p:nvPr/>
        </p:nvSpPr>
        <p:spPr>
          <a:xfrm>
            <a:off x="9089839" y="4670781"/>
            <a:ext cx="108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$ḻíḋé">
            <a:extLst>
              <a:ext uri="{FF2B5EF4-FFF2-40B4-BE49-F238E27FC236}">
                <a16:creationId xmlns:a16="http://schemas.microsoft.com/office/drawing/2014/main" id="{786A8FF7-70A4-4101-B8CE-1BC8BD22BBDF}"/>
              </a:ext>
            </a:extLst>
          </p:cNvPr>
          <p:cNvSpPr txBox="1"/>
          <p:nvPr/>
        </p:nvSpPr>
        <p:spPr>
          <a:xfrm>
            <a:off x="9273689" y="3782201"/>
            <a:ext cx="712301" cy="923293"/>
          </a:xfrm>
          <a:prstGeom prst="rect">
            <a:avLst/>
          </a:prstGeom>
          <a:noFill/>
        </p:spPr>
        <p:txBody>
          <a:bodyPr wrap="none" lIns="182843" tIns="91422" rIns="182843" bIns="91422" anchor="ctr" anchorCtr="0">
            <a:norm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</a:rPr>
              <a:t>6</a:t>
            </a:r>
            <a:endParaRPr lang="en-US" sz="48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îṧľiďé">
            <a:extLst>
              <a:ext uri="{FF2B5EF4-FFF2-40B4-BE49-F238E27FC236}">
                <a16:creationId xmlns:a16="http://schemas.microsoft.com/office/drawing/2014/main" id="{12ECAC2F-AC4F-4341-AB44-6BB7EF7B51D6}"/>
              </a:ext>
            </a:extLst>
          </p:cNvPr>
          <p:cNvSpPr/>
          <p:nvPr/>
        </p:nvSpPr>
        <p:spPr>
          <a:xfrm>
            <a:off x="7934878" y="5206334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0" name="îşľiďê">
            <a:extLst>
              <a:ext uri="{FF2B5EF4-FFF2-40B4-BE49-F238E27FC236}">
                <a16:creationId xmlns:a16="http://schemas.microsoft.com/office/drawing/2014/main" id="{009D6114-3D12-4B1E-B6FD-DE657DB678A0}"/>
              </a:ext>
            </a:extLst>
          </p:cNvPr>
          <p:cNvSpPr txBox="1"/>
          <p:nvPr/>
        </p:nvSpPr>
        <p:spPr bwMode="auto">
          <a:xfrm>
            <a:off x="7934878" y="4753875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2AC0731-627E-4485-A3B4-74D014CDDFE4}"/>
              </a:ext>
            </a:extLst>
          </p:cNvPr>
          <p:cNvCxnSpPr/>
          <p:nvPr/>
        </p:nvCxnSpPr>
        <p:spPr>
          <a:xfrm>
            <a:off x="4071487" y="1636295"/>
            <a:ext cx="0" cy="425436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81C365F-44C4-4B18-A9DE-D9094B00A7B0}"/>
              </a:ext>
            </a:extLst>
          </p:cNvPr>
          <p:cNvCxnSpPr/>
          <p:nvPr/>
        </p:nvCxnSpPr>
        <p:spPr>
          <a:xfrm>
            <a:off x="7652084" y="1655018"/>
            <a:ext cx="0" cy="425436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1B3C0FE-DE01-447B-81DD-F9AFD8AFA7C2}"/>
              </a:ext>
            </a:extLst>
          </p:cNvPr>
          <p:cNvCxnSpPr/>
          <p:nvPr/>
        </p:nvCxnSpPr>
        <p:spPr>
          <a:xfrm>
            <a:off x="669925" y="3772576"/>
            <a:ext cx="1085056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5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7C62FE-B639-4B98-A497-9E5DF7688184}"/>
              </a:ext>
            </a:extLst>
          </p:cNvPr>
          <p:cNvSpPr txBox="1"/>
          <p:nvPr/>
        </p:nvSpPr>
        <p:spPr>
          <a:xfrm>
            <a:off x="5670402" y="1876605"/>
            <a:ext cx="85119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B658BC-FE58-4015-AB55-7BCFE049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5FA1CD-4C7C-4A58-82F2-F0CC92DD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8D6A00-A908-4826-A539-98F744D6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î$lidè">
            <a:extLst>
              <a:ext uri="{FF2B5EF4-FFF2-40B4-BE49-F238E27FC236}">
                <a16:creationId xmlns:a16="http://schemas.microsoft.com/office/drawing/2014/main" id="{E68AA37E-D505-4D60-A103-9402B8D92EB6}"/>
              </a:ext>
            </a:extLst>
          </p:cNvPr>
          <p:cNvSpPr/>
          <p:nvPr/>
        </p:nvSpPr>
        <p:spPr>
          <a:xfrm rot="10800000">
            <a:off x="4979224" y="3730605"/>
            <a:ext cx="1096620" cy="1096960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ṩḷíḓe">
            <a:extLst>
              <a:ext uri="{FF2B5EF4-FFF2-40B4-BE49-F238E27FC236}">
                <a16:creationId xmlns:a16="http://schemas.microsoft.com/office/drawing/2014/main" id="{9AAE575A-E9BB-4FCF-99BB-5DECC37ACE4B}"/>
              </a:ext>
            </a:extLst>
          </p:cNvPr>
          <p:cNvSpPr txBox="1"/>
          <p:nvPr/>
        </p:nvSpPr>
        <p:spPr>
          <a:xfrm>
            <a:off x="5205658" y="4106754"/>
            <a:ext cx="467092" cy="402291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alpha val="99000"/>
                  </a:schemeClr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8" name="îṥ1îḑè">
            <a:extLst>
              <a:ext uri="{FF2B5EF4-FFF2-40B4-BE49-F238E27FC236}">
                <a16:creationId xmlns:a16="http://schemas.microsoft.com/office/drawing/2014/main" id="{04673F77-521C-416D-A388-0963D5716F94}"/>
              </a:ext>
            </a:extLst>
          </p:cNvPr>
          <p:cNvSpPr/>
          <p:nvPr/>
        </p:nvSpPr>
        <p:spPr>
          <a:xfrm rot="16200000">
            <a:off x="4979054" y="2633816"/>
            <a:ext cx="1096960" cy="1096620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ṧ1ïde">
            <a:extLst>
              <a:ext uri="{FF2B5EF4-FFF2-40B4-BE49-F238E27FC236}">
                <a16:creationId xmlns:a16="http://schemas.microsoft.com/office/drawing/2014/main" id="{9FDD5CFD-A8DE-4031-AEBA-2DAADF780484}"/>
              </a:ext>
            </a:extLst>
          </p:cNvPr>
          <p:cNvSpPr txBox="1"/>
          <p:nvPr/>
        </p:nvSpPr>
        <p:spPr>
          <a:xfrm>
            <a:off x="5205659" y="2764742"/>
            <a:ext cx="467092" cy="402291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alpha val="99000"/>
                  </a:schemeClr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0" name="îṡḻïdè">
            <a:extLst>
              <a:ext uri="{FF2B5EF4-FFF2-40B4-BE49-F238E27FC236}">
                <a16:creationId xmlns:a16="http://schemas.microsoft.com/office/drawing/2014/main" id="{A461905B-BDE6-4BF0-8857-8D9703576E60}"/>
              </a:ext>
            </a:extLst>
          </p:cNvPr>
          <p:cNvSpPr/>
          <p:nvPr/>
        </p:nvSpPr>
        <p:spPr>
          <a:xfrm>
            <a:off x="6099510" y="2633646"/>
            <a:ext cx="1096620" cy="1096960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iSḷîḋè">
            <a:extLst>
              <a:ext uri="{FF2B5EF4-FFF2-40B4-BE49-F238E27FC236}">
                <a16:creationId xmlns:a16="http://schemas.microsoft.com/office/drawing/2014/main" id="{013BB3A3-7883-4AD1-9A1E-FBC1E0BB4FE3}"/>
              </a:ext>
            </a:extLst>
          </p:cNvPr>
          <p:cNvSpPr txBox="1"/>
          <p:nvPr/>
        </p:nvSpPr>
        <p:spPr>
          <a:xfrm>
            <a:off x="6544791" y="2764742"/>
            <a:ext cx="467092" cy="402291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alpha val="99000"/>
                  </a:schemeClr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2" name="ís1ídè">
            <a:extLst>
              <a:ext uri="{FF2B5EF4-FFF2-40B4-BE49-F238E27FC236}">
                <a16:creationId xmlns:a16="http://schemas.microsoft.com/office/drawing/2014/main" id="{C3B8C144-4451-4D8E-BD0B-ED32B315C96B}"/>
              </a:ext>
            </a:extLst>
          </p:cNvPr>
          <p:cNvSpPr/>
          <p:nvPr/>
        </p:nvSpPr>
        <p:spPr>
          <a:xfrm rot="5400000">
            <a:off x="6099340" y="3730775"/>
            <a:ext cx="1096960" cy="1096620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îśḷíḑè">
            <a:extLst>
              <a:ext uri="{FF2B5EF4-FFF2-40B4-BE49-F238E27FC236}">
                <a16:creationId xmlns:a16="http://schemas.microsoft.com/office/drawing/2014/main" id="{7E7092D2-AD28-4913-96DF-647B2ADA77E4}"/>
              </a:ext>
            </a:extLst>
          </p:cNvPr>
          <p:cNvSpPr txBox="1"/>
          <p:nvPr/>
        </p:nvSpPr>
        <p:spPr>
          <a:xfrm>
            <a:off x="6544792" y="4107164"/>
            <a:ext cx="467092" cy="402291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alpha val="99000"/>
                  </a:schemeClr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14" name="i$1iḋè">
            <a:extLst>
              <a:ext uri="{FF2B5EF4-FFF2-40B4-BE49-F238E27FC236}">
                <a16:creationId xmlns:a16="http://schemas.microsoft.com/office/drawing/2014/main" id="{0D46D497-162A-4F29-9FED-157D34390969}"/>
              </a:ext>
            </a:extLst>
          </p:cNvPr>
          <p:cNvSpPr/>
          <p:nvPr/>
        </p:nvSpPr>
        <p:spPr>
          <a:xfrm>
            <a:off x="5439206" y="3025558"/>
            <a:ext cx="1339134" cy="1339546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íŝ1iḑê">
            <a:extLst>
              <a:ext uri="{FF2B5EF4-FFF2-40B4-BE49-F238E27FC236}">
                <a16:creationId xmlns:a16="http://schemas.microsoft.com/office/drawing/2014/main" id="{7BA40BEE-9207-4D5A-8613-663BD09BCBF7}"/>
              </a:ext>
            </a:extLst>
          </p:cNvPr>
          <p:cNvSpPr/>
          <p:nvPr/>
        </p:nvSpPr>
        <p:spPr>
          <a:xfrm>
            <a:off x="5616484" y="3202892"/>
            <a:ext cx="984578" cy="984882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íṡlîdé">
            <a:extLst>
              <a:ext uri="{FF2B5EF4-FFF2-40B4-BE49-F238E27FC236}">
                <a16:creationId xmlns:a16="http://schemas.microsoft.com/office/drawing/2014/main" id="{F2CC34DF-9AF3-410B-A4BB-827B1D3D5155}"/>
              </a:ext>
            </a:extLst>
          </p:cNvPr>
          <p:cNvSpPr/>
          <p:nvPr/>
        </p:nvSpPr>
        <p:spPr>
          <a:xfrm>
            <a:off x="5800676" y="3387141"/>
            <a:ext cx="616192" cy="6163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20C0EF2-3CAD-43D0-995A-7CBC8BE19913}"/>
              </a:ext>
            </a:extLst>
          </p:cNvPr>
          <p:cNvCxnSpPr/>
          <p:nvPr/>
        </p:nvCxnSpPr>
        <p:spPr>
          <a:xfrm>
            <a:off x="4116000" y="2114693"/>
            <a:ext cx="0" cy="151560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şlîḋè">
            <a:extLst>
              <a:ext uri="{FF2B5EF4-FFF2-40B4-BE49-F238E27FC236}">
                <a16:creationId xmlns:a16="http://schemas.microsoft.com/office/drawing/2014/main" id="{2835CD37-AA30-457A-BF83-5198E9C9C670}"/>
              </a:ext>
            </a:extLst>
          </p:cNvPr>
          <p:cNvSpPr/>
          <p:nvPr/>
        </p:nvSpPr>
        <p:spPr bwMode="auto">
          <a:xfrm>
            <a:off x="5911712" y="3552772"/>
            <a:ext cx="399608" cy="272686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śļîdê">
            <a:extLst>
              <a:ext uri="{FF2B5EF4-FFF2-40B4-BE49-F238E27FC236}">
                <a16:creationId xmlns:a16="http://schemas.microsoft.com/office/drawing/2014/main" id="{2BB8C026-E2A0-43AC-ACE0-2E186ED1249D}"/>
              </a:ext>
            </a:extLst>
          </p:cNvPr>
          <p:cNvSpPr/>
          <p:nvPr/>
        </p:nvSpPr>
        <p:spPr bwMode="auto">
          <a:xfrm>
            <a:off x="1442486" y="2624726"/>
            <a:ext cx="2471670" cy="9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option..</a:t>
            </a:r>
          </a:p>
        </p:txBody>
      </p:sp>
      <p:sp>
        <p:nvSpPr>
          <p:cNvPr id="20" name="ísḷîḑê">
            <a:extLst>
              <a:ext uri="{FF2B5EF4-FFF2-40B4-BE49-F238E27FC236}">
                <a16:creationId xmlns:a16="http://schemas.microsoft.com/office/drawing/2014/main" id="{414768B1-97A4-4000-8EA8-8326205B9511}"/>
              </a:ext>
            </a:extLst>
          </p:cNvPr>
          <p:cNvSpPr txBox="1"/>
          <p:nvPr/>
        </p:nvSpPr>
        <p:spPr bwMode="auto">
          <a:xfrm>
            <a:off x="1442485" y="2211846"/>
            <a:ext cx="247796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1" name="iSḷíḋé">
            <a:extLst>
              <a:ext uri="{FF2B5EF4-FFF2-40B4-BE49-F238E27FC236}">
                <a16:creationId xmlns:a16="http://schemas.microsoft.com/office/drawing/2014/main" id="{5D05BD0F-85AD-4E85-85D3-10D27E8E5764}"/>
              </a:ext>
            </a:extLst>
          </p:cNvPr>
          <p:cNvSpPr/>
          <p:nvPr/>
        </p:nvSpPr>
        <p:spPr bwMode="auto">
          <a:xfrm>
            <a:off x="803938" y="2352447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śļiḓê">
            <a:extLst>
              <a:ext uri="{FF2B5EF4-FFF2-40B4-BE49-F238E27FC236}">
                <a16:creationId xmlns:a16="http://schemas.microsoft.com/office/drawing/2014/main" id="{A0ADA00E-6160-4A14-BE05-50C703A50FD1}"/>
              </a:ext>
            </a:extLst>
          </p:cNvPr>
          <p:cNvSpPr/>
          <p:nvPr/>
        </p:nvSpPr>
        <p:spPr bwMode="auto">
          <a:xfrm>
            <a:off x="1442485" y="4777984"/>
            <a:ext cx="2477968" cy="76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3" name="i$liďé">
            <a:extLst>
              <a:ext uri="{FF2B5EF4-FFF2-40B4-BE49-F238E27FC236}">
                <a16:creationId xmlns:a16="http://schemas.microsoft.com/office/drawing/2014/main" id="{FED7A38F-BD9A-48B0-902C-F7F5565EE441}"/>
              </a:ext>
            </a:extLst>
          </p:cNvPr>
          <p:cNvSpPr txBox="1"/>
          <p:nvPr/>
        </p:nvSpPr>
        <p:spPr bwMode="auto">
          <a:xfrm>
            <a:off x="1442485" y="4365104"/>
            <a:ext cx="247796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4" name="iṩḻîďê">
            <a:extLst>
              <a:ext uri="{FF2B5EF4-FFF2-40B4-BE49-F238E27FC236}">
                <a16:creationId xmlns:a16="http://schemas.microsoft.com/office/drawing/2014/main" id="{CCF14438-0417-4462-B7B4-BC5020FAD974}"/>
              </a:ext>
            </a:extLst>
          </p:cNvPr>
          <p:cNvSpPr/>
          <p:nvPr/>
        </p:nvSpPr>
        <p:spPr bwMode="auto">
          <a:xfrm>
            <a:off x="803938" y="4458155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šļíďè">
            <a:extLst>
              <a:ext uri="{FF2B5EF4-FFF2-40B4-BE49-F238E27FC236}">
                <a16:creationId xmlns:a16="http://schemas.microsoft.com/office/drawing/2014/main" id="{CCCA3CD5-5F9E-43DA-89B8-CDC2551534A3}"/>
              </a:ext>
            </a:extLst>
          </p:cNvPr>
          <p:cNvSpPr/>
          <p:nvPr/>
        </p:nvSpPr>
        <p:spPr bwMode="auto">
          <a:xfrm>
            <a:off x="9042520" y="2624726"/>
            <a:ext cx="2477968" cy="76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6" name="ïşḷíḍe">
            <a:extLst>
              <a:ext uri="{FF2B5EF4-FFF2-40B4-BE49-F238E27FC236}">
                <a16:creationId xmlns:a16="http://schemas.microsoft.com/office/drawing/2014/main" id="{B7DF24CB-00BA-4C66-996D-9D7A940FF9EA}"/>
              </a:ext>
            </a:extLst>
          </p:cNvPr>
          <p:cNvSpPr txBox="1"/>
          <p:nvPr/>
        </p:nvSpPr>
        <p:spPr bwMode="auto">
          <a:xfrm>
            <a:off x="9042520" y="2211846"/>
            <a:ext cx="247796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7" name="ïsḷîḍe">
            <a:extLst>
              <a:ext uri="{FF2B5EF4-FFF2-40B4-BE49-F238E27FC236}">
                <a16:creationId xmlns:a16="http://schemas.microsoft.com/office/drawing/2014/main" id="{C4F4A045-3CC9-45E4-B0AE-5ED2F9D3A32B}"/>
              </a:ext>
            </a:extLst>
          </p:cNvPr>
          <p:cNvSpPr/>
          <p:nvPr/>
        </p:nvSpPr>
        <p:spPr bwMode="auto">
          <a:xfrm>
            <a:off x="8403973" y="2368768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sľïḑê">
            <a:extLst>
              <a:ext uri="{FF2B5EF4-FFF2-40B4-BE49-F238E27FC236}">
                <a16:creationId xmlns:a16="http://schemas.microsoft.com/office/drawing/2014/main" id="{FD00C235-BAB2-4569-A939-D76A22D6383F}"/>
              </a:ext>
            </a:extLst>
          </p:cNvPr>
          <p:cNvSpPr/>
          <p:nvPr/>
        </p:nvSpPr>
        <p:spPr bwMode="auto">
          <a:xfrm>
            <a:off x="9042520" y="4777984"/>
            <a:ext cx="2477968" cy="76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9" name="îs1íḋe">
            <a:extLst>
              <a:ext uri="{FF2B5EF4-FFF2-40B4-BE49-F238E27FC236}">
                <a16:creationId xmlns:a16="http://schemas.microsoft.com/office/drawing/2014/main" id="{B5FD6BDF-AAD4-486C-B9A6-2BA719F177D4}"/>
              </a:ext>
            </a:extLst>
          </p:cNvPr>
          <p:cNvSpPr txBox="1"/>
          <p:nvPr/>
        </p:nvSpPr>
        <p:spPr bwMode="auto">
          <a:xfrm>
            <a:off x="9042520" y="4365104"/>
            <a:ext cx="247796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4"/>
                </a:solidFill>
              </a:rPr>
              <a:t>Text here</a:t>
            </a:r>
          </a:p>
        </p:txBody>
      </p:sp>
      <p:sp>
        <p:nvSpPr>
          <p:cNvPr id="30" name="ïṩlïḑè">
            <a:extLst>
              <a:ext uri="{FF2B5EF4-FFF2-40B4-BE49-F238E27FC236}">
                <a16:creationId xmlns:a16="http://schemas.microsoft.com/office/drawing/2014/main" id="{C88C509B-43F0-4522-A6CC-6D54F18C6ACE}"/>
              </a:ext>
            </a:extLst>
          </p:cNvPr>
          <p:cNvSpPr/>
          <p:nvPr/>
        </p:nvSpPr>
        <p:spPr bwMode="auto">
          <a:xfrm>
            <a:off x="8403973" y="4505705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38A24295-90D8-46ED-A011-E0FF084A391E}"/>
              </a:ext>
            </a:extLst>
          </p:cNvPr>
          <p:cNvCxnSpPr/>
          <p:nvPr/>
        </p:nvCxnSpPr>
        <p:spPr>
          <a:xfrm>
            <a:off x="4116000" y="4284000"/>
            <a:ext cx="0" cy="151560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B7C35F3-2218-4DC5-9357-0F518376752C}"/>
              </a:ext>
            </a:extLst>
          </p:cNvPr>
          <p:cNvCxnSpPr/>
          <p:nvPr/>
        </p:nvCxnSpPr>
        <p:spPr>
          <a:xfrm>
            <a:off x="7986000" y="2114693"/>
            <a:ext cx="0" cy="151560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7DCC7F1-B791-41B6-83CD-F645131AAC75}"/>
              </a:ext>
            </a:extLst>
          </p:cNvPr>
          <p:cNvCxnSpPr/>
          <p:nvPr/>
        </p:nvCxnSpPr>
        <p:spPr>
          <a:xfrm>
            <a:off x="7986000" y="4284000"/>
            <a:ext cx="0" cy="151560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6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41299B-00B1-479A-BF3A-4E2D242A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3E619B-C89B-436D-A4BA-8172F42E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0107D2-CD20-4CBF-85B3-B391B16B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îṥḻiḑé">
            <a:extLst>
              <a:ext uri="{FF2B5EF4-FFF2-40B4-BE49-F238E27FC236}">
                <a16:creationId xmlns:a16="http://schemas.microsoft.com/office/drawing/2014/main" id="{7869834A-9F30-4F1C-AE6F-20135EFC7C95}"/>
              </a:ext>
            </a:extLst>
          </p:cNvPr>
          <p:cNvSpPr/>
          <p:nvPr/>
        </p:nvSpPr>
        <p:spPr bwMode="auto">
          <a:xfrm>
            <a:off x="669925" y="1123950"/>
            <a:ext cx="10841164" cy="595050"/>
          </a:xfrm>
          <a:prstGeom prst="homePlate">
            <a:avLst/>
          </a:prstGeom>
          <a:solidFill>
            <a:schemeClr val="tx2">
              <a:alpha val="40000"/>
            </a:schemeClr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Step 01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05D7348-3901-42B5-9B54-190F987F1C53}"/>
              </a:ext>
            </a:extLst>
          </p:cNvPr>
          <p:cNvCxnSpPr/>
          <p:nvPr/>
        </p:nvCxnSpPr>
        <p:spPr>
          <a:xfrm>
            <a:off x="669925" y="1578975"/>
            <a:ext cx="0" cy="456465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ṣļiḓè">
            <a:extLst>
              <a:ext uri="{FF2B5EF4-FFF2-40B4-BE49-F238E27FC236}">
                <a16:creationId xmlns:a16="http://schemas.microsoft.com/office/drawing/2014/main" id="{8F15C641-167F-4436-A769-90CBDEB8D0F6}"/>
              </a:ext>
            </a:extLst>
          </p:cNvPr>
          <p:cNvSpPr txBox="1"/>
          <p:nvPr/>
        </p:nvSpPr>
        <p:spPr>
          <a:xfrm>
            <a:off x="667112" y="1723500"/>
            <a:ext cx="2053886" cy="5954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9" name="îṥḷíḓè">
            <a:extLst>
              <a:ext uri="{FF2B5EF4-FFF2-40B4-BE49-F238E27FC236}">
                <a16:creationId xmlns:a16="http://schemas.microsoft.com/office/drawing/2014/main" id="{8A201165-6B12-4579-AFC6-0F018F132152}"/>
              </a:ext>
            </a:extLst>
          </p:cNvPr>
          <p:cNvSpPr/>
          <p:nvPr/>
        </p:nvSpPr>
        <p:spPr bwMode="auto">
          <a:xfrm>
            <a:off x="2720999" y="2264623"/>
            <a:ext cx="8790090" cy="595050"/>
          </a:xfrm>
          <a:prstGeom prst="homePlate">
            <a:avLst/>
          </a:prstGeom>
          <a:solidFill>
            <a:schemeClr val="tx2">
              <a:alpha val="40000"/>
            </a:schemeClr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Step 02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" name="ïslïḍe">
            <a:extLst>
              <a:ext uri="{FF2B5EF4-FFF2-40B4-BE49-F238E27FC236}">
                <a16:creationId xmlns:a16="http://schemas.microsoft.com/office/drawing/2014/main" id="{6C081725-FD15-43B2-AD0A-9B9FBFCF8465}"/>
              </a:ext>
            </a:extLst>
          </p:cNvPr>
          <p:cNvSpPr txBox="1"/>
          <p:nvPr/>
        </p:nvSpPr>
        <p:spPr>
          <a:xfrm>
            <a:off x="2718186" y="2859167"/>
            <a:ext cx="2053886" cy="5954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1" name="íšḻiḑé">
            <a:extLst>
              <a:ext uri="{FF2B5EF4-FFF2-40B4-BE49-F238E27FC236}">
                <a16:creationId xmlns:a16="http://schemas.microsoft.com/office/drawing/2014/main" id="{718D68F1-C035-45AC-B637-61D676E818C8}"/>
              </a:ext>
            </a:extLst>
          </p:cNvPr>
          <p:cNvSpPr/>
          <p:nvPr/>
        </p:nvSpPr>
        <p:spPr bwMode="auto">
          <a:xfrm>
            <a:off x="4772072" y="3405296"/>
            <a:ext cx="6739016" cy="595050"/>
          </a:xfrm>
          <a:prstGeom prst="homePlate">
            <a:avLst/>
          </a:prstGeom>
          <a:solidFill>
            <a:schemeClr val="tx2">
              <a:alpha val="40000"/>
            </a:schemeClr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Step 03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iSľïḋè">
            <a:extLst>
              <a:ext uri="{FF2B5EF4-FFF2-40B4-BE49-F238E27FC236}">
                <a16:creationId xmlns:a16="http://schemas.microsoft.com/office/drawing/2014/main" id="{C3DF7A44-5C07-42E5-89B1-D74E622E9F93}"/>
              </a:ext>
            </a:extLst>
          </p:cNvPr>
          <p:cNvSpPr txBox="1"/>
          <p:nvPr/>
        </p:nvSpPr>
        <p:spPr>
          <a:xfrm>
            <a:off x="4772072" y="3994834"/>
            <a:ext cx="2053886" cy="5954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3" name="í$ḷîḍê">
            <a:extLst>
              <a:ext uri="{FF2B5EF4-FFF2-40B4-BE49-F238E27FC236}">
                <a16:creationId xmlns:a16="http://schemas.microsoft.com/office/drawing/2014/main" id="{0EBC6497-70C1-47D1-A308-B3FD2DC3873F}"/>
              </a:ext>
            </a:extLst>
          </p:cNvPr>
          <p:cNvSpPr/>
          <p:nvPr/>
        </p:nvSpPr>
        <p:spPr bwMode="auto">
          <a:xfrm>
            <a:off x="6825958" y="4545970"/>
            <a:ext cx="4685129" cy="595050"/>
          </a:xfrm>
          <a:prstGeom prst="homePlate">
            <a:avLst/>
          </a:prstGeom>
          <a:solidFill>
            <a:schemeClr val="accent1">
              <a:alpha val="40000"/>
            </a:schemeClr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Step 04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4" name="íṡlîḋê">
            <a:extLst>
              <a:ext uri="{FF2B5EF4-FFF2-40B4-BE49-F238E27FC236}">
                <a16:creationId xmlns:a16="http://schemas.microsoft.com/office/drawing/2014/main" id="{0E20D4C4-5999-43DA-8EF2-3A0F8FB85335}"/>
              </a:ext>
            </a:extLst>
          </p:cNvPr>
          <p:cNvSpPr txBox="1"/>
          <p:nvPr/>
        </p:nvSpPr>
        <p:spPr>
          <a:xfrm>
            <a:off x="6825958" y="5130502"/>
            <a:ext cx="2053886" cy="5954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5D02096-6DD8-48C8-A2FF-64674CEA3D31}"/>
              </a:ext>
            </a:extLst>
          </p:cNvPr>
          <p:cNvCxnSpPr>
            <a:stCxn id="9" idx="1"/>
          </p:cNvCxnSpPr>
          <p:nvPr/>
        </p:nvCxnSpPr>
        <p:spPr>
          <a:xfrm flipH="1">
            <a:off x="2718187" y="2562148"/>
            <a:ext cx="2812" cy="356589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18DD416-32FF-46FF-91A1-8ED6649631D8}"/>
              </a:ext>
            </a:extLst>
          </p:cNvPr>
          <p:cNvCxnSpPr>
            <a:stCxn id="11" idx="1"/>
          </p:cNvCxnSpPr>
          <p:nvPr/>
        </p:nvCxnSpPr>
        <p:spPr>
          <a:xfrm>
            <a:off x="4772072" y="3702821"/>
            <a:ext cx="0" cy="244080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56DAEEE-E489-4F50-82E6-AB40D573748B}"/>
              </a:ext>
            </a:extLst>
          </p:cNvPr>
          <p:cNvCxnSpPr>
            <a:cxnSpLocks/>
            <a:stCxn id="13" idx="1"/>
          </p:cNvCxnSpPr>
          <p:nvPr/>
        </p:nvCxnSpPr>
        <p:spPr>
          <a:xfrm>
            <a:off x="6825958" y="4843495"/>
            <a:ext cx="0" cy="130013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ṥļïḓé">
            <a:extLst>
              <a:ext uri="{FF2B5EF4-FFF2-40B4-BE49-F238E27FC236}">
                <a16:creationId xmlns:a16="http://schemas.microsoft.com/office/drawing/2014/main" id="{AB90D8EA-95CE-40C4-9E07-8040BC8F91E5}"/>
              </a:ext>
            </a:extLst>
          </p:cNvPr>
          <p:cNvSpPr txBox="1"/>
          <p:nvPr/>
        </p:nvSpPr>
        <p:spPr bwMode="auto">
          <a:xfrm>
            <a:off x="674393" y="5730745"/>
            <a:ext cx="204379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Text here</a:t>
            </a:r>
          </a:p>
        </p:txBody>
      </p:sp>
      <p:sp>
        <p:nvSpPr>
          <p:cNvPr id="19" name="îš1ïḓé">
            <a:extLst>
              <a:ext uri="{FF2B5EF4-FFF2-40B4-BE49-F238E27FC236}">
                <a16:creationId xmlns:a16="http://schemas.microsoft.com/office/drawing/2014/main" id="{8D0FCDC1-E941-4C11-8A25-78668965C020}"/>
              </a:ext>
            </a:extLst>
          </p:cNvPr>
          <p:cNvSpPr txBox="1"/>
          <p:nvPr/>
        </p:nvSpPr>
        <p:spPr bwMode="auto">
          <a:xfrm>
            <a:off x="2718185" y="5730745"/>
            <a:ext cx="204379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Text here</a:t>
            </a:r>
          </a:p>
        </p:txBody>
      </p:sp>
      <p:sp>
        <p:nvSpPr>
          <p:cNvPr id="20" name="îṧ1idé">
            <a:extLst>
              <a:ext uri="{FF2B5EF4-FFF2-40B4-BE49-F238E27FC236}">
                <a16:creationId xmlns:a16="http://schemas.microsoft.com/office/drawing/2014/main" id="{D54D5CE4-F3DF-4DEE-927A-8BBB57FF57FB}"/>
              </a:ext>
            </a:extLst>
          </p:cNvPr>
          <p:cNvSpPr txBox="1"/>
          <p:nvPr/>
        </p:nvSpPr>
        <p:spPr bwMode="auto">
          <a:xfrm>
            <a:off x="4771502" y="5730745"/>
            <a:ext cx="204379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Text here</a:t>
            </a:r>
          </a:p>
        </p:txBody>
      </p:sp>
      <p:sp>
        <p:nvSpPr>
          <p:cNvPr id="21" name="iṧliďé">
            <a:extLst>
              <a:ext uri="{FF2B5EF4-FFF2-40B4-BE49-F238E27FC236}">
                <a16:creationId xmlns:a16="http://schemas.microsoft.com/office/drawing/2014/main" id="{772854FD-1341-41FC-B964-9DE436319EAC}"/>
              </a:ext>
            </a:extLst>
          </p:cNvPr>
          <p:cNvSpPr txBox="1"/>
          <p:nvPr/>
        </p:nvSpPr>
        <p:spPr bwMode="auto">
          <a:xfrm>
            <a:off x="6824819" y="5730745"/>
            <a:ext cx="204379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823169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4D7A17-8A58-4901-8A19-B15CB9E0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62AAA7-856D-4310-8362-63F35CEDD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5ACEA9-2FB3-4A81-9CEE-30ACB6A0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AB75432-B1A6-4A0B-94AC-764133E50E34}"/>
              </a:ext>
            </a:extLst>
          </p:cNvPr>
          <p:cNvCxnSpPr>
            <a:cxnSpLocks/>
          </p:cNvCxnSpPr>
          <p:nvPr/>
        </p:nvCxnSpPr>
        <p:spPr>
          <a:xfrm flipH="1">
            <a:off x="7644384" y="3858768"/>
            <a:ext cx="327272" cy="941832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5207C39-1881-42D9-ADD7-05B762B3E94C}"/>
              </a:ext>
            </a:extLst>
          </p:cNvPr>
          <p:cNvCxnSpPr>
            <a:cxnSpLocks/>
          </p:cNvCxnSpPr>
          <p:nvPr/>
        </p:nvCxnSpPr>
        <p:spPr>
          <a:xfrm flipH="1">
            <a:off x="4104540" y="4843751"/>
            <a:ext cx="291038" cy="876257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4482B91-D809-4015-8216-37F8D2C101A8}"/>
              </a:ext>
            </a:extLst>
          </p:cNvPr>
          <p:cNvCxnSpPr/>
          <p:nvPr/>
        </p:nvCxnSpPr>
        <p:spPr>
          <a:xfrm>
            <a:off x="769049" y="5807156"/>
            <a:ext cx="3357522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01F09E1-3393-40E0-8B83-4D50CDA6A4D4}"/>
              </a:ext>
            </a:extLst>
          </p:cNvPr>
          <p:cNvCxnSpPr>
            <a:cxnSpLocks/>
          </p:cNvCxnSpPr>
          <p:nvPr/>
        </p:nvCxnSpPr>
        <p:spPr>
          <a:xfrm>
            <a:off x="4395578" y="4841774"/>
            <a:ext cx="3320422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9D543EE-C318-4491-BB45-CC9C20EF1270}"/>
              </a:ext>
            </a:extLst>
          </p:cNvPr>
          <p:cNvCxnSpPr>
            <a:cxnSpLocks/>
          </p:cNvCxnSpPr>
          <p:nvPr/>
        </p:nvCxnSpPr>
        <p:spPr>
          <a:xfrm>
            <a:off x="7981039" y="3858768"/>
            <a:ext cx="3539449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î$1îdé">
            <a:extLst>
              <a:ext uri="{FF2B5EF4-FFF2-40B4-BE49-F238E27FC236}">
                <a16:creationId xmlns:a16="http://schemas.microsoft.com/office/drawing/2014/main" id="{EB3D0714-1028-488D-A0AD-1ECE7C6AAE41}"/>
              </a:ext>
            </a:extLst>
          </p:cNvPr>
          <p:cNvSpPr/>
          <p:nvPr/>
        </p:nvSpPr>
        <p:spPr>
          <a:xfrm>
            <a:off x="1792250" y="5428393"/>
            <a:ext cx="723900" cy="72389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2016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2" name="íS1íḓê">
            <a:extLst>
              <a:ext uri="{FF2B5EF4-FFF2-40B4-BE49-F238E27FC236}">
                <a16:creationId xmlns:a16="http://schemas.microsoft.com/office/drawing/2014/main" id="{C1C0D449-651E-4E24-A009-45787AFCA253}"/>
              </a:ext>
            </a:extLst>
          </p:cNvPr>
          <p:cNvSpPr/>
          <p:nvPr/>
        </p:nvSpPr>
        <p:spPr>
          <a:xfrm>
            <a:off x="5449183" y="4487063"/>
            <a:ext cx="723900" cy="72389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2017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3" name="íṥliḓê">
            <a:extLst>
              <a:ext uri="{FF2B5EF4-FFF2-40B4-BE49-F238E27FC236}">
                <a16:creationId xmlns:a16="http://schemas.microsoft.com/office/drawing/2014/main" id="{0AF284D4-F034-4035-A51D-B3D3937D4291}"/>
              </a:ext>
            </a:extLst>
          </p:cNvPr>
          <p:cNvSpPr/>
          <p:nvPr/>
        </p:nvSpPr>
        <p:spPr>
          <a:xfrm>
            <a:off x="9269471" y="3481223"/>
            <a:ext cx="723900" cy="72389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2018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" name="ïślïḍè">
            <a:extLst>
              <a:ext uri="{FF2B5EF4-FFF2-40B4-BE49-F238E27FC236}">
                <a16:creationId xmlns:a16="http://schemas.microsoft.com/office/drawing/2014/main" id="{E27721A3-8BD2-422B-8DA2-57CF68FD02F4}"/>
              </a:ext>
            </a:extLst>
          </p:cNvPr>
          <p:cNvSpPr txBox="1"/>
          <p:nvPr/>
        </p:nvSpPr>
        <p:spPr>
          <a:xfrm>
            <a:off x="1144621" y="4132234"/>
            <a:ext cx="2019158" cy="86538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15" name="îṩḻîḓê">
            <a:extLst>
              <a:ext uri="{FF2B5EF4-FFF2-40B4-BE49-F238E27FC236}">
                <a16:creationId xmlns:a16="http://schemas.microsoft.com/office/drawing/2014/main" id="{1D516DCC-55D3-474A-9CCB-81C116B3587C}"/>
              </a:ext>
            </a:extLst>
          </p:cNvPr>
          <p:cNvSpPr txBox="1"/>
          <p:nvPr/>
        </p:nvSpPr>
        <p:spPr>
          <a:xfrm>
            <a:off x="1144621" y="3660414"/>
            <a:ext cx="2019158" cy="4718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16" name="ïšļíďe">
            <a:extLst>
              <a:ext uri="{FF2B5EF4-FFF2-40B4-BE49-F238E27FC236}">
                <a16:creationId xmlns:a16="http://schemas.microsoft.com/office/drawing/2014/main" id="{3928D9D7-79F2-4EE2-A752-9EACF21EA18C}"/>
              </a:ext>
            </a:extLst>
          </p:cNvPr>
          <p:cNvSpPr txBox="1"/>
          <p:nvPr/>
        </p:nvSpPr>
        <p:spPr>
          <a:xfrm>
            <a:off x="4801554" y="3099847"/>
            <a:ext cx="2019158" cy="86538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17" name="ïşḷiḍê">
            <a:extLst>
              <a:ext uri="{FF2B5EF4-FFF2-40B4-BE49-F238E27FC236}">
                <a16:creationId xmlns:a16="http://schemas.microsoft.com/office/drawing/2014/main" id="{F1E032C2-8B6A-4952-8EBB-799D4EE73692}"/>
              </a:ext>
            </a:extLst>
          </p:cNvPr>
          <p:cNvSpPr txBox="1"/>
          <p:nvPr/>
        </p:nvSpPr>
        <p:spPr>
          <a:xfrm>
            <a:off x="4801554" y="2628027"/>
            <a:ext cx="2019158" cy="4718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chemeClr val="accent1"/>
                </a:solidFill>
              </a:rPr>
              <a:t>Text here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8" name="işḻiḋé">
            <a:extLst>
              <a:ext uri="{FF2B5EF4-FFF2-40B4-BE49-F238E27FC236}">
                <a16:creationId xmlns:a16="http://schemas.microsoft.com/office/drawing/2014/main" id="{EF697D04-88D7-455A-99C8-8BCA01D12455}"/>
              </a:ext>
            </a:extLst>
          </p:cNvPr>
          <p:cNvSpPr txBox="1"/>
          <p:nvPr/>
        </p:nvSpPr>
        <p:spPr>
          <a:xfrm>
            <a:off x="8621842" y="2269478"/>
            <a:ext cx="2019158" cy="86538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19" name="ïṣḻiḑè">
            <a:extLst>
              <a:ext uri="{FF2B5EF4-FFF2-40B4-BE49-F238E27FC236}">
                <a16:creationId xmlns:a16="http://schemas.microsoft.com/office/drawing/2014/main" id="{AE82EB7A-4F92-4A47-A654-F891F2B6667B}"/>
              </a:ext>
            </a:extLst>
          </p:cNvPr>
          <p:cNvSpPr txBox="1"/>
          <p:nvPr/>
        </p:nvSpPr>
        <p:spPr>
          <a:xfrm>
            <a:off x="8621842" y="1797658"/>
            <a:ext cx="2019158" cy="4718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20" name="íŝḷîďé">
            <a:extLst>
              <a:ext uri="{FF2B5EF4-FFF2-40B4-BE49-F238E27FC236}">
                <a16:creationId xmlns:a16="http://schemas.microsoft.com/office/drawing/2014/main" id="{492836AD-93FF-40EB-ADA1-CE2F56728886}"/>
              </a:ext>
            </a:extLst>
          </p:cNvPr>
          <p:cNvSpPr txBox="1"/>
          <p:nvPr/>
        </p:nvSpPr>
        <p:spPr>
          <a:xfrm>
            <a:off x="698532" y="1166725"/>
            <a:ext cx="3805045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1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Adjust the spacing to adapt to Chinese typesetting, use the reference line in PPT.</a:t>
            </a:r>
            <a:endParaRPr lang="en-US" altLang="zh-CN" sz="1000" b="1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0DADC93-1470-49C0-B85E-1FA2603123EE}"/>
              </a:ext>
            </a:extLst>
          </p:cNvPr>
          <p:cNvCxnSpPr/>
          <p:nvPr/>
        </p:nvCxnSpPr>
        <p:spPr>
          <a:xfrm>
            <a:off x="3846000" y="2124000"/>
            <a:ext cx="0" cy="2610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4F5826A-F793-44F7-81B8-AA9C4F2CADDF}"/>
              </a:ext>
            </a:extLst>
          </p:cNvPr>
          <p:cNvCxnSpPr>
            <a:cxnSpLocks/>
          </p:cNvCxnSpPr>
          <p:nvPr/>
        </p:nvCxnSpPr>
        <p:spPr>
          <a:xfrm>
            <a:off x="7735665" y="1907458"/>
            <a:ext cx="0" cy="175997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7C62FE-B639-4B98-A497-9E5DF7688184}"/>
              </a:ext>
            </a:extLst>
          </p:cNvPr>
          <p:cNvSpPr txBox="1"/>
          <p:nvPr/>
        </p:nvSpPr>
        <p:spPr>
          <a:xfrm>
            <a:off x="5670402" y="1876605"/>
            <a:ext cx="85119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2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F589FF-10F8-4DC2-AEF8-DB0C650A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A968017-9BD2-4EA8-BD39-F74148AF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F4F7ED-0070-4CE0-BF86-5663A68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íṣľiḋe">
            <a:extLst>
              <a:ext uri="{FF2B5EF4-FFF2-40B4-BE49-F238E27FC236}">
                <a16:creationId xmlns:a16="http://schemas.microsoft.com/office/drawing/2014/main" id="{86420E2B-4A52-4245-8EB3-8E11C74AB6D6}"/>
              </a:ext>
            </a:extLst>
          </p:cNvPr>
          <p:cNvSpPr/>
          <p:nvPr/>
        </p:nvSpPr>
        <p:spPr bwMode="auto">
          <a:xfrm>
            <a:off x="7671000" y="1551426"/>
            <a:ext cx="3756450" cy="3755148"/>
          </a:xfrm>
          <a:prstGeom prst="ellipse">
            <a:avLst/>
          </a:prstGeom>
          <a:blipFill>
            <a:blip r:embed="rId3"/>
            <a:stretch>
              <a:fillRect l="-26664" t="140" r="-27861" b="-14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48473A6-2933-4EE0-80F5-04CBBA760FA9}"/>
              </a:ext>
            </a:extLst>
          </p:cNvPr>
          <p:cNvCxnSpPr>
            <a:stCxn id="6" idx="2"/>
          </p:cNvCxnSpPr>
          <p:nvPr/>
        </p:nvCxnSpPr>
        <p:spPr>
          <a:xfrm flipH="1">
            <a:off x="669926" y="3429000"/>
            <a:ext cx="700107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ṣḻíḓé">
            <a:extLst>
              <a:ext uri="{FF2B5EF4-FFF2-40B4-BE49-F238E27FC236}">
                <a16:creationId xmlns:a16="http://schemas.microsoft.com/office/drawing/2014/main" id="{2D89FA35-E8CD-4F66-BC8A-D888722C5821}"/>
              </a:ext>
            </a:extLst>
          </p:cNvPr>
          <p:cNvSpPr txBox="1"/>
          <p:nvPr/>
        </p:nvSpPr>
        <p:spPr>
          <a:xfrm>
            <a:off x="669925" y="4940715"/>
            <a:ext cx="3173521" cy="11965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9" name="islïdé">
            <a:extLst>
              <a:ext uri="{FF2B5EF4-FFF2-40B4-BE49-F238E27FC236}">
                <a16:creationId xmlns:a16="http://schemas.microsoft.com/office/drawing/2014/main" id="{5EFB1B83-2089-4C5B-9EF8-E862CCBD6107}"/>
              </a:ext>
            </a:extLst>
          </p:cNvPr>
          <p:cNvSpPr txBox="1"/>
          <p:nvPr/>
        </p:nvSpPr>
        <p:spPr>
          <a:xfrm>
            <a:off x="669925" y="4545108"/>
            <a:ext cx="3173521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0" name="iSḷíḑe">
            <a:extLst>
              <a:ext uri="{FF2B5EF4-FFF2-40B4-BE49-F238E27FC236}">
                <a16:creationId xmlns:a16="http://schemas.microsoft.com/office/drawing/2014/main" id="{B535693C-DF89-4CB6-902A-769B03BFAE81}"/>
              </a:ext>
            </a:extLst>
          </p:cNvPr>
          <p:cNvSpPr/>
          <p:nvPr/>
        </p:nvSpPr>
        <p:spPr bwMode="auto">
          <a:xfrm>
            <a:off x="746042" y="4069306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11" name="íśḻîḍê">
            <a:extLst>
              <a:ext uri="{FF2B5EF4-FFF2-40B4-BE49-F238E27FC236}">
                <a16:creationId xmlns:a16="http://schemas.microsoft.com/office/drawing/2014/main" id="{598F7AF1-C09D-4914-B09D-E5D8E0B821C4}"/>
              </a:ext>
            </a:extLst>
          </p:cNvPr>
          <p:cNvSpPr txBox="1"/>
          <p:nvPr/>
        </p:nvSpPr>
        <p:spPr>
          <a:xfrm>
            <a:off x="4448628" y="4940715"/>
            <a:ext cx="3151629" cy="11965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12" name="îŝḷïďè">
            <a:extLst>
              <a:ext uri="{FF2B5EF4-FFF2-40B4-BE49-F238E27FC236}">
                <a16:creationId xmlns:a16="http://schemas.microsoft.com/office/drawing/2014/main" id="{8A286EE5-3C5C-4CA0-95C6-9EB64903B968}"/>
              </a:ext>
            </a:extLst>
          </p:cNvPr>
          <p:cNvSpPr txBox="1"/>
          <p:nvPr/>
        </p:nvSpPr>
        <p:spPr>
          <a:xfrm>
            <a:off x="4426737" y="4545108"/>
            <a:ext cx="3173520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13" name="íṣ1îde">
            <a:extLst>
              <a:ext uri="{FF2B5EF4-FFF2-40B4-BE49-F238E27FC236}">
                <a16:creationId xmlns:a16="http://schemas.microsoft.com/office/drawing/2014/main" id="{6B6F3A73-70FB-4B4E-B37D-1ED639E753B1}"/>
              </a:ext>
            </a:extLst>
          </p:cNvPr>
          <p:cNvSpPr/>
          <p:nvPr/>
        </p:nvSpPr>
        <p:spPr bwMode="auto">
          <a:xfrm>
            <a:off x="4500300" y="4069306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accent3"/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FD7FF3F-2C3C-4BCB-89A3-35798375B9C5}"/>
              </a:ext>
            </a:extLst>
          </p:cNvPr>
          <p:cNvCxnSpPr>
            <a:cxnSpLocks/>
          </p:cNvCxnSpPr>
          <p:nvPr/>
        </p:nvCxnSpPr>
        <p:spPr>
          <a:xfrm>
            <a:off x="4059696" y="4690872"/>
            <a:ext cx="0" cy="144640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îŝ1íḑè">
            <a:extLst>
              <a:ext uri="{FF2B5EF4-FFF2-40B4-BE49-F238E27FC236}">
                <a16:creationId xmlns:a16="http://schemas.microsoft.com/office/drawing/2014/main" id="{9281AB75-A728-4828-87B9-B62EFA010A81}"/>
              </a:ext>
            </a:extLst>
          </p:cNvPr>
          <p:cNvSpPr txBox="1"/>
          <p:nvPr/>
        </p:nvSpPr>
        <p:spPr>
          <a:xfrm>
            <a:off x="669925" y="1488779"/>
            <a:ext cx="6395893" cy="167928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4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A4934-F0E8-4C61-BF98-A8272A68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9E916D-2BFC-473C-BCE5-946224A3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F3B769-61FE-4BCE-B304-7E04ED3D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iṩļïḓè">
            <a:extLst>
              <a:ext uri="{FF2B5EF4-FFF2-40B4-BE49-F238E27FC236}">
                <a16:creationId xmlns:a16="http://schemas.microsoft.com/office/drawing/2014/main" id="{D4503A4A-5103-4F34-BFB3-C5ADC2696849}"/>
              </a:ext>
            </a:extLst>
          </p:cNvPr>
          <p:cNvSpPr/>
          <p:nvPr/>
        </p:nvSpPr>
        <p:spPr>
          <a:xfrm>
            <a:off x="-1" y="4734000"/>
            <a:ext cx="12192001" cy="14096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ïS1iďe">
            <a:extLst>
              <a:ext uri="{FF2B5EF4-FFF2-40B4-BE49-F238E27FC236}">
                <a16:creationId xmlns:a16="http://schemas.microsoft.com/office/drawing/2014/main" id="{A849CF3D-912F-46BB-B0C7-907138F5F295}"/>
              </a:ext>
            </a:extLst>
          </p:cNvPr>
          <p:cNvSpPr/>
          <p:nvPr/>
        </p:nvSpPr>
        <p:spPr>
          <a:xfrm>
            <a:off x="6096001" y="2420888"/>
            <a:ext cx="4284476" cy="1800200"/>
          </a:xfrm>
          <a:custGeom>
            <a:avLst/>
            <a:gdLst>
              <a:gd name="connsiteX0" fmla="*/ 0 w 8568952"/>
              <a:gd name="connsiteY0" fmla="*/ 1800200 h 1800200"/>
              <a:gd name="connsiteX1" fmla="*/ 4284476 w 8568952"/>
              <a:gd name="connsiteY1" fmla="*/ 0 h 1800200"/>
              <a:gd name="connsiteX2" fmla="*/ 8568952 w 8568952"/>
              <a:gd name="connsiteY2" fmla="*/ 1800200 h 1800200"/>
              <a:gd name="connsiteX3" fmla="*/ 0 w 8568952"/>
              <a:gd name="connsiteY3" fmla="*/ 1800200 h 1800200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885220 w 8568952"/>
              <a:gd name="connsiteY3" fmla="*/ 1802324 h 1802324"/>
              <a:gd name="connsiteX4" fmla="*/ 0 w 8568952"/>
              <a:gd name="connsiteY4" fmla="*/ 1800200 h 1802324"/>
              <a:gd name="connsiteX0" fmla="*/ 0 w 8568952"/>
              <a:gd name="connsiteY0" fmla="*/ 1800200 h 1812598"/>
              <a:gd name="connsiteX1" fmla="*/ 4284476 w 8568952"/>
              <a:gd name="connsiteY1" fmla="*/ 0 h 1812598"/>
              <a:gd name="connsiteX2" fmla="*/ 8568952 w 8568952"/>
              <a:gd name="connsiteY2" fmla="*/ 1800200 h 1812598"/>
              <a:gd name="connsiteX3" fmla="*/ 2570182 w 8568952"/>
              <a:gd name="connsiteY3" fmla="*/ 1812598 h 1812598"/>
              <a:gd name="connsiteX4" fmla="*/ 885220 w 8568952"/>
              <a:gd name="connsiteY4" fmla="*/ 1802324 h 1812598"/>
              <a:gd name="connsiteX5" fmla="*/ 0 w 8568952"/>
              <a:gd name="connsiteY5" fmla="*/ 1800200 h 1812598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3309921 w 8568952"/>
              <a:gd name="connsiteY3" fmla="*/ 1822872 h 1822872"/>
              <a:gd name="connsiteX4" fmla="*/ 2570182 w 8568952"/>
              <a:gd name="connsiteY4" fmla="*/ 1812598 h 1822872"/>
              <a:gd name="connsiteX5" fmla="*/ 885220 w 8568952"/>
              <a:gd name="connsiteY5" fmla="*/ 1802324 h 1822872"/>
              <a:gd name="connsiteX6" fmla="*/ 0 w 8568952"/>
              <a:gd name="connsiteY6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4871593 w 8568952"/>
              <a:gd name="connsiteY3" fmla="*/ 1822872 h 1822872"/>
              <a:gd name="connsiteX4" fmla="*/ 3309921 w 8568952"/>
              <a:gd name="connsiteY4" fmla="*/ 1822872 h 1822872"/>
              <a:gd name="connsiteX5" fmla="*/ 2570182 w 8568952"/>
              <a:gd name="connsiteY5" fmla="*/ 1812598 h 1822872"/>
              <a:gd name="connsiteX6" fmla="*/ 885220 w 8568952"/>
              <a:gd name="connsiteY6" fmla="*/ 1802324 h 1822872"/>
              <a:gd name="connsiteX7" fmla="*/ 0 w 8568952"/>
              <a:gd name="connsiteY7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5539413 w 8568952"/>
              <a:gd name="connsiteY3" fmla="*/ 1802324 h 1822872"/>
              <a:gd name="connsiteX4" fmla="*/ 4871593 w 8568952"/>
              <a:gd name="connsiteY4" fmla="*/ 1822872 h 1822872"/>
              <a:gd name="connsiteX5" fmla="*/ 3309921 w 8568952"/>
              <a:gd name="connsiteY5" fmla="*/ 1822872 h 1822872"/>
              <a:gd name="connsiteX6" fmla="*/ 2570182 w 8568952"/>
              <a:gd name="connsiteY6" fmla="*/ 1812598 h 1822872"/>
              <a:gd name="connsiteX7" fmla="*/ 885220 w 8568952"/>
              <a:gd name="connsiteY7" fmla="*/ 1802324 h 1822872"/>
              <a:gd name="connsiteX8" fmla="*/ 0 w 8568952"/>
              <a:gd name="connsiteY8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7470955 w 8568952"/>
              <a:gd name="connsiteY3" fmla="*/ 1792050 h 1822872"/>
              <a:gd name="connsiteX4" fmla="*/ 5539413 w 8568952"/>
              <a:gd name="connsiteY4" fmla="*/ 1802324 h 1822872"/>
              <a:gd name="connsiteX5" fmla="*/ 4871593 w 8568952"/>
              <a:gd name="connsiteY5" fmla="*/ 1822872 h 1822872"/>
              <a:gd name="connsiteX6" fmla="*/ 3309921 w 8568952"/>
              <a:gd name="connsiteY6" fmla="*/ 1822872 h 1822872"/>
              <a:gd name="connsiteX7" fmla="*/ 2570182 w 8568952"/>
              <a:gd name="connsiteY7" fmla="*/ 1812598 h 1822872"/>
              <a:gd name="connsiteX8" fmla="*/ 885220 w 8568952"/>
              <a:gd name="connsiteY8" fmla="*/ 1802324 h 1822872"/>
              <a:gd name="connsiteX9" fmla="*/ 0 w 8568952"/>
              <a:gd name="connsiteY9" fmla="*/ 1800200 h 1822872"/>
              <a:gd name="connsiteX0" fmla="*/ 0 w 7683732"/>
              <a:gd name="connsiteY0" fmla="*/ 1802324 h 1822872"/>
              <a:gd name="connsiteX1" fmla="*/ 3399256 w 7683732"/>
              <a:gd name="connsiteY1" fmla="*/ 0 h 1822872"/>
              <a:gd name="connsiteX2" fmla="*/ 7683732 w 7683732"/>
              <a:gd name="connsiteY2" fmla="*/ 1800200 h 1822872"/>
              <a:gd name="connsiteX3" fmla="*/ 6585735 w 7683732"/>
              <a:gd name="connsiteY3" fmla="*/ 1792050 h 1822872"/>
              <a:gd name="connsiteX4" fmla="*/ 4654193 w 7683732"/>
              <a:gd name="connsiteY4" fmla="*/ 1802324 h 1822872"/>
              <a:gd name="connsiteX5" fmla="*/ 3986373 w 7683732"/>
              <a:gd name="connsiteY5" fmla="*/ 1822872 h 1822872"/>
              <a:gd name="connsiteX6" fmla="*/ 2424701 w 7683732"/>
              <a:gd name="connsiteY6" fmla="*/ 1822872 h 1822872"/>
              <a:gd name="connsiteX7" fmla="*/ 1684962 w 7683732"/>
              <a:gd name="connsiteY7" fmla="*/ 1812598 h 1822872"/>
              <a:gd name="connsiteX8" fmla="*/ 0 w 7683732"/>
              <a:gd name="connsiteY8" fmla="*/ 1802324 h 1822872"/>
              <a:gd name="connsiteX0" fmla="*/ 0 w 5998770"/>
              <a:gd name="connsiteY0" fmla="*/ 1812598 h 1822872"/>
              <a:gd name="connsiteX1" fmla="*/ 1714294 w 5998770"/>
              <a:gd name="connsiteY1" fmla="*/ 0 h 1822872"/>
              <a:gd name="connsiteX2" fmla="*/ 5998770 w 5998770"/>
              <a:gd name="connsiteY2" fmla="*/ 1800200 h 1822872"/>
              <a:gd name="connsiteX3" fmla="*/ 4900773 w 5998770"/>
              <a:gd name="connsiteY3" fmla="*/ 1792050 h 1822872"/>
              <a:gd name="connsiteX4" fmla="*/ 2969231 w 5998770"/>
              <a:gd name="connsiteY4" fmla="*/ 1802324 h 1822872"/>
              <a:gd name="connsiteX5" fmla="*/ 2301411 w 5998770"/>
              <a:gd name="connsiteY5" fmla="*/ 1822872 h 1822872"/>
              <a:gd name="connsiteX6" fmla="*/ 739739 w 5998770"/>
              <a:gd name="connsiteY6" fmla="*/ 1822872 h 1822872"/>
              <a:gd name="connsiteX7" fmla="*/ 0 w 5998770"/>
              <a:gd name="connsiteY7" fmla="*/ 1812598 h 1822872"/>
              <a:gd name="connsiteX0" fmla="*/ 0 w 5259031"/>
              <a:gd name="connsiteY0" fmla="*/ 1822872 h 1822872"/>
              <a:gd name="connsiteX1" fmla="*/ 974555 w 5259031"/>
              <a:gd name="connsiteY1" fmla="*/ 0 h 1822872"/>
              <a:gd name="connsiteX2" fmla="*/ 5259031 w 5259031"/>
              <a:gd name="connsiteY2" fmla="*/ 1800200 h 1822872"/>
              <a:gd name="connsiteX3" fmla="*/ 4161034 w 5259031"/>
              <a:gd name="connsiteY3" fmla="*/ 1792050 h 1822872"/>
              <a:gd name="connsiteX4" fmla="*/ 2229492 w 5259031"/>
              <a:gd name="connsiteY4" fmla="*/ 1802324 h 1822872"/>
              <a:gd name="connsiteX5" fmla="*/ 1561672 w 5259031"/>
              <a:gd name="connsiteY5" fmla="*/ 1822872 h 1822872"/>
              <a:gd name="connsiteX6" fmla="*/ 0 w 5259031"/>
              <a:gd name="connsiteY6" fmla="*/ 1822872 h 1822872"/>
              <a:gd name="connsiteX0" fmla="*/ 587117 w 4284476"/>
              <a:gd name="connsiteY0" fmla="*/ 1822872 h 1822872"/>
              <a:gd name="connsiteX1" fmla="*/ 0 w 4284476"/>
              <a:gd name="connsiteY1" fmla="*/ 0 h 1822872"/>
              <a:gd name="connsiteX2" fmla="*/ 4284476 w 4284476"/>
              <a:gd name="connsiteY2" fmla="*/ 1800200 h 1822872"/>
              <a:gd name="connsiteX3" fmla="*/ 3186479 w 4284476"/>
              <a:gd name="connsiteY3" fmla="*/ 1792050 h 1822872"/>
              <a:gd name="connsiteX4" fmla="*/ 1254937 w 4284476"/>
              <a:gd name="connsiteY4" fmla="*/ 1802324 h 1822872"/>
              <a:gd name="connsiteX5" fmla="*/ 587117 w 4284476"/>
              <a:gd name="connsiteY5" fmla="*/ 1822872 h 1822872"/>
              <a:gd name="connsiteX0" fmla="*/ 1254937 w 4284476"/>
              <a:gd name="connsiteY0" fmla="*/ 1802324 h 1802324"/>
              <a:gd name="connsiteX1" fmla="*/ 0 w 4284476"/>
              <a:gd name="connsiteY1" fmla="*/ 0 h 1802324"/>
              <a:gd name="connsiteX2" fmla="*/ 4284476 w 4284476"/>
              <a:gd name="connsiteY2" fmla="*/ 1800200 h 1802324"/>
              <a:gd name="connsiteX3" fmla="*/ 3186479 w 4284476"/>
              <a:gd name="connsiteY3" fmla="*/ 1792050 h 1802324"/>
              <a:gd name="connsiteX4" fmla="*/ 1254937 w 4284476"/>
              <a:gd name="connsiteY4" fmla="*/ 1802324 h 1802324"/>
              <a:gd name="connsiteX0" fmla="*/ 3186479 w 4284476"/>
              <a:gd name="connsiteY0" fmla="*/ 1792050 h 1800200"/>
              <a:gd name="connsiteX1" fmla="*/ 0 w 4284476"/>
              <a:gd name="connsiteY1" fmla="*/ 0 h 1800200"/>
              <a:gd name="connsiteX2" fmla="*/ 4284476 w 4284476"/>
              <a:gd name="connsiteY2" fmla="*/ 1800200 h 1800200"/>
              <a:gd name="connsiteX3" fmla="*/ 3186479 w 4284476"/>
              <a:gd name="connsiteY3" fmla="*/ 179205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476" h="1800200">
                <a:moveTo>
                  <a:pt x="3186479" y="1792050"/>
                </a:moveTo>
                <a:lnTo>
                  <a:pt x="0" y="0"/>
                </a:lnTo>
                <a:lnTo>
                  <a:pt x="4284476" y="1800200"/>
                </a:lnTo>
                <a:lnTo>
                  <a:pt x="3186479" y="1792050"/>
                </a:lnTo>
                <a:close/>
              </a:path>
            </a:pathLst>
          </a:custGeom>
          <a:blipFill>
            <a:blip r:embed="rId3"/>
            <a:stretch>
              <a:fillRect l="422" t="-26224" r="-422" b="-2774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íṣlîdê">
            <a:extLst>
              <a:ext uri="{FF2B5EF4-FFF2-40B4-BE49-F238E27FC236}">
                <a16:creationId xmlns:a16="http://schemas.microsoft.com/office/drawing/2014/main" id="{F5A467B7-18BD-468F-8329-E1B181BCA0AA}"/>
              </a:ext>
            </a:extLst>
          </p:cNvPr>
          <p:cNvSpPr/>
          <p:nvPr/>
        </p:nvSpPr>
        <p:spPr>
          <a:xfrm>
            <a:off x="6096000" y="2420888"/>
            <a:ext cx="1254937" cy="1822872"/>
          </a:xfrm>
          <a:custGeom>
            <a:avLst/>
            <a:gdLst>
              <a:gd name="connsiteX0" fmla="*/ 0 w 8568952"/>
              <a:gd name="connsiteY0" fmla="*/ 1800200 h 1800200"/>
              <a:gd name="connsiteX1" fmla="*/ 4284476 w 8568952"/>
              <a:gd name="connsiteY1" fmla="*/ 0 h 1800200"/>
              <a:gd name="connsiteX2" fmla="*/ 8568952 w 8568952"/>
              <a:gd name="connsiteY2" fmla="*/ 1800200 h 1800200"/>
              <a:gd name="connsiteX3" fmla="*/ 0 w 8568952"/>
              <a:gd name="connsiteY3" fmla="*/ 1800200 h 1800200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885220 w 8568952"/>
              <a:gd name="connsiteY3" fmla="*/ 1802324 h 1802324"/>
              <a:gd name="connsiteX4" fmla="*/ 0 w 8568952"/>
              <a:gd name="connsiteY4" fmla="*/ 1800200 h 1802324"/>
              <a:gd name="connsiteX0" fmla="*/ 0 w 8568952"/>
              <a:gd name="connsiteY0" fmla="*/ 1800200 h 1812598"/>
              <a:gd name="connsiteX1" fmla="*/ 4284476 w 8568952"/>
              <a:gd name="connsiteY1" fmla="*/ 0 h 1812598"/>
              <a:gd name="connsiteX2" fmla="*/ 8568952 w 8568952"/>
              <a:gd name="connsiteY2" fmla="*/ 1800200 h 1812598"/>
              <a:gd name="connsiteX3" fmla="*/ 2570182 w 8568952"/>
              <a:gd name="connsiteY3" fmla="*/ 1812598 h 1812598"/>
              <a:gd name="connsiteX4" fmla="*/ 885220 w 8568952"/>
              <a:gd name="connsiteY4" fmla="*/ 1802324 h 1812598"/>
              <a:gd name="connsiteX5" fmla="*/ 0 w 8568952"/>
              <a:gd name="connsiteY5" fmla="*/ 1800200 h 1812598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3309921 w 8568952"/>
              <a:gd name="connsiteY3" fmla="*/ 1822872 h 1822872"/>
              <a:gd name="connsiteX4" fmla="*/ 2570182 w 8568952"/>
              <a:gd name="connsiteY4" fmla="*/ 1812598 h 1822872"/>
              <a:gd name="connsiteX5" fmla="*/ 885220 w 8568952"/>
              <a:gd name="connsiteY5" fmla="*/ 1802324 h 1822872"/>
              <a:gd name="connsiteX6" fmla="*/ 0 w 8568952"/>
              <a:gd name="connsiteY6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4871593 w 8568952"/>
              <a:gd name="connsiteY3" fmla="*/ 1822872 h 1822872"/>
              <a:gd name="connsiteX4" fmla="*/ 3309921 w 8568952"/>
              <a:gd name="connsiteY4" fmla="*/ 1822872 h 1822872"/>
              <a:gd name="connsiteX5" fmla="*/ 2570182 w 8568952"/>
              <a:gd name="connsiteY5" fmla="*/ 1812598 h 1822872"/>
              <a:gd name="connsiteX6" fmla="*/ 885220 w 8568952"/>
              <a:gd name="connsiteY6" fmla="*/ 1802324 h 1822872"/>
              <a:gd name="connsiteX7" fmla="*/ 0 w 8568952"/>
              <a:gd name="connsiteY7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5539413 w 8568952"/>
              <a:gd name="connsiteY3" fmla="*/ 1802324 h 1822872"/>
              <a:gd name="connsiteX4" fmla="*/ 4871593 w 8568952"/>
              <a:gd name="connsiteY4" fmla="*/ 1822872 h 1822872"/>
              <a:gd name="connsiteX5" fmla="*/ 3309921 w 8568952"/>
              <a:gd name="connsiteY5" fmla="*/ 1822872 h 1822872"/>
              <a:gd name="connsiteX6" fmla="*/ 2570182 w 8568952"/>
              <a:gd name="connsiteY6" fmla="*/ 1812598 h 1822872"/>
              <a:gd name="connsiteX7" fmla="*/ 885220 w 8568952"/>
              <a:gd name="connsiteY7" fmla="*/ 1802324 h 1822872"/>
              <a:gd name="connsiteX8" fmla="*/ 0 w 8568952"/>
              <a:gd name="connsiteY8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7470955 w 8568952"/>
              <a:gd name="connsiteY3" fmla="*/ 1792050 h 1822872"/>
              <a:gd name="connsiteX4" fmla="*/ 5539413 w 8568952"/>
              <a:gd name="connsiteY4" fmla="*/ 1802324 h 1822872"/>
              <a:gd name="connsiteX5" fmla="*/ 4871593 w 8568952"/>
              <a:gd name="connsiteY5" fmla="*/ 1822872 h 1822872"/>
              <a:gd name="connsiteX6" fmla="*/ 3309921 w 8568952"/>
              <a:gd name="connsiteY6" fmla="*/ 1822872 h 1822872"/>
              <a:gd name="connsiteX7" fmla="*/ 2570182 w 8568952"/>
              <a:gd name="connsiteY7" fmla="*/ 1812598 h 1822872"/>
              <a:gd name="connsiteX8" fmla="*/ 885220 w 8568952"/>
              <a:gd name="connsiteY8" fmla="*/ 1802324 h 1822872"/>
              <a:gd name="connsiteX9" fmla="*/ 0 w 8568952"/>
              <a:gd name="connsiteY9" fmla="*/ 1800200 h 1822872"/>
              <a:gd name="connsiteX0" fmla="*/ 0 w 7683732"/>
              <a:gd name="connsiteY0" fmla="*/ 1802324 h 1822872"/>
              <a:gd name="connsiteX1" fmla="*/ 3399256 w 7683732"/>
              <a:gd name="connsiteY1" fmla="*/ 0 h 1822872"/>
              <a:gd name="connsiteX2" fmla="*/ 7683732 w 7683732"/>
              <a:gd name="connsiteY2" fmla="*/ 1800200 h 1822872"/>
              <a:gd name="connsiteX3" fmla="*/ 6585735 w 7683732"/>
              <a:gd name="connsiteY3" fmla="*/ 1792050 h 1822872"/>
              <a:gd name="connsiteX4" fmla="*/ 4654193 w 7683732"/>
              <a:gd name="connsiteY4" fmla="*/ 1802324 h 1822872"/>
              <a:gd name="connsiteX5" fmla="*/ 3986373 w 7683732"/>
              <a:gd name="connsiteY5" fmla="*/ 1822872 h 1822872"/>
              <a:gd name="connsiteX6" fmla="*/ 2424701 w 7683732"/>
              <a:gd name="connsiteY6" fmla="*/ 1822872 h 1822872"/>
              <a:gd name="connsiteX7" fmla="*/ 1684962 w 7683732"/>
              <a:gd name="connsiteY7" fmla="*/ 1812598 h 1822872"/>
              <a:gd name="connsiteX8" fmla="*/ 0 w 7683732"/>
              <a:gd name="connsiteY8" fmla="*/ 1802324 h 1822872"/>
              <a:gd name="connsiteX0" fmla="*/ 0 w 5998770"/>
              <a:gd name="connsiteY0" fmla="*/ 1812598 h 1822872"/>
              <a:gd name="connsiteX1" fmla="*/ 1714294 w 5998770"/>
              <a:gd name="connsiteY1" fmla="*/ 0 h 1822872"/>
              <a:gd name="connsiteX2" fmla="*/ 5998770 w 5998770"/>
              <a:gd name="connsiteY2" fmla="*/ 1800200 h 1822872"/>
              <a:gd name="connsiteX3" fmla="*/ 4900773 w 5998770"/>
              <a:gd name="connsiteY3" fmla="*/ 1792050 h 1822872"/>
              <a:gd name="connsiteX4" fmla="*/ 2969231 w 5998770"/>
              <a:gd name="connsiteY4" fmla="*/ 1802324 h 1822872"/>
              <a:gd name="connsiteX5" fmla="*/ 2301411 w 5998770"/>
              <a:gd name="connsiteY5" fmla="*/ 1822872 h 1822872"/>
              <a:gd name="connsiteX6" fmla="*/ 739739 w 5998770"/>
              <a:gd name="connsiteY6" fmla="*/ 1822872 h 1822872"/>
              <a:gd name="connsiteX7" fmla="*/ 0 w 5998770"/>
              <a:gd name="connsiteY7" fmla="*/ 1812598 h 1822872"/>
              <a:gd name="connsiteX0" fmla="*/ 0 w 5259031"/>
              <a:gd name="connsiteY0" fmla="*/ 1822872 h 1822872"/>
              <a:gd name="connsiteX1" fmla="*/ 974555 w 5259031"/>
              <a:gd name="connsiteY1" fmla="*/ 0 h 1822872"/>
              <a:gd name="connsiteX2" fmla="*/ 5259031 w 5259031"/>
              <a:gd name="connsiteY2" fmla="*/ 1800200 h 1822872"/>
              <a:gd name="connsiteX3" fmla="*/ 4161034 w 5259031"/>
              <a:gd name="connsiteY3" fmla="*/ 1792050 h 1822872"/>
              <a:gd name="connsiteX4" fmla="*/ 2229492 w 5259031"/>
              <a:gd name="connsiteY4" fmla="*/ 1802324 h 1822872"/>
              <a:gd name="connsiteX5" fmla="*/ 1561672 w 5259031"/>
              <a:gd name="connsiteY5" fmla="*/ 1822872 h 1822872"/>
              <a:gd name="connsiteX6" fmla="*/ 0 w 5259031"/>
              <a:gd name="connsiteY6" fmla="*/ 1822872 h 1822872"/>
              <a:gd name="connsiteX0" fmla="*/ 587117 w 4284476"/>
              <a:gd name="connsiteY0" fmla="*/ 1822872 h 1822872"/>
              <a:gd name="connsiteX1" fmla="*/ 0 w 4284476"/>
              <a:gd name="connsiteY1" fmla="*/ 0 h 1822872"/>
              <a:gd name="connsiteX2" fmla="*/ 4284476 w 4284476"/>
              <a:gd name="connsiteY2" fmla="*/ 1800200 h 1822872"/>
              <a:gd name="connsiteX3" fmla="*/ 3186479 w 4284476"/>
              <a:gd name="connsiteY3" fmla="*/ 1792050 h 1822872"/>
              <a:gd name="connsiteX4" fmla="*/ 1254937 w 4284476"/>
              <a:gd name="connsiteY4" fmla="*/ 1802324 h 1822872"/>
              <a:gd name="connsiteX5" fmla="*/ 587117 w 4284476"/>
              <a:gd name="connsiteY5" fmla="*/ 1822872 h 1822872"/>
              <a:gd name="connsiteX0" fmla="*/ 587117 w 4297209"/>
              <a:gd name="connsiteY0" fmla="*/ 1822872 h 1822872"/>
              <a:gd name="connsiteX1" fmla="*/ 0 w 4297209"/>
              <a:gd name="connsiteY1" fmla="*/ 0 h 1822872"/>
              <a:gd name="connsiteX2" fmla="*/ 4284476 w 4297209"/>
              <a:gd name="connsiteY2" fmla="*/ 1800200 h 1822872"/>
              <a:gd name="connsiteX3" fmla="*/ 4297209 w 4297209"/>
              <a:gd name="connsiteY3" fmla="*/ 1760968 h 1822872"/>
              <a:gd name="connsiteX4" fmla="*/ 3186479 w 4297209"/>
              <a:gd name="connsiteY4" fmla="*/ 1792050 h 1822872"/>
              <a:gd name="connsiteX5" fmla="*/ 1254937 w 4297209"/>
              <a:gd name="connsiteY5" fmla="*/ 1802324 h 1822872"/>
              <a:gd name="connsiteX6" fmla="*/ 587117 w 4297209"/>
              <a:gd name="connsiteY6" fmla="*/ 1822872 h 1822872"/>
              <a:gd name="connsiteX0" fmla="*/ 587117 w 4284476"/>
              <a:gd name="connsiteY0" fmla="*/ 1822872 h 1822872"/>
              <a:gd name="connsiteX1" fmla="*/ 0 w 4284476"/>
              <a:gd name="connsiteY1" fmla="*/ 0 h 1822872"/>
              <a:gd name="connsiteX2" fmla="*/ 4284476 w 4284476"/>
              <a:gd name="connsiteY2" fmla="*/ 1800200 h 1822872"/>
              <a:gd name="connsiteX3" fmla="*/ 3186479 w 4284476"/>
              <a:gd name="connsiteY3" fmla="*/ 1792050 h 1822872"/>
              <a:gd name="connsiteX4" fmla="*/ 1254937 w 4284476"/>
              <a:gd name="connsiteY4" fmla="*/ 1802324 h 1822872"/>
              <a:gd name="connsiteX5" fmla="*/ 587117 w 4284476"/>
              <a:gd name="connsiteY5" fmla="*/ 1822872 h 1822872"/>
              <a:gd name="connsiteX0" fmla="*/ 587117 w 3186479"/>
              <a:gd name="connsiteY0" fmla="*/ 1822872 h 1822872"/>
              <a:gd name="connsiteX1" fmla="*/ 0 w 3186479"/>
              <a:gd name="connsiteY1" fmla="*/ 0 h 1822872"/>
              <a:gd name="connsiteX2" fmla="*/ 3186479 w 3186479"/>
              <a:gd name="connsiteY2" fmla="*/ 1792050 h 1822872"/>
              <a:gd name="connsiteX3" fmla="*/ 1254937 w 3186479"/>
              <a:gd name="connsiteY3" fmla="*/ 1802324 h 1822872"/>
              <a:gd name="connsiteX4" fmla="*/ 587117 w 3186479"/>
              <a:gd name="connsiteY4" fmla="*/ 1822872 h 1822872"/>
              <a:gd name="connsiteX0" fmla="*/ 587117 w 1254937"/>
              <a:gd name="connsiteY0" fmla="*/ 1822872 h 1822872"/>
              <a:gd name="connsiteX1" fmla="*/ 0 w 1254937"/>
              <a:gd name="connsiteY1" fmla="*/ 0 h 1822872"/>
              <a:gd name="connsiteX2" fmla="*/ 1254937 w 1254937"/>
              <a:gd name="connsiteY2" fmla="*/ 1802324 h 1822872"/>
              <a:gd name="connsiteX3" fmla="*/ 587117 w 1254937"/>
              <a:gd name="connsiteY3" fmla="*/ 1822872 h 182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37" h="1822872">
                <a:moveTo>
                  <a:pt x="587117" y="1822872"/>
                </a:moveTo>
                <a:lnTo>
                  <a:pt x="0" y="0"/>
                </a:lnTo>
                <a:lnTo>
                  <a:pt x="1254937" y="1802324"/>
                </a:lnTo>
                <a:lnTo>
                  <a:pt x="587117" y="1822872"/>
                </a:lnTo>
                <a:close/>
              </a:path>
            </a:pathLst>
          </a:custGeom>
          <a:blipFill>
            <a:blip r:embed="rId4"/>
            <a:stretch>
              <a:fillRect l="-57981" t="925" r="-66554" b="-92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î$líḍé">
            <a:extLst>
              <a:ext uri="{FF2B5EF4-FFF2-40B4-BE49-F238E27FC236}">
                <a16:creationId xmlns:a16="http://schemas.microsoft.com/office/drawing/2014/main" id="{C63398E3-B6D6-48EB-858A-1D26FB683CBE}"/>
              </a:ext>
            </a:extLst>
          </p:cNvPr>
          <p:cNvSpPr/>
          <p:nvPr/>
        </p:nvSpPr>
        <p:spPr>
          <a:xfrm>
            <a:off x="4381706" y="2420888"/>
            <a:ext cx="1714294" cy="1822872"/>
          </a:xfrm>
          <a:custGeom>
            <a:avLst/>
            <a:gdLst>
              <a:gd name="connsiteX0" fmla="*/ 0 w 8568952"/>
              <a:gd name="connsiteY0" fmla="*/ 1800200 h 1800200"/>
              <a:gd name="connsiteX1" fmla="*/ 4284476 w 8568952"/>
              <a:gd name="connsiteY1" fmla="*/ 0 h 1800200"/>
              <a:gd name="connsiteX2" fmla="*/ 8568952 w 8568952"/>
              <a:gd name="connsiteY2" fmla="*/ 1800200 h 1800200"/>
              <a:gd name="connsiteX3" fmla="*/ 0 w 8568952"/>
              <a:gd name="connsiteY3" fmla="*/ 1800200 h 1800200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885220 w 8568952"/>
              <a:gd name="connsiteY3" fmla="*/ 1802324 h 1802324"/>
              <a:gd name="connsiteX4" fmla="*/ 0 w 8568952"/>
              <a:gd name="connsiteY4" fmla="*/ 1800200 h 1802324"/>
              <a:gd name="connsiteX0" fmla="*/ 0 w 8568952"/>
              <a:gd name="connsiteY0" fmla="*/ 1800200 h 1812598"/>
              <a:gd name="connsiteX1" fmla="*/ 4284476 w 8568952"/>
              <a:gd name="connsiteY1" fmla="*/ 0 h 1812598"/>
              <a:gd name="connsiteX2" fmla="*/ 8568952 w 8568952"/>
              <a:gd name="connsiteY2" fmla="*/ 1800200 h 1812598"/>
              <a:gd name="connsiteX3" fmla="*/ 2570182 w 8568952"/>
              <a:gd name="connsiteY3" fmla="*/ 1812598 h 1812598"/>
              <a:gd name="connsiteX4" fmla="*/ 885220 w 8568952"/>
              <a:gd name="connsiteY4" fmla="*/ 1802324 h 1812598"/>
              <a:gd name="connsiteX5" fmla="*/ 0 w 8568952"/>
              <a:gd name="connsiteY5" fmla="*/ 1800200 h 1812598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3309921 w 8568952"/>
              <a:gd name="connsiteY3" fmla="*/ 1822872 h 1822872"/>
              <a:gd name="connsiteX4" fmla="*/ 2570182 w 8568952"/>
              <a:gd name="connsiteY4" fmla="*/ 1812598 h 1822872"/>
              <a:gd name="connsiteX5" fmla="*/ 885220 w 8568952"/>
              <a:gd name="connsiteY5" fmla="*/ 1802324 h 1822872"/>
              <a:gd name="connsiteX6" fmla="*/ 0 w 8568952"/>
              <a:gd name="connsiteY6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4871593 w 8568952"/>
              <a:gd name="connsiteY3" fmla="*/ 1822872 h 1822872"/>
              <a:gd name="connsiteX4" fmla="*/ 3309921 w 8568952"/>
              <a:gd name="connsiteY4" fmla="*/ 1822872 h 1822872"/>
              <a:gd name="connsiteX5" fmla="*/ 2570182 w 8568952"/>
              <a:gd name="connsiteY5" fmla="*/ 1812598 h 1822872"/>
              <a:gd name="connsiteX6" fmla="*/ 885220 w 8568952"/>
              <a:gd name="connsiteY6" fmla="*/ 1802324 h 1822872"/>
              <a:gd name="connsiteX7" fmla="*/ 0 w 8568952"/>
              <a:gd name="connsiteY7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5539413 w 8568952"/>
              <a:gd name="connsiteY3" fmla="*/ 1802324 h 1822872"/>
              <a:gd name="connsiteX4" fmla="*/ 4871593 w 8568952"/>
              <a:gd name="connsiteY4" fmla="*/ 1822872 h 1822872"/>
              <a:gd name="connsiteX5" fmla="*/ 3309921 w 8568952"/>
              <a:gd name="connsiteY5" fmla="*/ 1822872 h 1822872"/>
              <a:gd name="connsiteX6" fmla="*/ 2570182 w 8568952"/>
              <a:gd name="connsiteY6" fmla="*/ 1812598 h 1822872"/>
              <a:gd name="connsiteX7" fmla="*/ 885220 w 8568952"/>
              <a:gd name="connsiteY7" fmla="*/ 1802324 h 1822872"/>
              <a:gd name="connsiteX8" fmla="*/ 0 w 8568952"/>
              <a:gd name="connsiteY8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7470955 w 8568952"/>
              <a:gd name="connsiteY3" fmla="*/ 1792050 h 1822872"/>
              <a:gd name="connsiteX4" fmla="*/ 5539413 w 8568952"/>
              <a:gd name="connsiteY4" fmla="*/ 1802324 h 1822872"/>
              <a:gd name="connsiteX5" fmla="*/ 4871593 w 8568952"/>
              <a:gd name="connsiteY5" fmla="*/ 1822872 h 1822872"/>
              <a:gd name="connsiteX6" fmla="*/ 3309921 w 8568952"/>
              <a:gd name="connsiteY6" fmla="*/ 1822872 h 1822872"/>
              <a:gd name="connsiteX7" fmla="*/ 2570182 w 8568952"/>
              <a:gd name="connsiteY7" fmla="*/ 1812598 h 1822872"/>
              <a:gd name="connsiteX8" fmla="*/ 885220 w 8568952"/>
              <a:gd name="connsiteY8" fmla="*/ 1802324 h 1822872"/>
              <a:gd name="connsiteX9" fmla="*/ 0 w 8568952"/>
              <a:gd name="connsiteY9" fmla="*/ 1800200 h 1822872"/>
              <a:gd name="connsiteX0" fmla="*/ 0 w 7683732"/>
              <a:gd name="connsiteY0" fmla="*/ 1802324 h 1822872"/>
              <a:gd name="connsiteX1" fmla="*/ 3399256 w 7683732"/>
              <a:gd name="connsiteY1" fmla="*/ 0 h 1822872"/>
              <a:gd name="connsiteX2" fmla="*/ 7683732 w 7683732"/>
              <a:gd name="connsiteY2" fmla="*/ 1800200 h 1822872"/>
              <a:gd name="connsiteX3" fmla="*/ 6585735 w 7683732"/>
              <a:gd name="connsiteY3" fmla="*/ 1792050 h 1822872"/>
              <a:gd name="connsiteX4" fmla="*/ 4654193 w 7683732"/>
              <a:gd name="connsiteY4" fmla="*/ 1802324 h 1822872"/>
              <a:gd name="connsiteX5" fmla="*/ 3986373 w 7683732"/>
              <a:gd name="connsiteY5" fmla="*/ 1822872 h 1822872"/>
              <a:gd name="connsiteX6" fmla="*/ 2424701 w 7683732"/>
              <a:gd name="connsiteY6" fmla="*/ 1822872 h 1822872"/>
              <a:gd name="connsiteX7" fmla="*/ 1684962 w 7683732"/>
              <a:gd name="connsiteY7" fmla="*/ 1812598 h 1822872"/>
              <a:gd name="connsiteX8" fmla="*/ 0 w 7683732"/>
              <a:gd name="connsiteY8" fmla="*/ 1802324 h 1822872"/>
              <a:gd name="connsiteX0" fmla="*/ 0 w 5998770"/>
              <a:gd name="connsiteY0" fmla="*/ 1812598 h 1822872"/>
              <a:gd name="connsiteX1" fmla="*/ 1714294 w 5998770"/>
              <a:gd name="connsiteY1" fmla="*/ 0 h 1822872"/>
              <a:gd name="connsiteX2" fmla="*/ 5998770 w 5998770"/>
              <a:gd name="connsiteY2" fmla="*/ 1800200 h 1822872"/>
              <a:gd name="connsiteX3" fmla="*/ 4900773 w 5998770"/>
              <a:gd name="connsiteY3" fmla="*/ 1792050 h 1822872"/>
              <a:gd name="connsiteX4" fmla="*/ 2969231 w 5998770"/>
              <a:gd name="connsiteY4" fmla="*/ 1802324 h 1822872"/>
              <a:gd name="connsiteX5" fmla="*/ 2301411 w 5998770"/>
              <a:gd name="connsiteY5" fmla="*/ 1822872 h 1822872"/>
              <a:gd name="connsiteX6" fmla="*/ 739739 w 5998770"/>
              <a:gd name="connsiteY6" fmla="*/ 1822872 h 1822872"/>
              <a:gd name="connsiteX7" fmla="*/ 0 w 5998770"/>
              <a:gd name="connsiteY7" fmla="*/ 1812598 h 1822872"/>
              <a:gd name="connsiteX0" fmla="*/ 0 w 5998770"/>
              <a:gd name="connsiteY0" fmla="*/ 1812598 h 1822872"/>
              <a:gd name="connsiteX1" fmla="*/ 1714294 w 5998770"/>
              <a:gd name="connsiteY1" fmla="*/ 0 h 1822872"/>
              <a:gd name="connsiteX2" fmla="*/ 5998770 w 5998770"/>
              <a:gd name="connsiteY2" fmla="*/ 1800200 h 1822872"/>
              <a:gd name="connsiteX3" fmla="*/ 4900773 w 5998770"/>
              <a:gd name="connsiteY3" fmla="*/ 1792050 h 1822872"/>
              <a:gd name="connsiteX4" fmla="*/ 2969231 w 5998770"/>
              <a:gd name="connsiteY4" fmla="*/ 1802324 h 1822872"/>
              <a:gd name="connsiteX5" fmla="*/ 739739 w 5998770"/>
              <a:gd name="connsiteY5" fmla="*/ 1822872 h 1822872"/>
              <a:gd name="connsiteX6" fmla="*/ 0 w 5998770"/>
              <a:gd name="connsiteY6" fmla="*/ 1812598 h 1822872"/>
              <a:gd name="connsiteX0" fmla="*/ 0 w 5998770"/>
              <a:gd name="connsiteY0" fmla="*/ 1812598 h 1822872"/>
              <a:gd name="connsiteX1" fmla="*/ 1714294 w 5998770"/>
              <a:gd name="connsiteY1" fmla="*/ 0 h 1822872"/>
              <a:gd name="connsiteX2" fmla="*/ 5998770 w 5998770"/>
              <a:gd name="connsiteY2" fmla="*/ 1800200 h 1822872"/>
              <a:gd name="connsiteX3" fmla="*/ 4900773 w 5998770"/>
              <a:gd name="connsiteY3" fmla="*/ 1792050 h 1822872"/>
              <a:gd name="connsiteX4" fmla="*/ 739739 w 5998770"/>
              <a:gd name="connsiteY4" fmla="*/ 1822872 h 1822872"/>
              <a:gd name="connsiteX5" fmla="*/ 0 w 5998770"/>
              <a:gd name="connsiteY5" fmla="*/ 1812598 h 1822872"/>
              <a:gd name="connsiteX0" fmla="*/ 0 w 5998770"/>
              <a:gd name="connsiteY0" fmla="*/ 1812598 h 1822872"/>
              <a:gd name="connsiteX1" fmla="*/ 1714294 w 5998770"/>
              <a:gd name="connsiteY1" fmla="*/ 0 h 1822872"/>
              <a:gd name="connsiteX2" fmla="*/ 5998770 w 5998770"/>
              <a:gd name="connsiteY2" fmla="*/ 1800200 h 1822872"/>
              <a:gd name="connsiteX3" fmla="*/ 739739 w 5998770"/>
              <a:gd name="connsiteY3" fmla="*/ 1822872 h 1822872"/>
              <a:gd name="connsiteX4" fmla="*/ 0 w 5998770"/>
              <a:gd name="connsiteY4" fmla="*/ 1812598 h 1822872"/>
              <a:gd name="connsiteX0" fmla="*/ 0 w 1714294"/>
              <a:gd name="connsiteY0" fmla="*/ 1812598 h 1822872"/>
              <a:gd name="connsiteX1" fmla="*/ 1714294 w 1714294"/>
              <a:gd name="connsiteY1" fmla="*/ 0 h 1822872"/>
              <a:gd name="connsiteX2" fmla="*/ 739739 w 1714294"/>
              <a:gd name="connsiteY2" fmla="*/ 1822872 h 1822872"/>
              <a:gd name="connsiteX3" fmla="*/ 0 w 1714294"/>
              <a:gd name="connsiteY3" fmla="*/ 1812598 h 182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294" h="1822872">
                <a:moveTo>
                  <a:pt x="0" y="1812598"/>
                </a:moveTo>
                <a:lnTo>
                  <a:pt x="1714294" y="0"/>
                </a:lnTo>
                <a:lnTo>
                  <a:pt x="739739" y="1822872"/>
                </a:lnTo>
                <a:lnTo>
                  <a:pt x="0" y="1812598"/>
                </a:lnTo>
                <a:close/>
              </a:path>
            </a:pathLst>
          </a:custGeom>
          <a:blipFill>
            <a:blip r:embed="rId5"/>
            <a:stretch>
              <a:fillRect l="-30529" t="925" r="-33840" b="-92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îŝlídé">
            <a:extLst>
              <a:ext uri="{FF2B5EF4-FFF2-40B4-BE49-F238E27FC236}">
                <a16:creationId xmlns:a16="http://schemas.microsoft.com/office/drawing/2014/main" id="{001EA7C8-096D-45B4-A0F6-6F1A4A253C80}"/>
              </a:ext>
            </a:extLst>
          </p:cNvPr>
          <p:cNvSpPr/>
          <p:nvPr/>
        </p:nvSpPr>
        <p:spPr>
          <a:xfrm>
            <a:off x="1811524" y="2420888"/>
            <a:ext cx="4284476" cy="1802324"/>
          </a:xfrm>
          <a:custGeom>
            <a:avLst/>
            <a:gdLst>
              <a:gd name="connsiteX0" fmla="*/ 0 w 8568952"/>
              <a:gd name="connsiteY0" fmla="*/ 1800200 h 1800200"/>
              <a:gd name="connsiteX1" fmla="*/ 4284476 w 8568952"/>
              <a:gd name="connsiteY1" fmla="*/ 0 h 1800200"/>
              <a:gd name="connsiteX2" fmla="*/ 8568952 w 8568952"/>
              <a:gd name="connsiteY2" fmla="*/ 1800200 h 1800200"/>
              <a:gd name="connsiteX3" fmla="*/ 0 w 8568952"/>
              <a:gd name="connsiteY3" fmla="*/ 1800200 h 1800200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885220 w 8568952"/>
              <a:gd name="connsiteY3" fmla="*/ 1802324 h 1802324"/>
              <a:gd name="connsiteX4" fmla="*/ 0 w 8568952"/>
              <a:gd name="connsiteY4" fmla="*/ 1800200 h 1802324"/>
              <a:gd name="connsiteX0" fmla="*/ 0 w 8568952"/>
              <a:gd name="connsiteY0" fmla="*/ 1800200 h 1812598"/>
              <a:gd name="connsiteX1" fmla="*/ 4284476 w 8568952"/>
              <a:gd name="connsiteY1" fmla="*/ 0 h 1812598"/>
              <a:gd name="connsiteX2" fmla="*/ 8568952 w 8568952"/>
              <a:gd name="connsiteY2" fmla="*/ 1800200 h 1812598"/>
              <a:gd name="connsiteX3" fmla="*/ 2570182 w 8568952"/>
              <a:gd name="connsiteY3" fmla="*/ 1812598 h 1812598"/>
              <a:gd name="connsiteX4" fmla="*/ 885220 w 8568952"/>
              <a:gd name="connsiteY4" fmla="*/ 1802324 h 1812598"/>
              <a:gd name="connsiteX5" fmla="*/ 0 w 8568952"/>
              <a:gd name="connsiteY5" fmla="*/ 1800200 h 1812598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3309921 w 8568952"/>
              <a:gd name="connsiteY3" fmla="*/ 1822872 h 1822872"/>
              <a:gd name="connsiteX4" fmla="*/ 2570182 w 8568952"/>
              <a:gd name="connsiteY4" fmla="*/ 1812598 h 1822872"/>
              <a:gd name="connsiteX5" fmla="*/ 885220 w 8568952"/>
              <a:gd name="connsiteY5" fmla="*/ 1802324 h 1822872"/>
              <a:gd name="connsiteX6" fmla="*/ 0 w 8568952"/>
              <a:gd name="connsiteY6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4871593 w 8568952"/>
              <a:gd name="connsiteY3" fmla="*/ 1822872 h 1822872"/>
              <a:gd name="connsiteX4" fmla="*/ 3309921 w 8568952"/>
              <a:gd name="connsiteY4" fmla="*/ 1822872 h 1822872"/>
              <a:gd name="connsiteX5" fmla="*/ 2570182 w 8568952"/>
              <a:gd name="connsiteY5" fmla="*/ 1812598 h 1822872"/>
              <a:gd name="connsiteX6" fmla="*/ 885220 w 8568952"/>
              <a:gd name="connsiteY6" fmla="*/ 1802324 h 1822872"/>
              <a:gd name="connsiteX7" fmla="*/ 0 w 8568952"/>
              <a:gd name="connsiteY7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5539413 w 8568952"/>
              <a:gd name="connsiteY3" fmla="*/ 1802324 h 1822872"/>
              <a:gd name="connsiteX4" fmla="*/ 4871593 w 8568952"/>
              <a:gd name="connsiteY4" fmla="*/ 1822872 h 1822872"/>
              <a:gd name="connsiteX5" fmla="*/ 3309921 w 8568952"/>
              <a:gd name="connsiteY5" fmla="*/ 1822872 h 1822872"/>
              <a:gd name="connsiteX6" fmla="*/ 2570182 w 8568952"/>
              <a:gd name="connsiteY6" fmla="*/ 1812598 h 1822872"/>
              <a:gd name="connsiteX7" fmla="*/ 885220 w 8568952"/>
              <a:gd name="connsiteY7" fmla="*/ 1802324 h 1822872"/>
              <a:gd name="connsiteX8" fmla="*/ 0 w 8568952"/>
              <a:gd name="connsiteY8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7470955 w 8568952"/>
              <a:gd name="connsiteY3" fmla="*/ 1792050 h 1822872"/>
              <a:gd name="connsiteX4" fmla="*/ 5539413 w 8568952"/>
              <a:gd name="connsiteY4" fmla="*/ 1802324 h 1822872"/>
              <a:gd name="connsiteX5" fmla="*/ 4871593 w 8568952"/>
              <a:gd name="connsiteY5" fmla="*/ 1822872 h 1822872"/>
              <a:gd name="connsiteX6" fmla="*/ 3309921 w 8568952"/>
              <a:gd name="connsiteY6" fmla="*/ 1822872 h 1822872"/>
              <a:gd name="connsiteX7" fmla="*/ 2570182 w 8568952"/>
              <a:gd name="connsiteY7" fmla="*/ 1812598 h 1822872"/>
              <a:gd name="connsiteX8" fmla="*/ 885220 w 8568952"/>
              <a:gd name="connsiteY8" fmla="*/ 1802324 h 1822872"/>
              <a:gd name="connsiteX9" fmla="*/ 0 w 8568952"/>
              <a:gd name="connsiteY9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7470955 w 8568952"/>
              <a:gd name="connsiteY3" fmla="*/ 1792050 h 1822872"/>
              <a:gd name="connsiteX4" fmla="*/ 5539413 w 8568952"/>
              <a:gd name="connsiteY4" fmla="*/ 1802324 h 1822872"/>
              <a:gd name="connsiteX5" fmla="*/ 4871593 w 8568952"/>
              <a:gd name="connsiteY5" fmla="*/ 1822872 h 1822872"/>
              <a:gd name="connsiteX6" fmla="*/ 3309921 w 8568952"/>
              <a:gd name="connsiteY6" fmla="*/ 1822872 h 1822872"/>
              <a:gd name="connsiteX7" fmla="*/ 885220 w 8568952"/>
              <a:gd name="connsiteY7" fmla="*/ 1802324 h 1822872"/>
              <a:gd name="connsiteX8" fmla="*/ 0 w 8568952"/>
              <a:gd name="connsiteY8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7470955 w 8568952"/>
              <a:gd name="connsiteY3" fmla="*/ 1792050 h 1822872"/>
              <a:gd name="connsiteX4" fmla="*/ 5539413 w 8568952"/>
              <a:gd name="connsiteY4" fmla="*/ 1802324 h 1822872"/>
              <a:gd name="connsiteX5" fmla="*/ 4871593 w 8568952"/>
              <a:gd name="connsiteY5" fmla="*/ 1822872 h 1822872"/>
              <a:gd name="connsiteX6" fmla="*/ 885220 w 8568952"/>
              <a:gd name="connsiteY6" fmla="*/ 1802324 h 1822872"/>
              <a:gd name="connsiteX7" fmla="*/ 0 w 8568952"/>
              <a:gd name="connsiteY7" fmla="*/ 1800200 h 1822872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7470955 w 8568952"/>
              <a:gd name="connsiteY3" fmla="*/ 1792050 h 1802324"/>
              <a:gd name="connsiteX4" fmla="*/ 5539413 w 8568952"/>
              <a:gd name="connsiteY4" fmla="*/ 1802324 h 1802324"/>
              <a:gd name="connsiteX5" fmla="*/ 885220 w 8568952"/>
              <a:gd name="connsiteY5" fmla="*/ 1802324 h 1802324"/>
              <a:gd name="connsiteX6" fmla="*/ 0 w 8568952"/>
              <a:gd name="connsiteY6" fmla="*/ 1800200 h 1802324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7470955 w 8568952"/>
              <a:gd name="connsiteY3" fmla="*/ 1792050 h 1802324"/>
              <a:gd name="connsiteX4" fmla="*/ 885220 w 8568952"/>
              <a:gd name="connsiteY4" fmla="*/ 1802324 h 1802324"/>
              <a:gd name="connsiteX5" fmla="*/ 0 w 8568952"/>
              <a:gd name="connsiteY5" fmla="*/ 1800200 h 1802324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885220 w 8568952"/>
              <a:gd name="connsiteY3" fmla="*/ 1802324 h 1802324"/>
              <a:gd name="connsiteX4" fmla="*/ 0 w 8568952"/>
              <a:gd name="connsiteY4" fmla="*/ 1800200 h 1802324"/>
              <a:gd name="connsiteX0" fmla="*/ 0 w 4284476"/>
              <a:gd name="connsiteY0" fmla="*/ 1800200 h 1802324"/>
              <a:gd name="connsiteX1" fmla="*/ 4284476 w 4284476"/>
              <a:gd name="connsiteY1" fmla="*/ 0 h 1802324"/>
              <a:gd name="connsiteX2" fmla="*/ 885220 w 4284476"/>
              <a:gd name="connsiteY2" fmla="*/ 1802324 h 1802324"/>
              <a:gd name="connsiteX3" fmla="*/ 0 w 4284476"/>
              <a:gd name="connsiteY3" fmla="*/ 1800200 h 180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476" h="1802324">
                <a:moveTo>
                  <a:pt x="0" y="1800200"/>
                </a:moveTo>
                <a:lnTo>
                  <a:pt x="4284476" y="0"/>
                </a:lnTo>
                <a:lnTo>
                  <a:pt x="885220" y="1802324"/>
                </a:lnTo>
                <a:lnTo>
                  <a:pt x="0" y="1800200"/>
                </a:lnTo>
                <a:close/>
              </a:path>
            </a:pathLst>
          </a:custGeom>
          <a:blipFill>
            <a:blip r:embed="rId6"/>
            <a:stretch>
              <a:fillRect l="125" t="-26134" r="-125" b="-2765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6B681C6-4C18-4A17-9FD1-C875A64A5C3C}"/>
              </a:ext>
            </a:extLst>
          </p:cNvPr>
          <p:cNvCxnSpPr/>
          <p:nvPr/>
        </p:nvCxnSpPr>
        <p:spPr>
          <a:xfrm>
            <a:off x="3376749" y="4884155"/>
            <a:ext cx="0" cy="104600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0A6EEA8-846F-4276-8F07-46997810FD0F}"/>
              </a:ext>
            </a:extLst>
          </p:cNvPr>
          <p:cNvCxnSpPr/>
          <p:nvPr/>
        </p:nvCxnSpPr>
        <p:spPr>
          <a:xfrm>
            <a:off x="6110575" y="4861507"/>
            <a:ext cx="0" cy="104600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177412D-2205-4B18-84B3-C8A5F4E4A634}"/>
              </a:ext>
            </a:extLst>
          </p:cNvPr>
          <p:cNvCxnSpPr/>
          <p:nvPr/>
        </p:nvCxnSpPr>
        <p:spPr>
          <a:xfrm>
            <a:off x="8844401" y="4861507"/>
            <a:ext cx="0" cy="104600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šḻîḍè">
            <a:extLst>
              <a:ext uri="{FF2B5EF4-FFF2-40B4-BE49-F238E27FC236}">
                <a16:creationId xmlns:a16="http://schemas.microsoft.com/office/drawing/2014/main" id="{3C1DDBA7-25CD-4687-B818-B5F6674E44CB}"/>
              </a:ext>
            </a:extLst>
          </p:cNvPr>
          <p:cNvSpPr txBox="1"/>
          <p:nvPr/>
        </p:nvSpPr>
        <p:spPr>
          <a:xfrm>
            <a:off x="669925" y="1141889"/>
            <a:ext cx="10848976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34" name="ïšļíḋê">
            <a:extLst>
              <a:ext uri="{FF2B5EF4-FFF2-40B4-BE49-F238E27FC236}">
                <a16:creationId xmlns:a16="http://schemas.microsoft.com/office/drawing/2014/main" id="{08D25EC2-BC1D-4192-8687-4546DFFF74DF}"/>
              </a:ext>
            </a:extLst>
          </p:cNvPr>
          <p:cNvSpPr/>
          <p:nvPr/>
        </p:nvSpPr>
        <p:spPr>
          <a:xfrm>
            <a:off x="2072408" y="3980064"/>
            <a:ext cx="504720" cy="5047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işlíḓê">
            <a:extLst>
              <a:ext uri="{FF2B5EF4-FFF2-40B4-BE49-F238E27FC236}">
                <a16:creationId xmlns:a16="http://schemas.microsoft.com/office/drawing/2014/main" id="{69654F49-7A25-48A4-B3F8-C6BA4BE282EE}"/>
              </a:ext>
            </a:extLst>
          </p:cNvPr>
          <p:cNvSpPr/>
          <p:nvPr/>
        </p:nvSpPr>
        <p:spPr bwMode="auto">
          <a:xfrm>
            <a:off x="2197393" y="4096977"/>
            <a:ext cx="253157" cy="24822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2" name="íšļíḑé">
            <a:extLst>
              <a:ext uri="{FF2B5EF4-FFF2-40B4-BE49-F238E27FC236}">
                <a16:creationId xmlns:a16="http://schemas.microsoft.com/office/drawing/2014/main" id="{33D98CC7-D81B-4DAE-BD0B-DC4042940FAA}"/>
              </a:ext>
            </a:extLst>
          </p:cNvPr>
          <p:cNvSpPr/>
          <p:nvPr/>
        </p:nvSpPr>
        <p:spPr>
          <a:xfrm>
            <a:off x="4574144" y="3980064"/>
            <a:ext cx="504720" cy="50472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iṣḻiḋê">
            <a:extLst>
              <a:ext uri="{FF2B5EF4-FFF2-40B4-BE49-F238E27FC236}">
                <a16:creationId xmlns:a16="http://schemas.microsoft.com/office/drawing/2014/main" id="{B15382C3-36C7-457A-86BC-E9091841286B}"/>
              </a:ext>
            </a:extLst>
          </p:cNvPr>
          <p:cNvSpPr/>
          <p:nvPr/>
        </p:nvSpPr>
        <p:spPr bwMode="auto">
          <a:xfrm>
            <a:off x="4699925" y="4103110"/>
            <a:ext cx="253157" cy="24822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0" name="iṡ1íde">
            <a:extLst>
              <a:ext uri="{FF2B5EF4-FFF2-40B4-BE49-F238E27FC236}">
                <a16:creationId xmlns:a16="http://schemas.microsoft.com/office/drawing/2014/main" id="{15B27BD2-1BC3-404D-9776-DE5B6EA48D7F}"/>
              </a:ext>
            </a:extLst>
          </p:cNvPr>
          <p:cNvSpPr/>
          <p:nvPr/>
        </p:nvSpPr>
        <p:spPr>
          <a:xfrm>
            <a:off x="6764011" y="3980064"/>
            <a:ext cx="504720" cy="50472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iṧ1ïḓe">
            <a:extLst>
              <a:ext uri="{FF2B5EF4-FFF2-40B4-BE49-F238E27FC236}">
                <a16:creationId xmlns:a16="http://schemas.microsoft.com/office/drawing/2014/main" id="{6434B757-0DF7-4A6B-98B9-569FAB6F8015}"/>
              </a:ext>
            </a:extLst>
          </p:cNvPr>
          <p:cNvSpPr/>
          <p:nvPr/>
        </p:nvSpPr>
        <p:spPr bwMode="auto">
          <a:xfrm>
            <a:off x="6895335" y="4116051"/>
            <a:ext cx="253157" cy="24822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8" name="í$ḻídè">
            <a:extLst>
              <a:ext uri="{FF2B5EF4-FFF2-40B4-BE49-F238E27FC236}">
                <a16:creationId xmlns:a16="http://schemas.microsoft.com/office/drawing/2014/main" id="{CC722742-0E12-4179-A54F-DEB0944FD2C1}"/>
              </a:ext>
            </a:extLst>
          </p:cNvPr>
          <p:cNvSpPr/>
          <p:nvPr/>
        </p:nvSpPr>
        <p:spPr>
          <a:xfrm>
            <a:off x="9426000" y="3980064"/>
            <a:ext cx="504720" cy="50472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íṡḻíḋe">
            <a:extLst>
              <a:ext uri="{FF2B5EF4-FFF2-40B4-BE49-F238E27FC236}">
                <a16:creationId xmlns:a16="http://schemas.microsoft.com/office/drawing/2014/main" id="{63717F47-04C3-4650-8D07-A7F87ADA7E81}"/>
              </a:ext>
            </a:extLst>
          </p:cNvPr>
          <p:cNvSpPr/>
          <p:nvPr/>
        </p:nvSpPr>
        <p:spPr bwMode="auto">
          <a:xfrm>
            <a:off x="9559266" y="4116051"/>
            <a:ext cx="253157" cy="24822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6" name="iṧľiḍê">
            <a:extLst>
              <a:ext uri="{FF2B5EF4-FFF2-40B4-BE49-F238E27FC236}">
                <a16:creationId xmlns:a16="http://schemas.microsoft.com/office/drawing/2014/main" id="{3E584C08-FF5F-4B78-B47F-3896F92DF8BF}"/>
              </a:ext>
            </a:extLst>
          </p:cNvPr>
          <p:cNvSpPr/>
          <p:nvPr/>
        </p:nvSpPr>
        <p:spPr bwMode="auto">
          <a:xfrm>
            <a:off x="1101000" y="532752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7" name="íšļîḋê">
            <a:extLst>
              <a:ext uri="{FF2B5EF4-FFF2-40B4-BE49-F238E27FC236}">
                <a16:creationId xmlns:a16="http://schemas.microsoft.com/office/drawing/2014/main" id="{5EF4AE22-72F7-4B93-9584-C2D81145FB6A}"/>
              </a:ext>
            </a:extLst>
          </p:cNvPr>
          <p:cNvSpPr txBox="1"/>
          <p:nvPr/>
        </p:nvSpPr>
        <p:spPr bwMode="auto">
          <a:xfrm>
            <a:off x="1101000" y="491464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4" name="ïṧḻídê">
            <a:extLst>
              <a:ext uri="{FF2B5EF4-FFF2-40B4-BE49-F238E27FC236}">
                <a16:creationId xmlns:a16="http://schemas.microsoft.com/office/drawing/2014/main" id="{6D812932-290B-43C2-BE92-41703E9492DB}"/>
              </a:ext>
            </a:extLst>
          </p:cNvPr>
          <p:cNvSpPr/>
          <p:nvPr/>
        </p:nvSpPr>
        <p:spPr bwMode="auto">
          <a:xfrm>
            <a:off x="3771000" y="532752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5" name="ïṥ1íďè">
            <a:extLst>
              <a:ext uri="{FF2B5EF4-FFF2-40B4-BE49-F238E27FC236}">
                <a16:creationId xmlns:a16="http://schemas.microsoft.com/office/drawing/2014/main" id="{C416F4CC-18D3-4335-9710-2682BBE4B869}"/>
              </a:ext>
            </a:extLst>
          </p:cNvPr>
          <p:cNvSpPr txBox="1"/>
          <p:nvPr/>
        </p:nvSpPr>
        <p:spPr bwMode="auto">
          <a:xfrm>
            <a:off x="3771000" y="491464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2" name="ïṣľîḓê">
            <a:extLst>
              <a:ext uri="{FF2B5EF4-FFF2-40B4-BE49-F238E27FC236}">
                <a16:creationId xmlns:a16="http://schemas.microsoft.com/office/drawing/2014/main" id="{D22A1CA7-24D3-4C86-918D-DFA4BF5900E9}"/>
              </a:ext>
            </a:extLst>
          </p:cNvPr>
          <p:cNvSpPr/>
          <p:nvPr/>
        </p:nvSpPr>
        <p:spPr bwMode="auto">
          <a:xfrm>
            <a:off x="6441000" y="5316244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3" name="išlïḋe">
            <a:extLst>
              <a:ext uri="{FF2B5EF4-FFF2-40B4-BE49-F238E27FC236}">
                <a16:creationId xmlns:a16="http://schemas.microsoft.com/office/drawing/2014/main" id="{E952D85F-2CE2-4EB2-B7F4-26617C3C7B04}"/>
              </a:ext>
            </a:extLst>
          </p:cNvPr>
          <p:cNvSpPr txBox="1"/>
          <p:nvPr/>
        </p:nvSpPr>
        <p:spPr bwMode="auto">
          <a:xfrm>
            <a:off x="6441000" y="4903364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0" name="îSľíḍê">
            <a:extLst>
              <a:ext uri="{FF2B5EF4-FFF2-40B4-BE49-F238E27FC236}">
                <a16:creationId xmlns:a16="http://schemas.microsoft.com/office/drawing/2014/main" id="{1FCD32F1-8B4B-484B-87E6-91FBAC4ACAE2}"/>
              </a:ext>
            </a:extLst>
          </p:cNvPr>
          <p:cNvSpPr/>
          <p:nvPr/>
        </p:nvSpPr>
        <p:spPr bwMode="auto">
          <a:xfrm>
            <a:off x="9111000" y="532576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1" name="îŝḻiḑè">
            <a:extLst>
              <a:ext uri="{FF2B5EF4-FFF2-40B4-BE49-F238E27FC236}">
                <a16:creationId xmlns:a16="http://schemas.microsoft.com/office/drawing/2014/main" id="{5D270DAA-3C3B-4FB8-A8E5-8FCDCFAF1874}"/>
              </a:ext>
            </a:extLst>
          </p:cNvPr>
          <p:cNvSpPr txBox="1"/>
          <p:nvPr/>
        </p:nvSpPr>
        <p:spPr bwMode="auto">
          <a:xfrm>
            <a:off x="9111000" y="491288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45363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382962" y="4298950"/>
            <a:ext cx="5426076" cy="610272"/>
          </a:xfrm>
        </p:spPr>
        <p:txBody>
          <a:bodyPr>
            <a:normAutofit/>
          </a:bodyPr>
          <a:lstStyle/>
          <a:p>
            <a:r>
              <a:rPr lang="en-US" altLang="zh-CN" sz="2800" b="0"/>
              <a:t>And Your Slogan Here.</a:t>
            </a:r>
            <a:endParaRPr lang="zh-CN" altLang="en-US" sz="2800" b="0" dirty="0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2664754" y="3162300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chemeClr val="accent1"/>
                </a:solidFill>
              </a:rPr>
              <a:t>Thanks</a:t>
            </a:r>
            <a:r>
              <a:rPr lang="en-US" altLang="zh-CN" sz="8000" dirty="0">
                <a:solidFill>
                  <a:schemeClr val="accent1"/>
                </a:solidFill>
              </a:rPr>
              <a:t>.</a:t>
            </a:r>
            <a:endParaRPr lang="zh-CN" altLang="en-US" sz="8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022809" y="2128458"/>
            <a:ext cx="4460537" cy="691252"/>
            <a:chOff x="1101012" y="2911151"/>
            <a:chExt cx="9573211" cy="1483567"/>
          </a:xfrm>
        </p:grpSpPr>
        <p:sp>
          <p:nvSpPr>
            <p:cNvPr id="2" name="椭圆 1"/>
            <p:cNvSpPr/>
            <p:nvPr/>
          </p:nvSpPr>
          <p:spPr>
            <a:xfrm>
              <a:off x="5551715" y="3069771"/>
              <a:ext cx="643813" cy="6438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447454" y="3069771"/>
              <a:ext cx="643813" cy="643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7343193" y="3069771"/>
              <a:ext cx="643813" cy="643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238932" y="3069771"/>
              <a:ext cx="643813" cy="643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134671" y="3069771"/>
              <a:ext cx="643813" cy="6438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030410" y="3069771"/>
              <a:ext cx="643813" cy="64381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01012" y="3069771"/>
              <a:ext cx="643813" cy="6438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996751" y="3069771"/>
              <a:ext cx="643813" cy="6438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892490" y="3069771"/>
              <a:ext cx="643813" cy="6438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788229" y="3069771"/>
              <a:ext cx="643813" cy="6438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982546" y="2911151"/>
              <a:ext cx="0" cy="148356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69927" y="1512847"/>
            <a:ext cx="585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主题色彩 </a:t>
            </a:r>
            <a:r>
              <a:rPr lang="en-US" altLang="zh-CN" sz="1600" dirty="0"/>
              <a:t>THEME COLORS</a:t>
            </a:r>
            <a:endParaRPr lang="zh-CN" altLang="en-US" sz="1600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669926" y="1843079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69927" y="2689502"/>
            <a:ext cx="216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背景 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Text/Background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41869" y="2689502"/>
            <a:ext cx="2876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填充色 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Accents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9927" y="3943131"/>
            <a:ext cx="585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主题字体 </a:t>
            </a:r>
            <a:r>
              <a:rPr lang="en-US" altLang="zh-CN" sz="1600" dirty="0"/>
              <a:t>THEME FONTS</a:t>
            </a:r>
            <a:endParaRPr lang="zh-CN" altLang="en-US" sz="16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669926" y="4273363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69928" y="4407101"/>
            <a:ext cx="5048569" cy="834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中文字体：微软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雅黑  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Asian Font: Microsoft Yahei</a:t>
            </a:r>
          </a:p>
          <a:p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英文字体：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Arial  Lation Font: Arial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70727" y="1512847"/>
            <a:ext cx="4449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预设参考线（</a:t>
            </a:r>
            <a:r>
              <a:rPr lang="en-US" altLang="zh-CN" sz="1600" dirty="0"/>
              <a:t>2013</a:t>
            </a:r>
            <a:r>
              <a:rPr lang="zh-CN" altLang="en-US" sz="1600" dirty="0"/>
              <a:t>版本及以上）</a:t>
            </a:r>
            <a:r>
              <a:rPr lang="en-US" altLang="zh-CN" sz="1600" dirty="0"/>
              <a:t> GUIDES</a:t>
            </a:r>
            <a:endParaRPr lang="zh-CN" altLang="en-US" sz="1600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7070725" y="1843079"/>
            <a:ext cx="44497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6979298" y="2204128"/>
            <a:ext cx="4541191" cy="3084493"/>
            <a:chOff x="6979298" y="2204127"/>
            <a:chExt cx="4541190" cy="3084493"/>
          </a:xfrm>
        </p:grpSpPr>
        <p:sp>
          <p:nvSpPr>
            <p:cNvPr id="35" name="矩形 34"/>
            <p:cNvSpPr/>
            <p:nvPr/>
          </p:nvSpPr>
          <p:spPr>
            <a:xfrm>
              <a:off x="7070725" y="2240059"/>
              <a:ext cx="4449762" cy="25029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333861" y="2204127"/>
              <a:ext cx="0" cy="27317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1280709" y="2204127"/>
              <a:ext cx="0" cy="27317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979298" y="2667246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979298" y="2746562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979298" y="4443008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979298" y="4517653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333860" y="2741891"/>
              <a:ext cx="3946848" cy="170111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7070725" y="4822365"/>
              <a:ext cx="4449763" cy="4662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ALT+F9 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开启和查看本主题预设的</a:t>
              </a:r>
              <a:r>
                <a:rPr lang="zh-CN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参考线</a:t>
              </a:r>
              <a:endParaRPr lang="en-US" altLang="zh-CN" sz="1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 Alt + F9 to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display/hidden guides.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zh-CN" altLang="en-US" sz="1100" dirty="0">
                <a:solidFill>
                  <a:srgbClr val="CC4A4A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69927" y="3104921"/>
            <a:ext cx="58521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000" dirty="0">
                <a:solidFill>
                  <a:srgbClr val="CC4A4A"/>
                </a:solidFill>
              </a:rPr>
              <a:t>*可以通过</a:t>
            </a:r>
            <a:r>
              <a:rPr lang="en-US" altLang="zh-CN" sz="1000" dirty="0">
                <a:solidFill>
                  <a:srgbClr val="CC4A4A"/>
                </a:solidFill>
              </a:rPr>
              <a:t>iSlide 【</a:t>
            </a:r>
            <a:r>
              <a:rPr lang="zh-CN" altLang="en-US" sz="1000" dirty="0">
                <a:solidFill>
                  <a:srgbClr val="CC4A4A"/>
                </a:solidFill>
              </a:rPr>
              <a:t>色彩库</a:t>
            </a:r>
            <a:r>
              <a:rPr lang="en-US" altLang="zh-CN" sz="1000" dirty="0">
                <a:solidFill>
                  <a:srgbClr val="CC4A4A"/>
                </a:solidFill>
              </a:rPr>
              <a:t>】</a:t>
            </a:r>
            <a:r>
              <a:rPr lang="zh-CN" altLang="en-US" sz="1000" dirty="0">
                <a:solidFill>
                  <a:srgbClr val="CC4A4A"/>
                </a:solidFill>
              </a:rPr>
              <a:t>功能，快速应用</a:t>
            </a:r>
            <a:r>
              <a:rPr lang="zh-CN" altLang="en-US" sz="1000">
                <a:solidFill>
                  <a:srgbClr val="CC4A4A"/>
                </a:solidFill>
              </a:rPr>
              <a:t>更多色彩</a:t>
            </a:r>
            <a:endParaRPr lang="en-US" altLang="zh-CN" sz="1000">
              <a:solidFill>
                <a:srgbClr val="CC4A4A"/>
              </a:solidFill>
            </a:endParaRPr>
          </a:p>
          <a:p>
            <a:r>
              <a:rPr lang="en-US" altLang="zh-CN" sz="1000">
                <a:solidFill>
                  <a:srgbClr val="CC4A4A"/>
                </a:solidFill>
              </a:rPr>
              <a:t> Use Color Library to apply theme colors.</a:t>
            </a:r>
            <a:endParaRPr lang="zh-CN" altLang="en-US" sz="1000" dirty="0">
              <a:solidFill>
                <a:srgbClr val="CC4A4A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9927" y="5304239"/>
            <a:ext cx="58521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000" dirty="0">
                <a:solidFill>
                  <a:srgbClr val="CC4A4A"/>
                </a:solidFill>
              </a:rPr>
              <a:t>*可以在</a:t>
            </a:r>
            <a:r>
              <a:rPr lang="en-US" altLang="zh-CN" sz="1000" dirty="0">
                <a:solidFill>
                  <a:srgbClr val="CC4A4A"/>
                </a:solidFill>
              </a:rPr>
              <a:t>【</a:t>
            </a:r>
            <a:r>
              <a:rPr lang="zh-CN" altLang="en-US" sz="1000" dirty="0">
                <a:solidFill>
                  <a:srgbClr val="CC4A4A"/>
                </a:solidFill>
              </a:rPr>
              <a:t>设计</a:t>
            </a:r>
            <a:r>
              <a:rPr lang="en-US" altLang="zh-CN" sz="1000" dirty="0">
                <a:solidFill>
                  <a:srgbClr val="CC4A4A"/>
                </a:solidFill>
              </a:rPr>
              <a:t>】</a:t>
            </a:r>
            <a:r>
              <a:rPr lang="zh-CN" altLang="en-US" sz="1000" dirty="0">
                <a:solidFill>
                  <a:srgbClr val="CC4A4A"/>
                </a:solidFill>
              </a:rPr>
              <a:t>菜单</a:t>
            </a:r>
            <a:r>
              <a:rPr lang="en-US" altLang="zh-CN" sz="1000" dirty="0">
                <a:solidFill>
                  <a:srgbClr val="CC4A4A"/>
                </a:solidFill>
              </a:rPr>
              <a:t>【</a:t>
            </a:r>
            <a:r>
              <a:rPr lang="zh-CN" altLang="en-US" sz="1000" dirty="0">
                <a:solidFill>
                  <a:srgbClr val="CC4A4A"/>
                </a:solidFill>
              </a:rPr>
              <a:t>字体</a:t>
            </a:r>
            <a:r>
              <a:rPr lang="en-US" altLang="zh-CN" sz="1000" dirty="0">
                <a:solidFill>
                  <a:srgbClr val="CC4A4A"/>
                </a:solidFill>
              </a:rPr>
              <a:t>】</a:t>
            </a:r>
            <a:r>
              <a:rPr lang="zh-CN" altLang="en-US" sz="1000" dirty="0">
                <a:solidFill>
                  <a:srgbClr val="CC4A4A"/>
                </a:solidFill>
              </a:rPr>
              <a:t>中改变，或应用</a:t>
            </a:r>
            <a:r>
              <a:rPr lang="en-US" altLang="zh-CN" sz="1000" dirty="0">
                <a:solidFill>
                  <a:srgbClr val="CC4A4A"/>
                </a:solidFill>
              </a:rPr>
              <a:t>iSlide【</a:t>
            </a:r>
            <a:r>
              <a:rPr lang="zh-CN" altLang="en-US" sz="1000" dirty="0">
                <a:solidFill>
                  <a:srgbClr val="CC4A4A"/>
                </a:solidFill>
              </a:rPr>
              <a:t>统一字体</a:t>
            </a:r>
            <a:r>
              <a:rPr lang="en-US" altLang="zh-CN" sz="1000" dirty="0">
                <a:solidFill>
                  <a:srgbClr val="CC4A4A"/>
                </a:solidFill>
              </a:rPr>
              <a:t>】</a:t>
            </a:r>
            <a:r>
              <a:rPr lang="zh-CN" altLang="en-US" sz="1000" dirty="0">
                <a:solidFill>
                  <a:srgbClr val="CC4A4A"/>
                </a:solidFill>
              </a:rPr>
              <a:t>功能</a:t>
            </a:r>
            <a:r>
              <a:rPr lang="zh-CN" altLang="en-US" sz="1000">
                <a:solidFill>
                  <a:srgbClr val="CC4A4A"/>
                </a:solidFill>
              </a:rPr>
              <a:t>改变设置。</a:t>
            </a:r>
            <a:endParaRPr lang="en-US" altLang="zh-CN" sz="1000">
              <a:solidFill>
                <a:srgbClr val="CC4A4A"/>
              </a:solidFill>
            </a:endParaRPr>
          </a:p>
          <a:p>
            <a:r>
              <a:rPr lang="en-US" altLang="zh-CN" sz="1000">
                <a:solidFill>
                  <a:srgbClr val="CC4A4A"/>
                </a:solidFill>
              </a:rPr>
              <a:t> Use Design, Variants, Fonts to change theme fonts, or just use Uniform Fonts in</a:t>
            </a:r>
            <a:r>
              <a:rPr lang="zh-CN" altLang="en-US" sz="1000">
                <a:solidFill>
                  <a:srgbClr val="CC4A4A"/>
                </a:solidFill>
              </a:rPr>
              <a:t> </a:t>
            </a:r>
            <a:r>
              <a:rPr lang="en-US" altLang="zh-CN" sz="1000">
                <a:solidFill>
                  <a:srgbClr val="CC4A4A"/>
                </a:solidFill>
              </a:rPr>
              <a:t>iSlide.</a:t>
            </a:r>
            <a:endParaRPr lang="zh-CN" altLang="en-US" sz="1000" dirty="0">
              <a:solidFill>
                <a:srgbClr val="CC4A4A"/>
              </a:solidFill>
            </a:endParaRPr>
          </a:p>
        </p:txBody>
      </p:sp>
      <p:sp>
        <p:nvSpPr>
          <p:cNvPr id="45" name="矩形 354">
            <a:extLst>
              <a:ext uri="{FF2B5EF4-FFF2-40B4-BE49-F238E27FC236}">
                <a16:creationId xmlns:a16="http://schemas.microsoft.com/office/drawing/2014/main" id="{7F5B46B9-6DA9-43A1-B6EB-AFAA02758115}"/>
              </a:ext>
            </a:extLst>
          </p:cNvPr>
          <p:cNvSpPr/>
          <p:nvPr/>
        </p:nvSpPr>
        <p:spPr>
          <a:xfrm>
            <a:off x="8979613" y="1"/>
            <a:ext cx="2540875" cy="10238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C4A4A"/>
            </a:solidFill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51" b="1" dirty="0">
                <a:solidFill>
                  <a:srgbClr val="5F5F5F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zh-CN" altLang="en-US" sz="1051" dirty="0">
                <a:solidFill>
                  <a:srgbClr val="5F5F5F"/>
                </a:solidFill>
              </a:rPr>
              <a:t>本页为主题使用说明页，使用时请删除本</a:t>
            </a:r>
            <a:r>
              <a:rPr lang="zh-CN" altLang="en-US" sz="1051">
                <a:solidFill>
                  <a:srgbClr val="5F5F5F"/>
                </a:solidFill>
              </a:rPr>
              <a:t>页内容。</a:t>
            </a:r>
            <a:endParaRPr lang="en-US" altLang="zh-CN" sz="1051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051">
                <a:solidFill>
                  <a:srgbClr val="5F5F5F"/>
                </a:solidFill>
              </a:rPr>
              <a:t>This is a instruction for theme, please delete this slide before presentaion.</a:t>
            </a:r>
            <a:endParaRPr lang="zh-CN" altLang="en-US" sz="1051" dirty="0">
              <a:solidFill>
                <a:srgbClr val="5F5F5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1214C4-3D8B-473D-9D9C-F2F23FBFB600}"/>
              </a:ext>
            </a:extLst>
          </p:cNvPr>
          <p:cNvSpPr/>
          <p:nvPr/>
        </p:nvSpPr>
        <p:spPr>
          <a:xfrm>
            <a:off x="7070726" y="5304238"/>
            <a:ext cx="4301177" cy="40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000">
                <a:solidFill>
                  <a:srgbClr val="CC4A4A"/>
                </a:solidFill>
              </a:rPr>
              <a:t>*可以通过</a:t>
            </a:r>
            <a:r>
              <a:rPr lang="en-US" altLang="zh-CN" sz="1000">
                <a:solidFill>
                  <a:srgbClr val="CC4A4A"/>
                </a:solidFill>
              </a:rPr>
              <a:t>iSlide 【</a:t>
            </a:r>
            <a:r>
              <a:rPr lang="zh-CN" altLang="en-US" sz="1000">
                <a:solidFill>
                  <a:srgbClr val="CC4A4A"/>
                </a:solidFill>
              </a:rPr>
              <a:t>一键优化</a:t>
            </a:r>
            <a:r>
              <a:rPr lang="en-US" altLang="zh-CN" sz="1000">
                <a:solidFill>
                  <a:srgbClr val="CC4A4A"/>
                </a:solidFill>
              </a:rPr>
              <a:t>】</a:t>
            </a:r>
            <a:r>
              <a:rPr lang="zh-CN" altLang="en-US" sz="1000">
                <a:solidFill>
                  <a:srgbClr val="CC4A4A"/>
                </a:solidFill>
              </a:rPr>
              <a:t>（智能参考线）功能，应用更多预设参考线。</a:t>
            </a:r>
            <a:endParaRPr lang="en-US" altLang="zh-CN" sz="1000">
              <a:solidFill>
                <a:srgbClr val="CC4A4A"/>
              </a:solidFill>
            </a:endParaRPr>
          </a:p>
          <a:p>
            <a:r>
              <a:rPr lang="en-US" altLang="zh-CN" sz="1000">
                <a:solidFill>
                  <a:srgbClr val="CC4A4A"/>
                </a:solidFill>
              </a:rPr>
              <a:t> Use Uniform Guides in iSlide to apply guides with presets.</a:t>
            </a:r>
          </a:p>
        </p:txBody>
      </p:sp>
      <p:sp>
        <p:nvSpPr>
          <p:cNvPr id="48" name="标题 1">
            <a:extLst>
              <a:ext uri="{FF2B5EF4-FFF2-40B4-BE49-F238E27FC236}">
                <a16:creationId xmlns:a16="http://schemas.microsoft.com/office/drawing/2014/main" id="{A063C456-63D9-49D6-A680-AB5AA5CB4C15}"/>
              </a:ext>
            </a:extLst>
          </p:cNvPr>
          <p:cNvSpPr txBox="1">
            <a:spLocks/>
          </p:cNvSpPr>
          <p:nvPr/>
        </p:nvSpPr>
        <p:spPr>
          <a:xfrm>
            <a:off x="695323" y="4046"/>
            <a:ext cx="10825164" cy="101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32"/>
            <a:r>
              <a:rPr lang="zh-CN" altLang="en-US" sz="2800" b="1"/>
              <a:t>主题模板的标准 </a:t>
            </a:r>
            <a:r>
              <a:rPr lang="en-US" altLang="zh-CN" sz="2800" b="1"/>
              <a:t>How to use this template</a:t>
            </a:r>
            <a:endParaRPr lang="zh-CN" altLang="en-US" sz="2800" b="1" dirty="0"/>
          </a:p>
        </p:txBody>
      </p:sp>
      <p:sp>
        <p:nvSpPr>
          <p:cNvPr id="49" name="직사각형 45">
            <a:extLst>
              <a:ext uri="{FF2B5EF4-FFF2-40B4-BE49-F238E27FC236}">
                <a16:creationId xmlns:a16="http://schemas.microsoft.com/office/drawing/2014/main" id="{70537D41-1690-44B4-875B-3E6C18A46109}"/>
              </a:ext>
            </a:extLst>
          </p:cNvPr>
          <p:cNvSpPr/>
          <p:nvPr/>
        </p:nvSpPr>
        <p:spPr>
          <a:xfrm>
            <a:off x="695325" y="1028700"/>
            <a:ext cx="10825163" cy="87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778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组合 344"/>
          <p:cNvGrpSpPr/>
          <p:nvPr/>
        </p:nvGrpSpPr>
        <p:grpSpPr>
          <a:xfrm>
            <a:off x="4493792" y="1784983"/>
            <a:ext cx="6642649" cy="4206632"/>
            <a:chOff x="1223445" y="1639500"/>
            <a:chExt cx="6714551" cy="4252167"/>
          </a:xfrm>
        </p:grpSpPr>
        <p:grpSp>
          <p:nvGrpSpPr>
            <p:cNvPr id="306" name="Group 4"/>
            <p:cNvGrpSpPr>
              <a:grpSpLocks noChangeAspect="1"/>
            </p:cNvGrpSpPr>
            <p:nvPr/>
          </p:nvGrpSpPr>
          <p:grpSpPr bwMode="auto">
            <a:xfrm>
              <a:off x="1223445" y="1639500"/>
              <a:ext cx="6714551" cy="4252167"/>
              <a:chOff x="442" y="1130"/>
              <a:chExt cx="4123" cy="2611"/>
            </a:xfrm>
          </p:grpSpPr>
          <p:sp>
            <p:nvSpPr>
              <p:cNvPr id="308" name="Freeform 5"/>
              <p:cNvSpPr>
                <a:spLocks/>
              </p:cNvSpPr>
              <p:nvPr/>
            </p:nvSpPr>
            <p:spPr bwMode="auto">
              <a:xfrm>
                <a:off x="454" y="1141"/>
                <a:ext cx="4099" cy="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6"/>
              <p:cNvSpPr>
                <a:spLocks/>
              </p:cNvSpPr>
              <p:nvPr/>
            </p:nvSpPr>
            <p:spPr bwMode="auto">
              <a:xfrm>
                <a:off x="442" y="1130"/>
                <a:ext cx="4123" cy="26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EAECE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Rectangle 7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Rectangle 8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Rectangle 9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solidFill>
                <a:srgbClr val="CC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Rectangle 10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Rectangle 11"/>
              <p:cNvSpPr>
                <a:spLocks noChangeArrowheads="1"/>
              </p:cNvSpPr>
              <p:nvPr/>
            </p:nvSpPr>
            <p:spPr bwMode="auto">
              <a:xfrm>
                <a:off x="585" y="1907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Rectangle 12"/>
              <p:cNvSpPr>
                <a:spLocks noChangeArrowheads="1"/>
              </p:cNvSpPr>
              <p:nvPr/>
            </p:nvSpPr>
            <p:spPr bwMode="auto">
              <a:xfrm>
                <a:off x="585" y="2512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Rectangle 13"/>
              <p:cNvSpPr>
                <a:spLocks noChangeArrowheads="1"/>
              </p:cNvSpPr>
              <p:nvPr/>
            </p:nvSpPr>
            <p:spPr bwMode="auto">
              <a:xfrm>
                <a:off x="585" y="3116"/>
                <a:ext cx="666" cy="503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Oval 14"/>
              <p:cNvSpPr>
                <a:spLocks noChangeArrowheads="1"/>
              </p:cNvSpPr>
              <p:nvPr/>
            </p:nvSpPr>
            <p:spPr bwMode="auto">
              <a:xfrm>
                <a:off x="961" y="1268"/>
                <a:ext cx="62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Oval 15"/>
              <p:cNvSpPr>
                <a:spLocks noChangeArrowheads="1"/>
              </p:cNvSpPr>
              <p:nvPr/>
            </p:nvSpPr>
            <p:spPr bwMode="auto">
              <a:xfrm>
                <a:off x="1070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Oval 16"/>
              <p:cNvSpPr>
                <a:spLocks noChangeArrowheads="1"/>
              </p:cNvSpPr>
              <p:nvPr/>
            </p:nvSpPr>
            <p:spPr bwMode="auto">
              <a:xfrm>
                <a:off x="1179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17"/>
              <p:cNvSpPr>
                <a:spLocks noEditPoints="1"/>
              </p:cNvSpPr>
              <p:nvPr/>
            </p:nvSpPr>
            <p:spPr bwMode="auto">
              <a:xfrm>
                <a:off x="1428" y="1909"/>
                <a:ext cx="3001" cy="1721"/>
              </a:xfrm>
              <a:custGeom>
                <a:avLst/>
                <a:gdLst>
                  <a:gd name="T0" fmla="*/ 81 w 3119"/>
                  <a:gd name="T1" fmla="*/ 1764 h 1788"/>
                  <a:gd name="T2" fmla="*/ 41 w 3119"/>
                  <a:gd name="T3" fmla="*/ 1747 h 1788"/>
                  <a:gd name="T4" fmla="*/ 24 w 3119"/>
                  <a:gd name="T5" fmla="*/ 1706 h 1788"/>
                  <a:gd name="T6" fmla="*/ 24 w 3119"/>
                  <a:gd name="T7" fmla="*/ 81 h 1788"/>
                  <a:gd name="T8" fmla="*/ 41 w 3119"/>
                  <a:gd name="T9" fmla="*/ 41 h 1788"/>
                  <a:gd name="T10" fmla="*/ 81 w 3119"/>
                  <a:gd name="T11" fmla="*/ 24 h 1788"/>
                  <a:gd name="T12" fmla="*/ 3037 w 3119"/>
                  <a:gd name="T13" fmla="*/ 24 h 1788"/>
                  <a:gd name="T14" fmla="*/ 3078 w 3119"/>
                  <a:gd name="T15" fmla="*/ 41 h 1788"/>
                  <a:gd name="T16" fmla="*/ 3095 w 3119"/>
                  <a:gd name="T17" fmla="*/ 81 h 1788"/>
                  <a:gd name="T18" fmla="*/ 3095 w 3119"/>
                  <a:gd name="T19" fmla="*/ 1706 h 1788"/>
                  <a:gd name="T20" fmla="*/ 3078 w 3119"/>
                  <a:gd name="T21" fmla="*/ 1747 h 1788"/>
                  <a:gd name="T22" fmla="*/ 3037 w 3119"/>
                  <a:gd name="T23" fmla="*/ 1764 h 1788"/>
                  <a:gd name="T24" fmla="*/ 3037 w 3119"/>
                  <a:gd name="T25" fmla="*/ 1764 h 1788"/>
                  <a:gd name="T26" fmla="*/ 81 w 3119"/>
                  <a:gd name="T27" fmla="*/ 1764 h 1788"/>
                  <a:gd name="T28" fmla="*/ 3037 w 3119"/>
                  <a:gd name="T29" fmla="*/ 0 h 1788"/>
                  <a:gd name="T30" fmla="*/ 3037 w 3119"/>
                  <a:gd name="T31" fmla="*/ 0 h 1788"/>
                  <a:gd name="T32" fmla="*/ 81 w 3119"/>
                  <a:gd name="T33" fmla="*/ 0 h 1788"/>
                  <a:gd name="T34" fmla="*/ 24 w 3119"/>
                  <a:gd name="T35" fmla="*/ 24 h 1788"/>
                  <a:gd name="T36" fmla="*/ 0 w 3119"/>
                  <a:gd name="T37" fmla="*/ 81 h 1788"/>
                  <a:gd name="T38" fmla="*/ 0 w 3119"/>
                  <a:gd name="T39" fmla="*/ 1706 h 1788"/>
                  <a:gd name="T40" fmla="*/ 24 w 3119"/>
                  <a:gd name="T41" fmla="*/ 1764 h 1788"/>
                  <a:gd name="T42" fmla="*/ 81 w 3119"/>
                  <a:gd name="T43" fmla="*/ 1788 h 1788"/>
                  <a:gd name="T44" fmla="*/ 81 w 3119"/>
                  <a:gd name="T45" fmla="*/ 1788 h 1788"/>
                  <a:gd name="T46" fmla="*/ 3037 w 3119"/>
                  <a:gd name="T47" fmla="*/ 1788 h 1788"/>
                  <a:gd name="T48" fmla="*/ 3095 w 3119"/>
                  <a:gd name="T49" fmla="*/ 1764 h 1788"/>
                  <a:gd name="T50" fmla="*/ 3119 w 3119"/>
                  <a:gd name="T51" fmla="*/ 1706 h 1788"/>
                  <a:gd name="T52" fmla="*/ 3119 w 3119"/>
                  <a:gd name="T53" fmla="*/ 81 h 1788"/>
                  <a:gd name="T54" fmla="*/ 3095 w 3119"/>
                  <a:gd name="T55" fmla="*/ 24 h 1788"/>
                  <a:gd name="T56" fmla="*/ 3037 w 3119"/>
                  <a:gd name="T57" fmla="*/ 0 h 1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19" h="1788">
                    <a:moveTo>
                      <a:pt x="81" y="1764"/>
                    </a:moveTo>
                    <a:cubicBezTo>
                      <a:pt x="65" y="1764"/>
                      <a:pt x="51" y="1757"/>
                      <a:pt x="41" y="1747"/>
                    </a:cubicBezTo>
                    <a:cubicBezTo>
                      <a:pt x="30" y="1737"/>
                      <a:pt x="24" y="1722"/>
                      <a:pt x="24" y="1706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66"/>
                      <a:pt x="30" y="51"/>
                      <a:pt x="41" y="41"/>
                    </a:cubicBezTo>
                    <a:cubicBezTo>
                      <a:pt x="51" y="30"/>
                      <a:pt x="65" y="24"/>
                      <a:pt x="81" y="24"/>
                    </a:cubicBezTo>
                    <a:cubicBezTo>
                      <a:pt x="3037" y="24"/>
                      <a:pt x="3037" y="24"/>
                      <a:pt x="3037" y="24"/>
                    </a:cubicBezTo>
                    <a:cubicBezTo>
                      <a:pt x="3053" y="24"/>
                      <a:pt x="3068" y="30"/>
                      <a:pt x="3078" y="41"/>
                    </a:cubicBezTo>
                    <a:cubicBezTo>
                      <a:pt x="3089" y="51"/>
                      <a:pt x="3095" y="66"/>
                      <a:pt x="3095" y="81"/>
                    </a:cubicBezTo>
                    <a:cubicBezTo>
                      <a:pt x="3095" y="1706"/>
                      <a:pt x="3095" y="1706"/>
                      <a:pt x="3095" y="1706"/>
                    </a:cubicBezTo>
                    <a:cubicBezTo>
                      <a:pt x="3095" y="1722"/>
                      <a:pt x="3089" y="1737"/>
                      <a:pt x="3078" y="1747"/>
                    </a:cubicBezTo>
                    <a:cubicBezTo>
                      <a:pt x="3068" y="1757"/>
                      <a:pt x="3053" y="1764"/>
                      <a:pt x="3037" y="1764"/>
                    </a:cubicBezTo>
                    <a:cubicBezTo>
                      <a:pt x="3037" y="1764"/>
                      <a:pt x="3037" y="1764"/>
                      <a:pt x="3037" y="1764"/>
                    </a:cubicBezTo>
                    <a:cubicBezTo>
                      <a:pt x="81" y="1764"/>
                      <a:pt x="81" y="1764"/>
                      <a:pt x="81" y="1764"/>
                    </a:cubicBezTo>
                    <a:moveTo>
                      <a:pt x="3037" y="0"/>
                    </a:moveTo>
                    <a:cubicBezTo>
                      <a:pt x="3037" y="0"/>
                      <a:pt x="3037" y="0"/>
                      <a:pt x="3037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38" y="9"/>
                      <a:pt x="24" y="24"/>
                    </a:cubicBezTo>
                    <a:cubicBezTo>
                      <a:pt x="9" y="39"/>
                      <a:pt x="0" y="59"/>
                      <a:pt x="0" y="81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729"/>
                      <a:pt x="9" y="1749"/>
                      <a:pt x="24" y="1764"/>
                    </a:cubicBezTo>
                    <a:cubicBezTo>
                      <a:pt x="38" y="1779"/>
                      <a:pt x="59" y="1788"/>
                      <a:pt x="81" y="1788"/>
                    </a:cubicBezTo>
                    <a:cubicBezTo>
                      <a:pt x="81" y="1788"/>
                      <a:pt x="81" y="1788"/>
                      <a:pt x="81" y="1788"/>
                    </a:cubicBezTo>
                    <a:cubicBezTo>
                      <a:pt x="3037" y="1788"/>
                      <a:pt x="3037" y="1788"/>
                      <a:pt x="3037" y="1788"/>
                    </a:cubicBezTo>
                    <a:cubicBezTo>
                      <a:pt x="3060" y="1788"/>
                      <a:pt x="3080" y="1779"/>
                      <a:pt x="3095" y="1764"/>
                    </a:cubicBezTo>
                    <a:cubicBezTo>
                      <a:pt x="3110" y="1749"/>
                      <a:pt x="3119" y="1729"/>
                      <a:pt x="3119" y="1706"/>
                    </a:cubicBezTo>
                    <a:cubicBezTo>
                      <a:pt x="3119" y="81"/>
                      <a:pt x="3119" y="81"/>
                      <a:pt x="3119" y="81"/>
                    </a:cubicBezTo>
                    <a:cubicBezTo>
                      <a:pt x="3119" y="59"/>
                      <a:pt x="3110" y="39"/>
                      <a:pt x="3095" y="24"/>
                    </a:cubicBezTo>
                    <a:cubicBezTo>
                      <a:pt x="3080" y="9"/>
                      <a:pt x="3060" y="0"/>
                      <a:pt x="3037" y="0"/>
                    </a:cubicBezTo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18"/>
              <p:cNvSpPr>
                <a:spLocks/>
              </p:cNvSpPr>
              <p:nvPr/>
            </p:nvSpPr>
            <p:spPr bwMode="auto">
              <a:xfrm>
                <a:off x="1423" y="1431"/>
                <a:ext cx="526" cy="163"/>
              </a:xfrm>
              <a:custGeom>
                <a:avLst/>
                <a:gdLst>
                  <a:gd name="T0" fmla="*/ 520 w 547"/>
                  <a:gd name="T1" fmla="*/ 170 h 170"/>
                  <a:gd name="T2" fmla="*/ 27 w 547"/>
                  <a:gd name="T3" fmla="*/ 170 h 170"/>
                  <a:gd name="T4" fmla="*/ 0 w 547"/>
                  <a:gd name="T5" fmla="*/ 143 h 170"/>
                  <a:gd name="T6" fmla="*/ 0 w 547"/>
                  <a:gd name="T7" fmla="*/ 27 h 170"/>
                  <a:gd name="T8" fmla="*/ 27 w 547"/>
                  <a:gd name="T9" fmla="*/ 0 h 170"/>
                  <a:gd name="T10" fmla="*/ 520 w 547"/>
                  <a:gd name="T11" fmla="*/ 0 h 170"/>
                  <a:gd name="T12" fmla="*/ 547 w 547"/>
                  <a:gd name="T13" fmla="*/ 27 h 170"/>
                  <a:gd name="T14" fmla="*/ 547 w 547"/>
                  <a:gd name="T15" fmla="*/ 143 h 170"/>
                  <a:gd name="T16" fmla="*/ 520 w 547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170">
                    <a:moveTo>
                      <a:pt x="520" y="170"/>
                    </a:moveTo>
                    <a:cubicBezTo>
                      <a:pt x="27" y="170"/>
                      <a:pt x="27" y="170"/>
                      <a:pt x="27" y="170"/>
                    </a:cubicBezTo>
                    <a:cubicBezTo>
                      <a:pt x="12" y="170"/>
                      <a:pt x="0" y="158"/>
                      <a:pt x="0" y="14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35" y="0"/>
                      <a:pt x="547" y="12"/>
                      <a:pt x="547" y="27"/>
                    </a:cubicBezTo>
                    <a:cubicBezTo>
                      <a:pt x="547" y="143"/>
                      <a:pt x="547" y="143"/>
                      <a:pt x="547" y="143"/>
                    </a:cubicBezTo>
                    <a:cubicBezTo>
                      <a:pt x="547" y="158"/>
                      <a:pt x="535" y="170"/>
                      <a:pt x="520" y="170"/>
                    </a:cubicBezTo>
                    <a:close/>
                  </a:path>
                </a:pathLst>
              </a:cu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Rectangle 19"/>
              <p:cNvSpPr>
                <a:spLocks noChangeArrowheads="1"/>
              </p:cNvSpPr>
              <p:nvPr/>
            </p:nvSpPr>
            <p:spPr bwMode="auto">
              <a:xfrm>
                <a:off x="1550" y="1490"/>
                <a:ext cx="254" cy="2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20"/>
              <p:cNvSpPr>
                <a:spLocks/>
              </p:cNvSpPr>
              <p:nvPr/>
            </p:nvSpPr>
            <p:spPr bwMode="auto">
              <a:xfrm>
                <a:off x="928" y="1474"/>
                <a:ext cx="242" cy="49"/>
              </a:xfrm>
              <a:custGeom>
                <a:avLst/>
                <a:gdLst>
                  <a:gd name="T0" fmla="*/ 227 w 251"/>
                  <a:gd name="T1" fmla="*/ 0 h 51"/>
                  <a:gd name="T2" fmla="*/ 24 w 251"/>
                  <a:gd name="T3" fmla="*/ 0 h 51"/>
                  <a:gd name="T4" fmla="*/ 0 w 251"/>
                  <a:gd name="T5" fmla="*/ 24 h 51"/>
                  <a:gd name="T6" fmla="*/ 0 w 251"/>
                  <a:gd name="T7" fmla="*/ 27 h 51"/>
                  <a:gd name="T8" fmla="*/ 24 w 251"/>
                  <a:gd name="T9" fmla="*/ 51 h 51"/>
                  <a:gd name="T10" fmla="*/ 227 w 251"/>
                  <a:gd name="T11" fmla="*/ 51 h 51"/>
                  <a:gd name="T12" fmla="*/ 251 w 251"/>
                  <a:gd name="T13" fmla="*/ 27 h 51"/>
                  <a:gd name="T14" fmla="*/ 251 w 251"/>
                  <a:gd name="T15" fmla="*/ 24 h 51"/>
                  <a:gd name="T16" fmla="*/ 227 w 2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1" y="41"/>
                      <a:pt x="251" y="27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21"/>
              <p:cNvSpPr>
                <a:spLocks/>
              </p:cNvSpPr>
              <p:nvPr/>
            </p:nvSpPr>
            <p:spPr bwMode="auto">
              <a:xfrm>
                <a:off x="2154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0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39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39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22"/>
              <p:cNvSpPr>
                <a:spLocks/>
              </p:cNvSpPr>
              <p:nvPr/>
            </p:nvSpPr>
            <p:spPr bwMode="auto">
              <a:xfrm>
                <a:off x="2612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3"/>
              <p:cNvSpPr>
                <a:spLocks/>
              </p:cNvSpPr>
              <p:nvPr/>
            </p:nvSpPr>
            <p:spPr bwMode="auto">
              <a:xfrm>
                <a:off x="3070" y="1474"/>
                <a:ext cx="241" cy="49"/>
              </a:xfrm>
              <a:custGeom>
                <a:avLst/>
                <a:gdLst>
                  <a:gd name="T0" fmla="*/ 227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7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7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2" name="组合 331"/>
            <p:cNvGrpSpPr/>
            <p:nvPr/>
          </p:nvGrpSpPr>
          <p:grpSpPr>
            <a:xfrm>
              <a:off x="3151345" y="3390904"/>
              <a:ext cx="3824874" cy="1851656"/>
              <a:chOff x="7824351" y="3116333"/>
              <a:chExt cx="1714503" cy="830006"/>
            </a:xfrm>
          </p:grpSpPr>
          <p:grpSp>
            <p:nvGrpSpPr>
              <p:cNvPr id="333" name="组合 332"/>
              <p:cNvGrpSpPr/>
              <p:nvPr/>
            </p:nvGrpSpPr>
            <p:grpSpPr>
              <a:xfrm>
                <a:off x="7824351" y="3116333"/>
                <a:ext cx="1659023" cy="685771"/>
                <a:chOff x="7824355" y="3116331"/>
                <a:chExt cx="2155352" cy="890932"/>
              </a:xfrm>
            </p:grpSpPr>
            <p:sp>
              <p:nvSpPr>
                <p:cNvPr id="339" name="六边形 338"/>
                <p:cNvSpPr/>
                <p:nvPr/>
              </p:nvSpPr>
              <p:spPr>
                <a:xfrm>
                  <a:off x="7824355" y="3116332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0" name="六边形 339"/>
                <p:cNvSpPr/>
                <p:nvPr/>
              </p:nvSpPr>
              <p:spPr>
                <a:xfrm>
                  <a:off x="8242600" y="3350708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1" name="六边形 340"/>
                <p:cNvSpPr/>
                <p:nvPr/>
              </p:nvSpPr>
              <p:spPr>
                <a:xfrm>
                  <a:off x="8652142" y="3116331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2" name="六边形 341"/>
                <p:cNvSpPr/>
                <p:nvPr/>
              </p:nvSpPr>
              <p:spPr>
                <a:xfrm>
                  <a:off x="7833058" y="3593491"/>
                  <a:ext cx="479976" cy="413772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3" name="六边形 342"/>
                <p:cNvSpPr/>
                <p:nvPr/>
              </p:nvSpPr>
              <p:spPr>
                <a:xfrm>
                  <a:off x="9075532" y="3325133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4" name="六边形 343"/>
                <p:cNvSpPr/>
                <p:nvPr/>
              </p:nvSpPr>
              <p:spPr>
                <a:xfrm>
                  <a:off x="9499730" y="3117986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334" name="组合 333"/>
              <p:cNvGrpSpPr/>
              <p:nvPr/>
            </p:nvGrpSpPr>
            <p:grpSpPr>
              <a:xfrm>
                <a:off x="7831052" y="3636868"/>
                <a:ext cx="1707802" cy="309471"/>
                <a:chOff x="4831017" y="3636868"/>
                <a:chExt cx="1208170" cy="309471"/>
              </a:xfrm>
            </p:grpSpPr>
            <p:sp>
              <p:nvSpPr>
                <p:cNvPr id="335" name="圆角矩形 13"/>
                <p:cNvSpPr/>
                <p:nvPr/>
              </p:nvSpPr>
              <p:spPr>
                <a:xfrm flipV="1">
                  <a:off x="5398651" y="3636868"/>
                  <a:ext cx="59652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6" name="圆角矩形 13"/>
                <p:cNvSpPr/>
                <p:nvPr/>
              </p:nvSpPr>
              <p:spPr>
                <a:xfrm flipV="1">
                  <a:off x="5398651" y="3718763"/>
                  <a:ext cx="41874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7" name="圆角矩形 13"/>
                <p:cNvSpPr/>
                <p:nvPr/>
              </p:nvSpPr>
              <p:spPr>
                <a:xfrm flipV="1">
                  <a:off x="5398651" y="3805806"/>
                  <a:ext cx="502087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8" name="圆角矩形 13"/>
                <p:cNvSpPr/>
                <p:nvPr/>
              </p:nvSpPr>
              <p:spPr>
                <a:xfrm flipV="1">
                  <a:off x="4831017" y="3878980"/>
                  <a:ext cx="1208170" cy="6735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32"/>
            <a:r>
              <a:rPr lang="zh-CN" altLang="en-US" sz="2800" b="1"/>
              <a:t>快速设计页面  </a:t>
            </a:r>
            <a:r>
              <a:rPr lang="en-US" altLang="zh-CN" sz="2800" b="1"/>
              <a:t>Quick design slides</a:t>
            </a:r>
            <a:endParaRPr lang="zh-CN" altLang="en-US" sz="2800" b="1" dirty="0"/>
          </a:p>
        </p:txBody>
      </p:sp>
      <p:grpSp>
        <p:nvGrpSpPr>
          <p:cNvPr id="347" name="组合 346"/>
          <p:cNvGrpSpPr/>
          <p:nvPr/>
        </p:nvGrpSpPr>
        <p:grpSpPr>
          <a:xfrm>
            <a:off x="1030616" y="1784762"/>
            <a:ext cx="2700136" cy="4206855"/>
            <a:chOff x="7048982" y="1370076"/>
            <a:chExt cx="3522380" cy="5487924"/>
          </a:xfrm>
        </p:grpSpPr>
        <p:sp>
          <p:nvSpPr>
            <p:cNvPr id="92" name="矩形 91"/>
            <p:cNvSpPr/>
            <p:nvPr/>
          </p:nvSpPr>
          <p:spPr>
            <a:xfrm>
              <a:off x="7048982" y="1370076"/>
              <a:ext cx="3522380" cy="5487924"/>
            </a:xfrm>
            <a:prstGeom prst="rect">
              <a:avLst/>
            </a:prstGeom>
            <a:gradFill>
              <a:gsLst>
                <a:gs pos="69900">
                  <a:srgbClr val="FFFFFF"/>
                </a:gs>
                <a:gs pos="97297">
                  <a:srgbClr val="FFFFFF"/>
                </a:gs>
                <a:gs pos="0">
                  <a:srgbClr val="FFFFFF"/>
                </a:gs>
              </a:gsLst>
              <a:lin ang="5400000" scaled="1"/>
            </a:gra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7048982" y="1370076"/>
              <a:ext cx="3522380" cy="264357"/>
            </a:xfrm>
            <a:prstGeom prst="rect">
              <a:avLst/>
            </a:prstGeom>
            <a:solidFill>
              <a:srgbClr val="CE4C4B"/>
            </a:soli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r>
                <a:rPr lang="zh-CN" altLang="en-US" sz="1000" kern="0">
                  <a:solidFill>
                    <a:srgbClr val="FFFFFF"/>
                  </a:solidFill>
                  <a:latin typeface="Arial"/>
                  <a:ea typeface="微软雅黑"/>
                </a:rPr>
                <a:t>图示库</a:t>
              </a:r>
              <a:r>
                <a:rPr lang="en-US" altLang="zh-CN" sz="1000" kern="0">
                  <a:solidFill>
                    <a:srgbClr val="FFFFFF"/>
                  </a:solidFill>
                  <a:latin typeface="Arial"/>
                  <a:ea typeface="微软雅黑"/>
                </a:rPr>
                <a:t>/Diagram Library</a:t>
              </a:r>
              <a:endParaRPr lang="zh-CN" altLang="en-US" sz="10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7131365" y="1765273"/>
              <a:ext cx="217418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74" name="乘号 173"/>
            <p:cNvSpPr/>
            <p:nvPr/>
          </p:nvSpPr>
          <p:spPr>
            <a:xfrm>
              <a:off x="10349229" y="1412945"/>
              <a:ext cx="178618" cy="178618"/>
            </a:xfrm>
            <a:prstGeom prst="mathMultiply">
              <a:avLst>
                <a:gd name="adj1" fmla="val 13304"/>
              </a:avLst>
            </a:prstGeom>
            <a:solidFill>
              <a:srgbClr val="CE4C4B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75" name="push-pin-pointing-down_8930"/>
            <p:cNvSpPr>
              <a:spLocks noChangeAspect="1"/>
            </p:cNvSpPr>
            <p:nvPr/>
          </p:nvSpPr>
          <p:spPr bwMode="auto">
            <a:xfrm>
              <a:off x="10083016" y="1432660"/>
              <a:ext cx="138120" cy="137471"/>
            </a:xfrm>
            <a:prstGeom prst="ellipse">
              <a:avLst/>
            </a:prstGeom>
            <a:no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en-US" altLang="zh-CN" sz="1400" b="1" dirty="0">
                  <a:solidFill>
                    <a:srgbClr val="CE4C4B">
                      <a:lumMod val="20000"/>
                      <a:lumOff val="80000"/>
                    </a:srgbClr>
                  </a:solidFill>
                  <a:latin typeface="Arial"/>
                  <a:ea typeface="微软雅黑"/>
                </a:rPr>
                <a:t>?</a:t>
              </a:r>
              <a:endParaRPr lang="zh-CN" altLang="en-US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/>
                <a:ea typeface="微软雅黑"/>
              </a:endParaRPr>
            </a:p>
          </p:txBody>
        </p:sp>
        <p:cxnSp>
          <p:nvCxnSpPr>
            <p:cNvPr id="176" name="直接连接符 175"/>
            <p:cNvCxnSpPr>
              <a:cxnSpLocks/>
            </p:cNvCxnSpPr>
            <p:nvPr/>
          </p:nvCxnSpPr>
          <p:spPr>
            <a:xfrm>
              <a:off x="10292097" y="1439552"/>
              <a:ext cx="0" cy="130579"/>
            </a:xfrm>
            <a:prstGeom prst="line">
              <a:avLst/>
            </a:prstGeom>
            <a:noFill/>
            <a:ln w="6350" cap="flat" cmpd="sng" algn="ctr">
              <a:solidFill>
                <a:srgbClr val="CE4C4B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96" name="矩形 95"/>
            <p:cNvSpPr/>
            <p:nvPr/>
          </p:nvSpPr>
          <p:spPr>
            <a:xfrm>
              <a:off x="7129482" y="2063597"/>
              <a:ext cx="97890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9523961" y="1768180"/>
              <a:ext cx="935382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7129482" y="3589063"/>
              <a:ext cx="1624839" cy="1005453"/>
              <a:chOff x="7528661" y="1052292"/>
              <a:chExt cx="2227549" cy="1378411"/>
            </a:xfrm>
          </p:grpSpPr>
          <p:sp>
            <p:nvSpPr>
              <p:cNvPr id="163" name="矩形: 圆角 3"/>
              <p:cNvSpPr/>
              <p:nvPr/>
            </p:nvSpPr>
            <p:spPr>
              <a:xfrm>
                <a:off x="7528661" y="1052292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77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cxnSp>
            <p:nvCxnSpPr>
              <p:cNvPr id="164" name="连接符: 肘形 32"/>
              <p:cNvCxnSpPr>
                <a:stCxn id="169" idx="1"/>
                <a:endCxn id="170" idx="0"/>
              </p:cNvCxnSpPr>
              <p:nvPr/>
            </p:nvCxnSpPr>
            <p:spPr>
              <a:xfrm rot="10800000" flipV="1">
                <a:off x="7949108" y="1465564"/>
                <a:ext cx="285975" cy="326552"/>
              </a:xfrm>
              <a:prstGeom prst="bentConnector2">
                <a:avLst/>
              </a:prstGeom>
              <a:solidFill>
                <a:srgbClr val="867D98">
                  <a:lumMod val="20000"/>
                  <a:lumOff val="80000"/>
                </a:srgbClr>
              </a:solidFill>
              <a:ln w="38100" cap="flat" cmpd="sng" algn="ctr">
                <a:solidFill>
                  <a:srgbClr val="867D98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5" name="连接符: 肘形 34"/>
              <p:cNvCxnSpPr>
                <a:stCxn id="169" idx="3"/>
                <a:endCxn id="173" idx="0"/>
              </p:cNvCxnSpPr>
              <p:nvPr/>
            </p:nvCxnSpPr>
            <p:spPr>
              <a:xfrm>
                <a:off x="9135072" y="1465564"/>
                <a:ext cx="225522" cy="326552"/>
              </a:xfrm>
              <a:prstGeom prst="bentConnector2">
                <a:avLst/>
              </a:prstGeom>
              <a:solidFill>
                <a:srgbClr val="867D98">
                  <a:lumMod val="20000"/>
                  <a:lumOff val="80000"/>
                </a:srgbClr>
              </a:solidFill>
              <a:ln w="38100" cap="flat" cmpd="sng" algn="ctr">
                <a:solidFill>
                  <a:srgbClr val="867D98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66" name="组合 165"/>
              <p:cNvGrpSpPr/>
              <p:nvPr/>
            </p:nvGrpSpPr>
            <p:grpSpPr>
              <a:xfrm>
                <a:off x="7744084" y="1288932"/>
                <a:ext cx="1821532" cy="913228"/>
                <a:chOff x="7824355" y="1531238"/>
                <a:chExt cx="1714500" cy="859568"/>
              </a:xfrm>
            </p:grpSpPr>
            <p:grpSp>
              <p:nvGrpSpPr>
                <p:cNvPr id="167" name="组合 166"/>
                <p:cNvGrpSpPr/>
                <p:nvPr/>
              </p:nvGrpSpPr>
              <p:grpSpPr>
                <a:xfrm>
                  <a:off x="7824355" y="2004856"/>
                  <a:ext cx="1714500" cy="385950"/>
                  <a:chOff x="7824355" y="1863749"/>
                  <a:chExt cx="1568912" cy="353177"/>
                </a:xfrm>
              </p:grpSpPr>
              <p:sp>
                <p:nvSpPr>
                  <p:cNvPr id="170" name="椭圆 23"/>
                  <p:cNvSpPr/>
                  <p:nvPr/>
                </p:nvSpPr>
                <p:spPr>
                  <a:xfrm>
                    <a:off x="7824355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1" name="椭圆 24"/>
                  <p:cNvSpPr/>
                  <p:nvPr/>
                </p:nvSpPr>
                <p:spPr>
                  <a:xfrm>
                    <a:off x="8229600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2" name="椭圆 25"/>
                  <p:cNvSpPr/>
                  <p:nvPr/>
                </p:nvSpPr>
                <p:spPr>
                  <a:xfrm>
                    <a:off x="8634845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3" name="椭圆 26"/>
                  <p:cNvSpPr/>
                  <p:nvPr/>
                </p:nvSpPr>
                <p:spPr>
                  <a:xfrm>
                    <a:off x="9040090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cxnSp>
              <p:nvCxnSpPr>
                <p:cNvPr id="168" name="连接符: 肘形 36"/>
                <p:cNvCxnSpPr>
                  <a:stCxn id="172" idx="0"/>
                  <a:endCxn id="171" idx="0"/>
                </p:cNvCxnSpPr>
                <p:nvPr/>
              </p:nvCxnSpPr>
              <p:spPr>
                <a:xfrm rot="16200000" flipV="1">
                  <a:off x="8681605" y="1783431"/>
                  <a:ext cx="12700" cy="442850"/>
                </a:xfrm>
                <a:prstGeom prst="bentConnector3">
                  <a:avLst>
                    <a:gd name="adj1" fmla="val 1554551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solidFill>
                    <a:srgbClr val="867D98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69" name="圆角矩形 13"/>
                <p:cNvSpPr/>
                <p:nvPr/>
              </p:nvSpPr>
              <p:spPr>
                <a:xfrm flipV="1">
                  <a:off x="8286501" y="1531238"/>
                  <a:ext cx="847108" cy="33250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01" name="组合 100"/>
            <p:cNvGrpSpPr/>
            <p:nvPr/>
          </p:nvGrpSpPr>
          <p:grpSpPr>
            <a:xfrm>
              <a:off x="8813093" y="2497554"/>
              <a:ext cx="1624839" cy="1005453"/>
              <a:chOff x="10080565" y="1070123"/>
              <a:chExt cx="2227549" cy="1378411"/>
            </a:xfrm>
          </p:grpSpPr>
          <p:sp>
            <p:nvSpPr>
              <p:cNvPr id="141" name="矩形: 圆角 214"/>
              <p:cNvSpPr/>
              <p:nvPr/>
            </p:nvSpPr>
            <p:spPr>
              <a:xfrm>
                <a:off x="10080565" y="1070123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77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10260890" y="1313367"/>
                <a:ext cx="1856770" cy="854413"/>
                <a:chOff x="5398496" y="1554238"/>
                <a:chExt cx="1747668" cy="804209"/>
              </a:xfrm>
              <a:solidFill>
                <a:srgbClr val="867D98">
                  <a:lumMod val="20000"/>
                  <a:lumOff val="80000"/>
                </a:srgbClr>
              </a:solidFill>
            </p:grpSpPr>
            <p:grpSp>
              <p:nvGrpSpPr>
                <p:cNvPr id="143" name="组合 142"/>
                <p:cNvGrpSpPr/>
                <p:nvPr/>
              </p:nvGrpSpPr>
              <p:grpSpPr>
                <a:xfrm>
                  <a:off x="5398652" y="1568615"/>
                  <a:ext cx="893792" cy="789832"/>
                  <a:chOff x="5398652" y="1568615"/>
                  <a:chExt cx="1147620" cy="789832"/>
                </a:xfrm>
                <a:grpFill/>
              </p:grpSpPr>
              <p:sp>
                <p:nvSpPr>
                  <p:cNvPr id="158" name="圆角矩形 13"/>
                  <p:cNvSpPr/>
                  <p:nvPr/>
                </p:nvSpPr>
                <p:spPr>
                  <a:xfrm>
                    <a:off x="5398652" y="2030991"/>
                    <a:ext cx="1146276" cy="327456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9" name="圆角矩形 13"/>
                  <p:cNvSpPr/>
                  <p:nvPr/>
                </p:nvSpPr>
                <p:spPr>
                  <a:xfrm>
                    <a:off x="5398652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0" name="圆角矩形 13"/>
                  <p:cNvSpPr/>
                  <p:nvPr/>
                </p:nvSpPr>
                <p:spPr>
                  <a:xfrm>
                    <a:off x="5699988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1" name="圆角矩形 13"/>
                  <p:cNvSpPr/>
                  <p:nvPr/>
                </p:nvSpPr>
                <p:spPr>
                  <a:xfrm>
                    <a:off x="6001324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2" name="圆角矩形 13"/>
                  <p:cNvSpPr/>
                  <p:nvPr/>
                </p:nvSpPr>
                <p:spPr>
                  <a:xfrm>
                    <a:off x="6302660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44" name="组合 143"/>
                <p:cNvGrpSpPr/>
                <p:nvPr/>
              </p:nvGrpSpPr>
              <p:grpSpPr>
                <a:xfrm>
                  <a:off x="6381318" y="2055683"/>
                  <a:ext cx="764844" cy="302764"/>
                  <a:chOff x="5391220" y="3636866"/>
                  <a:chExt cx="603957" cy="302764"/>
                </a:xfrm>
                <a:grpFill/>
              </p:grpSpPr>
              <p:sp>
                <p:nvSpPr>
                  <p:cNvPr id="154" name="圆角矩形 13"/>
                  <p:cNvSpPr/>
                  <p:nvPr/>
                </p:nvSpPr>
                <p:spPr>
                  <a:xfrm flipV="1">
                    <a:off x="5398651" y="3636866"/>
                    <a:ext cx="385314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5" name="圆角矩形 13"/>
                  <p:cNvSpPr/>
                  <p:nvPr/>
                </p:nvSpPr>
                <p:spPr>
                  <a:xfrm flipV="1">
                    <a:off x="5398650" y="3718762"/>
                    <a:ext cx="59652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6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7" name="圆角矩形 13"/>
                  <p:cNvSpPr/>
                  <p:nvPr/>
                </p:nvSpPr>
                <p:spPr>
                  <a:xfrm flipV="1">
                    <a:off x="5391220" y="3893911"/>
                    <a:ext cx="396923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45" name="组合 144"/>
                <p:cNvGrpSpPr/>
                <p:nvPr/>
              </p:nvGrpSpPr>
              <p:grpSpPr>
                <a:xfrm>
                  <a:off x="5398496" y="1554238"/>
                  <a:ext cx="1747668" cy="306061"/>
                  <a:chOff x="4615136" y="3636866"/>
                  <a:chExt cx="1380041" cy="306061"/>
                </a:xfrm>
                <a:grpFill/>
              </p:grpSpPr>
              <p:sp>
                <p:nvSpPr>
                  <p:cNvPr id="146" name="圆角矩形 13"/>
                  <p:cNvSpPr/>
                  <p:nvPr/>
                </p:nvSpPr>
                <p:spPr>
                  <a:xfrm flipV="1">
                    <a:off x="5398651" y="3636866"/>
                    <a:ext cx="385314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7" name="圆角矩形 13"/>
                  <p:cNvSpPr/>
                  <p:nvPr/>
                </p:nvSpPr>
                <p:spPr>
                  <a:xfrm flipV="1">
                    <a:off x="5398650" y="3718762"/>
                    <a:ext cx="59652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8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9" name="圆角矩形 13"/>
                  <p:cNvSpPr/>
                  <p:nvPr/>
                </p:nvSpPr>
                <p:spPr>
                  <a:xfrm flipV="1">
                    <a:off x="5391220" y="3893911"/>
                    <a:ext cx="396923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0" name="圆角矩形 13"/>
                  <p:cNvSpPr/>
                  <p:nvPr/>
                </p:nvSpPr>
                <p:spPr>
                  <a:xfrm flipV="1">
                    <a:off x="4615136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1" name="圆角矩形 13"/>
                  <p:cNvSpPr/>
                  <p:nvPr/>
                </p:nvSpPr>
                <p:spPr>
                  <a:xfrm flipV="1">
                    <a:off x="4800193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2" name="圆角矩形 13"/>
                  <p:cNvSpPr/>
                  <p:nvPr/>
                </p:nvSpPr>
                <p:spPr>
                  <a:xfrm flipV="1">
                    <a:off x="4985250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3" name="圆角矩形 13"/>
                  <p:cNvSpPr/>
                  <p:nvPr/>
                </p:nvSpPr>
                <p:spPr>
                  <a:xfrm flipV="1">
                    <a:off x="5170306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2" name="组合 101"/>
            <p:cNvGrpSpPr/>
            <p:nvPr/>
          </p:nvGrpSpPr>
          <p:grpSpPr>
            <a:xfrm>
              <a:off x="8813093" y="3591398"/>
              <a:ext cx="1624839" cy="1005453"/>
              <a:chOff x="10080565" y="-604150"/>
              <a:chExt cx="2227549" cy="1378411"/>
            </a:xfrm>
          </p:grpSpPr>
          <p:sp>
            <p:nvSpPr>
              <p:cNvPr id="127" name="矩形: 圆角 222"/>
              <p:cNvSpPr/>
              <p:nvPr/>
            </p:nvSpPr>
            <p:spPr>
              <a:xfrm>
                <a:off x="10080565" y="-604150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8575" cap="flat" cmpd="sng" algn="ctr">
                <a:solidFill>
                  <a:srgbClr val="CC4A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77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28" name="组合 127"/>
              <p:cNvGrpSpPr/>
              <p:nvPr/>
            </p:nvGrpSpPr>
            <p:grpSpPr>
              <a:xfrm>
                <a:off x="10269164" y="-345778"/>
                <a:ext cx="1821535" cy="881821"/>
                <a:chOff x="7824351" y="3116333"/>
                <a:chExt cx="1714503" cy="830006"/>
              </a:xfrm>
            </p:grpSpPr>
            <p:grpSp>
              <p:nvGrpSpPr>
                <p:cNvPr id="129" name="组合 128"/>
                <p:cNvGrpSpPr/>
                <p:nvPr/>
              </p:nvGrpSpPr>
              <p:grpSpPr>
                <a:xfrm>
                  <a:off x="7824351" y="3116333"/>
                  <a:ext cx="1659023" cy="685771"/>
                  <a:chOff x="7824355" y="3116331"/>
                  <a:chExt cx="2155352" cy="890932"/>
                </a:xfrm>
              </p:grpSpPr>
              <p:sp>
                <p:nvSpPr>
                  <p:cNvPr id="135" name="六边形 134"/>
                  <p:cNvSpPr/>
                  <p:nvPr/>
                </p:nvSpPr>
                <p:spPr>
                  <a:xfrm>
                    <a:off x="7824355" y="3116332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6" name="六边形 135"/>
                  <p:cNvSpPr/>
                  <p:nvPr/>
                </p:nvSpPr>
                <p:spPr>
                  <a:xfrm>
                    <a:off x="8242600" y="3350708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7" name="六边形 136"/>
                  <p:cNvSpPr/>
                  <p:nvPr/>
                </p:nvSpPr>
                <p:spPr>
                  <a:xfrm>
                    <a:off x="8652142" y="3116331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8" name="六边形 137"/>
                  <p:cNvSpPr/>
                  <p:nvPr/>
                </p:nvSpPr>
                <p:spPr>
                  <a:xfrm>
                    <a:off x="7833058" y="3593491"/>
                    <a:ext cx="479976" cy="413772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9" name="六边形 138"/>
                  <p:cNvSpPr/>
                  <p:nvPr/>
                </p:nvSpPr>
                <p:spPr>
                  <a:xfrm>
                    <a:off x="9075532" y="3325133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0" name="六边形 139"/>
                  <p:cNvSpPr/>
                  <p:nvPr/>
                </p:nvSpPr>
                <p:spPr>
                  <a:xfrm>
                    <a:off x="9499730" y="3117986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30" name="组合 129"/>
                <p:cNvGrpSpPr/>
                <p:nvPr/>
              </p:nvGrpSpPr>
              <p:grpSpPr>
                <a:xfrm>
                  <a:off x="7831052" y="3636868"/>
                  <a:ext cx="1707802" cy="309471"/>
                  <a:chOff x="4831017" y="3636868"/>
                  <a:chExt cx="1208170" cy="309471"/>
                </a:xfrm>
              </p:grpSpPr>
              <p:sp>
                <p:nvSpPr>
                  <p:cNvPr id="131" name="圆角矩形 13"/>
                  <p:cNvSpPr/>
                  <p:nvPr/>
                </p:nvSpPr>
                <p:spPr>
                  <a:xfrm flipV="1">
                    <a:off x="5398651" y="3636868"/>
                    <a:ext cx="596523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2" name="圆角矩形 13"/>
                  <p:cNvSpPr/>
                  <p:nvPr/>
                </p:nvSpPr>
                <p:spPr>
                  <a:xfrm flipV="1">
                    <a:off x="5398651" y="3718763"/>
                    <a:ext cx="418743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3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4" name="圆角矩形 13"/>
                  <p:cNvSpPr/>
                  <p:nvPr/>
                </p:nvSpPr>
                <p:spPr>
                  <a:xfrm flipV="1">
                    <a:off x="4831017" y="3878980"/>
                    <a:ext cx="1208170" cy="6735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3" name="组合 102"/>
            <p:cNvGrpSpPr/>
            <p:nvPr/>
          </p:nvGrpSpPr>
          <p:grpSpPr>
            <a:xfrm>
              <a:off x="7129482" y="2500590"/>
              <a:ext cx="1624839" cy="1005453"/>
              <a:chOff x="7528661" y="-621980"/>
              <a:chExt cx="2227549" cy="1378411"/>
            </a:xfrm>
          </p:grpSpPr>
          <p:sp>
            <p:nvSpPr>
              <p:cNvPr id="104" name="矩形: 圆角 220"/>
              <p:cNvSpPr/>
              <p:nvPr/>
            </p:nvSpPr>
            <p:spPr>
              <a:xfrm>
                <a:off x="7528661" y="-621980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77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05" name="组合 104"/>
              <p:cNvGrpSpPr/>
              <p:nvPr/>
            </p:nvGrpSpPr>
            <p:grpSpPr>
              <a:xfrm>
                <a:off x="7559212" y="-568070"/>
                <a:ext cx="2165599" cy="1169924"/>
                <a:chOff x="2857500" y="4505325"/>
                <a:chExt cx="2038350" cy="1101180"/>
              </a:xfrm>
            </p:grpSpPr>
            <p:sp>
              <p:nvSpPr>
                <p:cNvPr id="106" name="圆角矩形 13"/>
                <p:cNvSpPr/>
                <p:nvPr/>
              </p:nvSpPr>
              <p:spPr>
                <a:xfrm>
                  <a:off x="2857500" y="4505325"/>
                  <a:ext cx="2038350" cy="68321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107" name="圆角矩形 13"/>
                <p:cNvSpPr/>
                <p:nvPr/>
              </p:nvSpPr>
              <p:spPr>
                <a:xfrm>
                  <a:off x="3438526" y="4690020"/>
                  <a:ext cx="872738" cy="167730"/>
                </a:xfrm>
                <a:prstGeom prst="roundRect">
                  <a:avLst>
                    <a:gd name="adj" fmla="val 22611"/>
                  </a:avLst>
                </a:prstGeom>
                <a:solidFill>
                  <a:srgbClr val="FFFFFF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grpSp>
              <p:nvGrpSpPr>
                <p:cNvPr id="108" name="组合 107"/>
                <p:cNvGrpSpPr/>
                <p:nvPr/>
              </p:nvGrpSpPr>
              <p:grpSpPr>
                <a:xfrm>
                  <a:off x="3222240" y="4899570"/>
                  <a:ext cx="1305310" cy="161380"/>
                  <a:chOff x="3438526" y="4899570"/>
                  <a:chExt cx="872738" cy="161380"/>
                </a:xfrm>
              </p:grpSpPr>
              <p:sp>
                <p:nvSpPr>
                  <p:cNvPr id="125" name="圆角矩形 13"/>
                  <p:cNvSpPr/>
                  <p:nvPr/>
                </p:nvSpPr>
                <p:spPr>
                  <a:xfrm>
                    <a:off x="3438526" y="4899570"/>
                    <a:ext cx="872738" cy="59780"/>
                  </a:xfrm>
                  <a:prstGeom prst="roundRect">
                    <a:avLst>
                      <a:gd name="adj" fmla="val 22611"/>
                    </a:avLst>
                  </a:prstGeom>
                  <a:solidFill>
                    <a:srgbClr val="FFFFFF"/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26" name="圆角矩形 13"/>
                  <p:cNvSpPr/>
                  <p:nvPr/>
                </p:nvSpPr>
                <p:spPr>
                  <a:xfrm>
                    <a:off x="3438526" y="5001170"/>
                    <a:ext cx="872738" cy="59780"/>
                  </a:xfrm>
                  <a:prstGeom prst="roundRect">
                    <a:avLst>
                      <a:gd name="adj" fmla="val 22611"/>
                    </a:avLst>
                  </a:prstGeom>
                  <a:solidFill>
                    <a:srgbClr val="FFFFFF"/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09" name="组合 108"/>
                <p:cNvGrpSpPr/>
                <p:nvPr/>
              </p:nvGrpSpPr>
              <p:grpSpPr>
                <a:xfrm>
                  <a:off x="3076645" y="5303743"/>
                  <a:ext cx="1672005" cy="302762"/>
                  <a:chOff x="3076645" y="5303743"/>
                  <a:chExt cx="1803010" cy="302762"/>
                </a:xfrm>
              </p:grpSpPr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3076645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21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2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3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4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  <p:grpSp>
                <p:nvGrpSpPr>
                  <p:cNvPr id="111" name="组合 110"/>
                  <p:cNvGrpSpPr/>
                  <p:nvPr/>
                </p:nvGrpSpPr>
                <p:grpSpPr>
                  <a:xfrm>
                    <a:off x="3733870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17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8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9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0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4391095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13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4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5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6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240" name="组合 239"/>
            <p:cNvGrpSpPr/>
            <p:nvPr/>
          </p:nvGrpSpPr>
          <p:grpSpPr>
            <a:xfrm>
              <a:off x="7132217" y="4676913"/>
              <a:ext cx="1623476" cy="1004546"/>
              <a:chOff x="4981478" y="4416941"/>
              <a:chExt cx="2227549" cy="1378411"/>
            </a:xfrm>
          </p:grpSpPr>
          <p:sp>
            <p:nvSpPr>
              <p:cNvPr id="241" name="矩形: 圆角 8"/>
              <p:cNvSpPr/>
              <p:nvPr/>
            </p:nvSpPr>
            <p:spPr>
              <a:xfrm>
                <a:off x="4981478" y="441694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42" name="组合 241"/>
              <p:cNvGrpSpPr/>
              <p:nvPr/>
            </p:nvGrpSpPr>
            <p:grpSpPr>
              <a:xfrm>
                <a:off x="5168481" y="4640406"/>
                <a:ext cx="1856603" cy="905125"/>
                <a:chOff x="5400091" y="4685784"/>
                <a:chExt cx="1747511" cy="851941"/>
              </a:xfrm>
            </p:grpSpPr>
            <p:sp>
              <p:nvSpPr>
                <p:cNvPr id="243" name="圆角矩形 13"/>
                <p:cNvSpPr/>
                <p:nvPr/>
              </p:nvSpPr>
              <p:spPr>
                <a:xfrm>
                  <a:off x="5400091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4" name="圆角矩形 13"/>
                <p:cNvSpPr/>
                <p:nvPr/>
              </p:nvSpPr>
              <p:spPr>
                <a:xfrm>
                  <a:off x="6002766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5" name="圆角矩形 13"/>
                <p:cNvSpPr/>
                <p:nvPr/>
              </p:nvSpPr>
              <p:spPr>
                <a:xfrm>
                  <a:off x="6605441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6" name="圆角矩形 245"/>
                <p:cNvSpPr/>
                <p:nvPr/>
              </p:nvSpPr>
              <p:spPr>
                <a:xfrm>
                  <a:off x="5400091" y="4685784"/>
                  <a:ext cx="1747511" cy="15208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7" name="圆角矩形 13"/>
                <p:cNvSpPr/>
                <p:nvPr/>
              </p:nvSpPr>
              <p:spPr>
                <a:xfrm>
                  <a:off x="5400091" y="5385638"/>
                  <a:ext cx="1747511" cy="15208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248" name="组合 247"/>
            <p:cNvGrpSpPr/>
            <p:nvPr/>
          </p:nvGrpSpPr>
          <p:grpSpPr>
            <a:xfrm>
              <a:off x="8815062" y="5750806"/>
              <a:ext cx="1623476" cy="1004546"/>
              <a:chOff x="7528661" y="6101571"/>
              <a:chExt cx="2227549" cy="1378411"/>
            </a:xfrm>
          </p:grpSpPr>
          <p:sp>
            <p:nvSpPr>
              <p:cNvPr id="249" name="矩形: 圆角 225"/>
              <p:cNvSpPr/>
              <p:nvPr/>
            </p:nvSpPr>
            <p:spPr>
              <a:xfrm>
                <a:off x="7528661" y="610157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50" name="组合 249"/>
              <p:cNvGrpSpPr/>
              <p:nvPr/>
            </p:nvGrpSpPr>
            <p:grpSpPr>
              <a:xfrm>
                <a:off x="7792039" y="6315774"/>
                <a:ext cx="1684789" cy="966521"/>
                <a:chOff x="5447603" y="4660900"/>
                <a:chExt cx="1585793" cy="909730"/>
              </a:xfrm>
            </p:grpSpPr>
            <p:grpSp>
              <p:nvGrpSpPr>
                <p:cNvPr id="251" name="组合 250"/>
                <p:cNvGrpSpPr/>
                <p:nvPr/>
              </p:nvGrpSpPr>
              <p:grpSpPr>
                <a:xfrm>
                  <a:off x="5447603" y="4660900"/>
                  <a:ext cx="1585793" cy="909730"/>
                  <a:chOff x="2974312" y="3143456"/>
                  <a:chExt cx="8280835" cy="5557881"/>
                </a:xfrm>
                <a:solidFill>
                  <a:srgbClr val="FFFFFF"/>
                </a:solidFill>
              </p:grpSpPr>
              <p:sp>
                <p:nvSpPr>
                  <p:cNvPr id="269" name="自由: 形状 487"/>
                  <p:cNvSpPr/>
                  <p:nvPr/>
                </p:nvSpPr>
                <p:spPr>
                  <a:xfrm>
                    <a:off x="7388104" y="6196368"/>
                    <a:ext cx="3867039" cy="2504969"/>
                  </a:xfrm>
                  <a:custGeom>
                    <a:avLst/>
                    <a:gdLst>
                      <a:gd name="connsiteX0" fmla="*/ 0 w 2676821"/>
                      <a:gd name="connsiteY0" fmla="*/ 173397 h 1733973"/>
                      <a:gd name="connsiteX1" fmla="*/ 173397 w 2676821"/>
                      <a:gd name="connsiteY1" fmla="*/ 0 h 1733973"/>
                      <a:gd name="connsiteX2" fmla="*/ 2503424 w 2676821"/>
                      <a:gd name="connsiteY2" fmla="*/ 0 h 1733973"/>
                      <a:gd name="connsiteX3" fmla="*/ 2676821 w 2676821"/>
                      <a:gd name="connsiteY3" fmla="*/ 173397 h 1733973"/>
                      <a:gd name="connsiteX4" fmla="*/ 2676821 w 2676821"/>
                      <a:gd name="connsiteY4" fmla="*/ 1560576 h 1733973"/>
                      <a:gd name="connsiteX5" fmla="*/ 2503424 w 2676821"/>
                      <a:gd name="connsiteY5" fmla="*/ 1733973 h 1733973"/>
                      <a:gd name="connsiteX6" fmla="*/ 173397 w 2676821"/>
                      <a:gd name="connsiteY6" fmla="*/ 1733973 h 1733973"/>
                      <a:gd name="connsiteX7" fmla="*/ 0 w 2676821"/>
                      <a:gd name="connsiteY7" fmla="*/ 1560576 h 1733973"/>
                      <a:gd name="connsiteX8" fmla="*/ 0 w 2676821"/>
                      <a:gd name="connsiteY8" fmla="*/ 173397 h 1733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76821" h="1733973">
                        <a:moveTo>
                          <a:pt x="0" y="173397"/>
                        </a:moveTo>
                        <a:cubicBezTo>
                          <a:pt x="0" y="77632"/>
                          <a:pt x="77632" y="0"/>
                          <a:pt x="173397" y="0"/>
                        </a:cubicBezTo>
                        <a:lnTo>
                          <a:pt x="2503424" y="0"/>
                        </a:lnTo>
                        <a:cubicBezTo>
                          <a:pt x="2599189" y="0"/>
                          <a:pt x="2676821" y="77632"/>
                          <a:pt x="2676821" y="173397"/>
                        </a:cubicBezTo>
                        <a:lnTo>
                          <a:pt x="2676821" y="1560576"/>
                        </a:lnTo>
                        <a:cubicBezTo>
                          <a:pt x="2676821" y="1656341"/>
                          <a:pt x="2599189" y="1733973"/>
                          <a:pt x="2503424" y="1733973"/>
                        </a:cubicBezTo>
                        <a:lnTo>
                          <a:pt x="173397" y="1733973"/>
                        </a:lnTo>
                        <a:cubicBezTo>
                          <a:pt x="77632" y="1733973"/>
                          <a:pt x="0" y="1656341"/>
                          <a:pt x="0" y="1560576"/>
                        </a:cubicBezTo>
                        <a:lnTo>
                          <a:pt x="0" y="173397"/>
                        </a:lnTo>
                        <a:close/>
                      </a:path>
                    </a:pathLst>
                  </a:cu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377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70" name="自由: 形状 488"/>
                  <p:cNvSpPr/>
                  <p:nvPr/>
                </p:nvSpPr>
                <p:spPr>
                  <a:xfrm>
                    <a:off x="3020657" y="6196368"/>
                    <a:ext cx="3867039" cy="2504969"/>
                  </a:xfrm>
                  <a:custGeom>
                    <a:avLst/>
                    <a:gdLst>
                      <a:gd name="connsiteX0" fmla="*/ 0 w 2676821"/>
                      <a:gd name="connsiteY0" fmla="*/ 173397 h 1733973"/>
                      <a:gd name="connsiteX1" fmla="*/ 173397 w 2676821"/>
                      <a:gd name="connsiteY1" fmla="*/ 0 h 1733973"/>
                      <a:gd name="connsiteX2" fmla="*/ 2503424 w 2676821"/>
                      <a:gd name="connsiteY2" fmla="*/ 0 h 1733973"/>
                      <a:gd name="connsiteX3" fmla="*/ 2676821 w 2676821"/>
                      <a:gd name="connsiteY3" fmla="*/ 173397 h 1733973"/>
                      <a:gd name="connsiteX4" fmla="*/ 2676821 w 2676821"/>
                      <a:gd name="connsiteY4" fmla="*/ 1560576 h 1733973"/>
                      <a:gd name="connsiteX5" fmla="*/ 2503424 w 2676821"/>
                      <a:gd name="connsiteY5" fmla="*/ 1733973 h 1733973"/>
                      <a:gd name="connsiteX6" fmla="*/ 173397 w 2676821"/>
                      <a:gd name="connsiteY6" fmla="*/ 1733973 h 1733973"/>
                      <a:gd name="connsiteX7" fmla="*/ 0 w 2676821"/>
                      <a:gd name="connsiteY7" fmla="*/ 1560576 h 1733973"/>
                      <a:gd name="connsiteX8" fmla="*/ 0 w 2676821"/>
                      <a:gd name="connsiteY8" fmla="*/ 173397 h 1733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76821" h="1733973">
                        <a:moveTo>
                          <a:pt x="0" y="173397"/>
                        </a:moveTo>
                        <a:cubicBezTo>
                          <a:pt x="0" y="77632"/>
                          <a:pt x="77632" y="0"/>
                          <a:pt x="173397" y="0"/>
                        </a:cubicBezTo>
                        <a:lnTo>
                          <a:pt x="2503424" y="0"/>
                        </a:lnTo>
                        <a:cubicBezTo>
                          <a:pt x="2599189" y="0"/>
                          <a:pt x="2676821" y="77632"/>
                          <a:pt x="2676821" y="173397"/>
                        </a:cubicBezTo>
                        <a:lnTo>
                          <a:pt x="2676821" y="1560576"/>
                        </a:lnTo>
                        <a:cubicBezTo>
                          <a:pt x="2676821" y="1656341"/>
                          <a:pt x="2599189" y="1733973"/>
                          <a:pt x="2503424" y="1733973"/>
                        </a:cubicBezTo>
                        <a:lnTo>
                          <a:pt x="173397" y="1733973"/>
                        </a:lnTo>
                        <a:cubicBezTo>
                          <a:pt x="77632" y="1733973"/>
                          <a:pt x="0" y="1656341"/>
                          <a:pt x="0" y="1560576"/>
                        </a:cubicBezTo>
                        <a:lnTo>
                          <a:pt x="0" y="173397"/>
                        </a:lnTo>
                        <a:close/>
                      </a:path>
                    </a:pathLst>
                  </a:cu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377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71" name="矩形: 圆角 489"/>
                  <p:cNvSpPr/>
                  <p:nvPr/>
                </p:nvSpPr>
                <p:spPr>
                  <a:xfrm>
                    <a:off x="2974312" y="3143456"/>
                    <a:ext cx="8280835" cy="2504969"/>
                  </a:xfrm>
                  <a:prstGeom prst="roundRect">
                    <a:avLst/>
                  </a:pr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377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52" name="组合 251"/>
                <p:cNvGrpSpPr/>
                <p:nvPr/>
              </p:nvGrpSpPr>
              <p:grpSpPr>
                <a:xfrm>
                  <a:off x="5873171" y="4752393"/>
                  <a:ext cx="743530" cy="743528"/>
                  <a:chOff x="5785244" y="4664463"/>
                  <a:chExt cx="919391" cy="919388"/>
                </a:xfrm>
              </p:grpSpPr>
              <p:sp>
                <p:nvSpPr>
                  <p:cNvPr id="265" name="自由: 形状 483"/>
                  <p:cNvSpPr/>
                  <p:nvPr/>
                </p:nvSpPr>
                <p:spPr>
                  <a:xfrm>
                    <a:off x="5785245" y="4664463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0" y="2346282"/>
                        </a:moveTo>
                        <a:cubicBezTo>
                          <a:pt x="0" y="1050466"/>
                          <a:pt x="1050466" y="0"/>
                          <a:pt x="2346282" y="0"/>
                        </a:cubicBezTo>
                        <a:lnTo>
                          <a:pt x="2346282" y="2346282"/>
                        </a:lnTo>
                        <a:lnTo>
                          <a:pt x="0" y="2346282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6" name="自由: 形状 484"/>
                  <p:cNvSpPr/>
                  <p:nvPr/>
                </p:nvSpPr>
                <p:spPr>
                  <a:xfrm>
                    <a:off x="6255317" y="4664463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0" y="0"/>
                        </a:moveTo>
                        <a:cubicBezTo>
                          <a:pt x="1295816" y="0"/>
                          <a:pt x="2346282" y="1050466"/>
                          <a:pt x="2346282" y="2346282"/>
                        </a:cubicBezTo>
                        <a:lnTo>
                          <a:pt x="0" y="2346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7" name="自由: 形状 485"/>
                  <p:cNvSpPr/>
                  <p:nvPr/>
                </p:nvSpPr>
                <p:spPr>
                  <a:xfrm>
                    <a:off x="6255316" y="5134534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2346282" y="0"/>
                        </a:moveTo>
                        <a:cubicBezTo>
                          <a:pt x="2346282" y="1295816"/>
                          <a:pt x="1295816" y="2346282"/>
                          <a:pt x="0" y="2346282"/>
                        </a:cubicBezTo>
                        <a:lnTo>
                          <a:pt x="0" y="0"/>
                        </a:lnTo>
                        <a:lnTo>
                          <a:pt x="2346282" y="0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8" name="自由: 形状 486"/>
                  <p:cNvSpPr/>
                  <p:nvPr/>
                </p:nvSpPr>
                <p:spPr>
                  <a:xfrm>
                    <a:off x="5785244" y="5134534"/>
                    <a:ext cx="449317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2346282" y="2346282"/>
                        </a:moveTo>
                        <a:cubicBezTo>
                          <a:pt x="1050466" y="2346282"/>
                          <a:pt x="0" y="1295816"/>
                          <a:pt x="0" y="0"/>
                        </a:cubicBezTo>
                        <a:lnTo>
                          <a:pt x="2346282" y="0"/>
                        </a:lnTo>
                        <a:lnTo>
                          <a:pt x="2346282" y="2346282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53" name="组合 252"/>
                <p:cNvGrpSpPr/>
                <p:nvPr/>
              </p:nvGrpSpPr>
              <p:grpSpPr>
                <a:xfrm>
                  <a:off x="5527790" y="4762606"/>
                  <a:ext cx="424498" cy="700374"/>
                  <a:chOff x="5527790" y="4241842"/>
                  <a:chExt cx="424498" cy="700374"/>
                </a:xfrm>
              </p:grpSpPr>
              <p:sp>
                <p:nvSpPr>
                  <p:cNvPr id="262" name="圆角矩形 13"/>
                  <p:cNvSpPr/>
                  <p:nvPr/>
                </p:nvSpPr>
                <p:spPr>
                  <a:xfrm flipV="1">
                    <a:off x="5527791" y="4735608"/>
                    <a:ext cx="28907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3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4" name="圆角矩形 13"/>
                  <p:cNvSpPr/>
                  <p:nvPr/>
                </p:nvSpPr>
                <p:spPr>
                  <a:xfrm flipV="1">
                    <a:off x="5527790" y="4896497"/>
                    <a:ext cx="424498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327" name="圆角矩形 13"/>
                  <p:cNvSpPr/>
                  <p:nvPr/>
                </p:nvSpPr>
                <p:spPr>
                  <a:xfrm flipV="1">
                    <a:off x="5527790" y="4241842"/>
                    <a:ext cx="41843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328" name="圆角矩形 13"/>
                  <p:cNvSpPr/>
                  <p:nvPr/>
                </p:nvSpPr>
                <p:spPr>
                  <a:xfrm flipV="1">
                    <a:off x="5527791" y="4321982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329" name="圆角矩形 13"/>
                  <p:cNvSpPr/>
                  <p:nvPr/>
                </p:nvSpPr>
                <p:spPr>
                  <a:xfrm flipV="1">
                    <a:off x="5527790" y="4402730"/>
                    <a:ext cx="232464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54" name="组合 253"/>
                <p:cNvGrpSpPr/>
                <p:nvPr/>
              </p:nvGrpSpPr>
              <p:grpSpPr>
                <a:xfrm flipH="1">
                  <a:off x="6581925" y="4762606"/>
                  <a:ext cx="364391" cy="206608"/>
                  <a:chOff x="5527790" y="4735609"/>
                  <a:chExt cx="364391" cy="206608"/>
                </a:xfrm>
              </p:grpSpPr>
              <p:sp>
                <p:nvSpPr>
                  <p:cNvPr id="259" name="圆角矩形 13"/>
                  <p:cNvSpPr/>
                  <p:nvPr/>
                </p:nvSpPr>
                <p:spPr>
                  <a:xfrm flipV="1">
                    <a:off x="5527791" y="4735609"/>
                    <a:ext cx="364390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0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1" name="圆角矩形 13"/>
                  <p:cNvSpPr/>
                  <p:nvPr/>
                </p:nvSpPr>
                <p:spPr>
                  <a:xfrm flipV="1">
                    <a:off x="5527790" y="4896498"/>
                    <a:ext cx="305859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55" name="组合 254"/>
                <p:cNvGrpSpPr/>
                <p:nvPr/>
              </p:nvGrpSpPr>
              <p:grpSpPr>
                <a:xfrm flipH="1">
                  <a:off x="6633484" y="5256372"/>
                  <a:ext cx="312832" cy="206607"/>
                  <a:chOff x="5527790" y="4735608"/>
                  <a:chExt cx="312832" cy="206607"/>
                </a:xfrm>
              </p:grpSpPr>
              <p:sp>
                <p:nvSpPr>
                  <p:cNvPr id="256" name="圆角矩形 13"/>
                  <p:cNvSpPr/>
                  <p:nvPr/>
                </p:nvSpPr>
                <p:spPr>
                  <a:xfrm flipV="1">
                    <a:off x="5527791" y="4735608"/>
                    <a:ext cx="28907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57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58" name="圆角矩形 13"/>
                  <p:cNvSpPr/>
                  <p:nvPr/>
                </p:nvSpPr>
                <p:spPr>
                  <a:xfrm flipV="1">
                    <a:off x="5527790" y="4896496"/>
                    <a:ext cx="31283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</p:grpSp>
        </p:grpSp>
        <p:grpSp>
          <p:nvGrpSpPr>
            <p:cNvPr id="272" name="组合 271"/>
            <p:cNvGrpSpPr/>
            <p:nvPr/>
          </p:nvGrpSpPr>
          <p:grpSpPr>
            <a:xfrm>
              <a:off x="8815062" y="4676913"/>
              <a:ext cx="1623476" cy="1004546"/>
              <a:chOff x="10080565" y="4390379"/>
              <a:chExt cx="2227549" cy="1378411"/>
            </a:xfrm>
          </p:grpSpPr>
          <p:sp>
            <p:nvSpPr>
              <p:cNvPr id="273" name="矩形: 圆角 216"/>
              <p:cNvSpPr/>
              <p:nvPr/>
            </p:nvSpPr>
            <p:spPr>
              <a:xfrm>
                <a:off x="10080565" y="4390379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74" name="组合 273"/>
              <p:cNvGrpSpPr/>
              <p:nvPr/>
            </p:nvGrpSpPr>
            <p:grpSpPr>
              <a:xfrm>
                <a:off x="10288768" y="4640405"/>
                <a:ext cx="1856603" cy="911561"/>
                <a:chOff x="10338974" y="4654911"/>
                <a:chExt cx="1878835" cy="922477"/>
              </a:xfrm>
            </p:grpSpPr>
            <p:grpSp>
              <p:nvGrpSpPr>
                <p:cNvPr id="275" name="组合 274"/>
                <p:cNvGrpSpPr/>
                <p:nvPr/>
              </p:nvGrpSpPr>
              <p:grpSpPr>
                <a:xfrm>
                  <a:off x="10338974" y="4654911"/>
                  <a:ext cx="1878835" cy="922477"/>
                  <a:chOff x="5400091" y="4685784"/>
                  <a:chExt cx="1747511" cy="857999"/>
                </a:xfrm>
              </p:grpSpPr>
              <p:sp>
                <p:nvSpPr>
                  <p:cNvPr id="286" name="圆角矩形 13"/>
                  <p:cNvSpPr/>
                  <p:nvPr/>
                </p:nvSpPr>
                <p:spPr>
                  <a:xfrm>
                    <a:off x="6002766" y="4935166"/>
                    <a:ext cx="542161" cy="353177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7" name="圆角矩形 13"/>
                  <p:cNvSpPr/>
                  <p:nvPr/>
                </p:nvSpPr>
                <p:spPr>
                  <a:xfrm>
                    <a:off x="5400091" y="4685784"/>
                    <a:ext cx="1747511" cy="152087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8" name="圆角矩形 13"/>
                  <p:cNvSpPr/>
                  <p:nvPr/>
                </p:nvSpPr>
                <p:spPr>
                  <a:xfrm>
                    <a:off x="5400091" y="5385638"/>
                    <a:ext cx="1747511" cy="15814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76" name="组合 275"/>
                <p:cNvGrpSpPr/>
                <p:nvPr/>
              </p:nvGrpSpPr>
              <p:grpSpPr>
                <a:xfrm>
                  <a:off x="10350972" y="4962217"/>
                  <a:ext cx="458354" cy="325516"/>
                  <a:chOff x="6364739" y="1979561"/>
                  <a:chExt cx="822321" cy="325516"/>
                </a:xfrm>
              </p:grpSpPr>
              <p:sp>
                <p:nvSpPr>
                  <p:cNvPr id="282" name="圆角矩形 13"/>
                  <p:cNvSpPr/>
                  <p:nvPr/>
                </p:nvSpPr>
                <p:spPr>
                  <a:xfrm flipV="1">
                    <a:off x="6374857" y="1979561"/>
                    <a:ext cx="524626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3" name="圆角矩形 13"/>
                  <p:cNvSpPr/>
                  <p:nvPr/>
                </p:nvSpPr>
                <p:spPr>
                  <a:xfrm flipV="1">
                    <a:off x="6374855" y="2067611"/>
                    <a:ext cx="812205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4" name="圆角矩形 13"/>
                  <p:cNvSpPr/>
                  <p:nvPr/>
                </p:nvSpPr>
                <p:spPr>
                  <a:xfrm flipV="1">
                    <a:off x="6374857" y="2161196"/>
                    <a:ext cx="683619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5" name="圆角矩形 13"/>
                  <p:cNvSpPr/>
                  <p:nvPr/>
                </p:nvSpPr>
                <p:spPr>
                  <a:xfrm flipV="1">
                    <a:off x="6364739" y="2255922"/>
                    <a:ext cx="540433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77" name="组合 276"/>
                <p:cNvGrpSpPr/>
                <p:nvPr/>
              </p:nvGrpSpPr>
              <p:grpSpPr>
                <a:xfrm>
                  <a:off x="11731410" y="4962217"/>
                  <a:ext cx="458354" cy="325516"/>
                  <a:chOff x="6364739" y="1979561"/>
                  <a:chExt cx="822321" cy="325516"/>
                </a:xfrm>
              </p:grpSpPr>
              <p:sp>
                <p:nvSpPr>
                  <p:cNvPr id="278" name="圆角矩形 13"/>
                  <p:cNvSpPr/>
                  <p:nvPr/>
                </p:nvSpPr>
                <p:spPr>
                  <a:xfrm flipV="1">
                    <a:off x="6374857" y="1979561"/>
                    <a:ext cx="524626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79" name="圆角矩形 13"/>
                  <p:cNvSpPr/>
                  <p:nvPr/>
                </p:nvSpPr>
                <p:spPr>
                  <a:xfrm flipV="1">
                    <a:off x="6374855" y="2067611"/>
                    <a:ext cx="812205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0" name="圆角矩形 13"/>
                  <p:cNvSpPr/>
                  <p:nvPr/>
                </p:nvSpPr>
                <p:spPr>
                  <a:xfrm flipV="1">
                    <a:off x="6374857" y="2161196"/>
                    <a:ext cx="683619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1" name="圆角矩形 13"/>
                  <p:cNvSpPr/>
                  <p:nvPr/>
                </p:nvSpPr>
                <p:spPr>
                  <a:xfrm flipV="1">
                    <a:off x="6364739" y="2255922"/>
                    <a:ext cx="540433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</p:grpSp>
        </p:grpSp>
        <p:grpSp>
          <p:nvGrpSpPr>
            <p:cNvPr id="289" name="组合 288"/>
            <p:cNvGrpSpPr/>
            <p:nvPr/>
          </p:nvGrpSpPr>
          <p:grpSpPr>
            <a:xfrm>
              <a:off x="7135385" y="5750806"/>
              <a:ext cx="1623476" cy="1004546"/>
              <a:chOff x="2434296" y="6101571"/>
              <a:chExt cx="2227549" cy="1378411"/>
            </a:xfrm>
          </p:grpSpPr>
          <p:sp>
            <p:nvSpPr>
              <p:cNvPr id="290" name="矩形: 圆角 223"/>
              <p:cNvSpPr/>
              <p:nvPr/>
            </p:nvSpPr>
            <p:spPr>
              <a:xfrm>
                <a:off x="2434296" y="610157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91" name="组合 290"/>
              <p:cNvGrpSpPr/>
              <p:nvPr/>
            </p:nvGrpSpPr>
            <p:grpSpPr>
              <a:xfrm>
                <a:off x="2633146" y="6349643"/>
                <a:ext cx="1831647" cy="972123"/>
                <a:chOff x="2591680" y="6282546"/>
                <a:chExt cx="1853580" cy="983764"/>
              </a:xfrm>
            </p:grpSpPr>
            <p:sp>
              <p:nvSpPr>
                <p:cNvPr id="292" name="矩形: 圆角 37"/>
                <p:cNvSpPr/>
                <p:nvPr/>
              </p:nvSpPr>
              <p:spPr>
                <a:xfrm>
                  <a:off x="2591680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3" name="矩形: 圆角 569"/>
                <p:cNvSpPr/>
                <p:nvPr/>
              </p:nvSpPr>
              <p:spPr>
                <a:xfrm>
                  <a:off x="3093911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4" name="矩形: 圆角 570"/>
                <p:cNvSpPr/>
                <p:nvPr/>
              </p:nvSpPr>
              <p:spPr>
                <a:xfrm>
                  <a:off x="3596142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5" name="矩形: 圆角 571"/>
                <p:cNvSpPr/>
                <p:nvPr/>
              </p:nvSpPr>
              <p:spPr>
                <a:xfrm>
                  <a:off x="4098373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6" name="箭头: 燕尾形 38"/>
                <p:cNvSpPr/>
                <p:nvPr/>
              </p:nvSpPr>
              <p:spPr>
                <a:xfrm flipV="1">
                  <a:off x="296981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7" name="箭头: 燕尾形 573"/>
                <p:cNvSpPr/>
                <p:nvPr/>
              </p:nvSpPr>
              <p:spPr>
                <a:xfrm flipV="1">
                  <a:off x="347146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8" name="箭头: 燕尾形 574"/>
                <p:cNvSpPr/>
                <p:nvPr/>
              </p:nvSpPr>
              <p:spPr>
                <a:xfrm flipV="1">
                  <a:off x="397311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9" name="矩形: 圆角 575"/>
                <p:cNvSpPr/>
                <p:nvPr/>
              </p:nvSpPr>
              <p:spPr>
                <a:xfrm>
                  <a:off x="2978150" y="6682597"/>
                  <a:ext cx="1072074" cy="60174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0" name="矩形: 圆角 576"/>
                <p:cNvSpPr/>
                <p:nvPr/>
              </p:nvSpPr>
              <p:spPr>
                <a:xfrm>
                  <a:off x="2771775" y="6789618"/>
                  <a:ext cx="1484824" cy="55682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1" name="矩形: 圆角 577"/>
                <p:cNvSpPr/>
                <p:nvPr/>
              </p:nvSpPr>
              <p:spPr>
                <a:xfrm>
                  <a:off x="2771775" y="6900743"/>
                  <a:ext cx="1484824" cy="55682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2" name="矩形: 圆角 578"/>
                <p:cNvSpPr/>
                <p:nvPr/>
              </p:nvSpPr>
              <p:spPr>
                <a:xfrm>
                  <a:off x="2603972" y="7011867"/>
                  <a:ext cx="1841288" cy="254443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sp>
          <p:nvSpPr>
            <p:cNvPr id="348" name="矩形 347"/>
            <p:cNvSpPr/>
            <p:nvPr/>
          </p:nvSpPr>
          <p:spPr>
            <a:xfrm>
              <a:off x="8326722" y="2063597"/>
              <a:ext cx="97890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349" name="矩形 348"/>
            <p:cNvSpPr/>
            <p:nvPr/>
          </p:nvSpPr>
          <p:spPr>
            <a:xfrm>
              <a:off x="9523962" y="2063597"/>
              <a:ext cx="935382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351" name="文本框 350"/>
          <p:cNvSpPr txBox="1"/>
          <p:nvPr/>
        </p:nvSpPr>
        <p:spPr>
          <a:xfrm>
            <a:off x="1396157" y="1297039"/>
            <a:ext cx="2528571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100" dirty="0"/>
              <a:t>使用</a:t>
            </a:r>
            <a:r>
              <a:rPr lang="en-US" altLang="zh-CN" sz="1100" dirty="0"/>
              <a:t>【</a:t>
            </a:r>
            <a:r>
              <a:rPr lang="zh-CN" altLang="en-US" sz="1100" dirty="0"/>
              <a:t>图示库</a:t>
            </a:r>
            <a:r>
              <a:rPr lang="en-US" altLang="zh-CN" sz="1100" dirty="0"/>
              <a:t>】</a:t>
            </a:r>
            <a:r>
              <a:rPr lang="zh-CN" altLang="en-US" sz="1100"/>
              <a:t>筛选图示</a:t>
            </a:r>
            <a:endParaRPr lang="en-US" altLang="zh-CN" sz="1100"/>
          </a:p>
          <a:p>
            <a:r>
              <a:rPr lang="en-US" altLang="zh-CN" sz="1000"/>
              <a:t>Use Diagram Library to search diagram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1109408" y="1380744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352" name="椭圆 351"/>
          <p:cNvSpPr/>
          <p:nvPr/>
        </p:nvSpPr>
        <p:spPr>
          <a:xfrm>
            <a:off x="4493791" y="1380744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353" name="文本框 352"/>
          <p:cNvSpPr txBox="1"/>
          <p:nvPr/>
        </p:nvSpPr>
        <p:spPr>
          <a:xfrm>
            <a:off x="4780539" y="1297039"/>
            <a:ext cx="635590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100" dirty="0"/>
              <a:t>选择图示插入当前</a:t>
            </a:r>
            <a:r>
              <a:rPr lang="en-US" altLang="zh-CN" sz="1100" dirty="0"/>
              <a:t>PPT</a:t>
            </a:r>
            <a:r>
              <a:rPr lang="zh-CN" altLang="en-US" sz="1100" dirty="0"/>
              <a:t>主题，编辑修改文字，替换图标或</a:t>
            </a:r>
            <a:r>
              <a:rPr lang="zh-CN" altLang="en-US" sz="1100"/>
              <a:t>填充图片</a:t>
            </a:r>
            <a:endParaRPr lang="en-US" altLang="zh-CN" sz="1100"/>
          </a:p>
          <a:p>
            <a:r>
              <a:rPr lang="en-US" altLang="zh-CN" sz="1000"/>
              <a:t>Click to insert diagram into current presentation, edit text, replace icon or fill pictures.</a:t>
            </a:r>
            <a:endParaRPr lang="zh-CN" altLang="en-US" sz="1000" dirty="0"/>
          </a:p>
        </p:txBody>
      </p:sp>
      <p:sp>
        <p:nvSpPr>
          <p:cNvPr id="354" name="文本框 353"/>
          <p:cNvSpPr txBox="1"/>
          <p:nvPr/>
        </p:nvSpPr>
        <p:spPr>
          <a:xfrm>
            <a:off x="2674621" y="2388910"/>
            <a:ext cx="1102172" cy="423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100" dirty="0"/>
              <a:t>获取</a:t>
            </a:r>
            <a:r>
              <a:rPr lang="zh-CN" altLang="en-US" sz="1100"/>
              <a:t>更多帮助</a:t>
            </a:r>
            <a:endParaRPr lang="en-US" altLang="zh-CN" sz="1100"/>
          </a:p>
          <a:p>
            <a:pPr algn="ctr"/>
            <a:r>
              <a:rPr lang="en-US" altLang="zh-CN" sz="1051"/>
              <a:t>Get more help</a:t>
            </a:r>
            <a:endParaRPr lang="zh-CN" altLang="en-US" sz="1051" dirty="0"/>
          </a:p>
        </p:txBody>
      </p:sp>
      <p:sp>
        <p:nvSpPr>
          <p:cNvPr id="355" name="矩形 354"/>
          <p:cNvSpPr/>
          <p:nvPr/>
        </p:nvSpPr>
        <p:spPr>
          <a:xfrm>
            <a:off x="8979613" y="1"/>
            <a:ext cx="2540875" cy="10238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C4A4A"/>
            </a:solidFill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51" b="1" dirty="0">
                <a:solidFill>
                  <a:srgbClr val="5F5F5F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zh-CN" altLang="en-US" sz="1051" dirty="0">
                <a:solidFill>
                  <a:srgbClr val="5F5F5F"/>
                </a:solidFill>
              </a:rPr>
              <a:t>本页为主题使用说明页，使用时请删除本</a:t>
            </a:r>
            <a:r>
              <a:rPr lang="zh-CN" altLang="en-US" sz="1051">
                <a:solidFill>
                  <a:srgbClr val="5F5F5F"/>
                </a:solidFill>
              </a:rPr>
              <a:t>页内容。</a:t>
            </a:r>
            <a:endParaRPr lang="en-US" altLang="zh-CN" sz="1051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051">
                <a:solidFill>
                  <a:srgbClr val="5F5F5F"/>
                </a:solidFill>
              </a:rPr>
              <a:t>This is a instruction for theme, please delete this slide before presentaion.</a:t>
            </a:r>
            <a:endParaRPr lang="zh-CN" altLang="en-US" sz="1051" dirty="0">
              <a:solidFill>
                <a:srgbClr val="5F5F5F"/>
              </a:solidFill>
            </a:endParaRPr>
          </a:p>
        </p:txBody>
      </p:sp>
      <p:grpSp>
        <p:nvGrpSpPr>
          <p:cNvPr id="195" name="图形 16">
            <a:extLst>
              <a:ext uri="{FF2B5EF4-FFF2-40B4-BE49-F238E27FC236}">
                <a16:creationId xmlns:a16="http://schemas.microsoft.com/office/drawing/2014/main" id="{B01F4E16-0C10-4EC4-8A41-53B393FD2E7B}"/>
              </a:ext>
            </a:extLst>
          </p:cNvPr>
          <p:cNvGrpSpPr/>
          <p:nvPr/>
        </p:nvGrpSpPr>
        <p:grpSpPr>
          <a:xfrm flipH="1">
            <a:off x="3225513" y="2025825"/>
            <a:ext cx="181555" cy="389705"/>
            <a:chOff x="9957013" y="1703908"/>
            <a:chExt cx="215194" cy="491360"/>
          </a:xfrm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D4E8461-AFC3-4BD3-9434-5D62260C034A}"/>
                </a:ext>
              </a:extLst>
            </p:cNvPr>
            <p:cNvSpPr/>
            <p:nvPr/>
          </p:nvSpPr>
          <p:spPr>
            <a:xfrm>
              <a:off x="9957013" y="1705589"/>
              <a:ext cx="41246" cy="270786"/>
            </a:xfrm>
            <a:custGeom>
              <a:avLst/>
              <a:gdLst/>
              <a:ahLst/>
              <a:cxnLst/>
              <a:rect l="0" t="0" r="0" b="0"/>
              <a:pathLst>
                <a:path w="41245" h="270785">
                  <a:moveTo>
                    <a:pt x="33714" y="829"/>
                  </a:moveTo>
                  <a:cubicBezTo>
                    <a:pt x="11477" y="88342"/>
                    <a:pt x="359" y="178544"/>
                    <a:pt x="0" y="268925"/>
                  </a:cubicBezTo>
                  <a:cubicBezTo>
                    <a:pt x="0" y="271257"/>
                    <a:pt x="8428" y="274126"/>
                    <a:pt x="8428" y="271257"/>
                  </a:cubicBezTo>
                  <a:cubicBezTo>
                    <a:pt x="8608" y="181234"/>
                    <a:pt x="19905" y="91390"/>
                    <a:pt x="41963" y="4237"/>
                  </a:cubicBezTo>
                  <a:cubicBezTo>
                    <a:pt x="42680" y="1547"/>
                    <a:pt x="34252" y="-1502"/>
                    <a:pt x="33714" y="829"/>
                  </a:cubicBezTo>
                  <a:lnTo>
                    <a:pt x="33714" y="829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2F93730-82B7-4006-9BD8-4D2DCA55CBD7}"/>
                </a:ext>
              </a:extLst>
            </p:cNvPr>
            <p:cNvSpPr/>
            <p:nvPr/>
          </p:nvSpPr>
          <p:spPr>
            <a:xfrm>
              <a:off x="9990868" y="1703841"/>
              <a:ext cx="172155" cy="129116"/>
            </a:xfrm>
            <a:custGeom>
              <a:avLst/>
              <a:gdLst/>
              <a:ahLst/>
              <a:cxnLst/>
              <a:rect l="0" t="0" r="0" b="0"/>
              <a:pathLst>
                <a:path w="172155" h="129116">
                  <a:moveTo>
                    <a:pt x="2011" y="7420"/>
                  </a:moveTo>
                  <a:cubicBezTo>
                    <a:pt x="57065" y="48128"/>
                    <a:pt x="112298" y="88835"/>
                    <a:pt x="167352" y="129543"/>
                  </a:cubicBezTo>
                  <a:cubicBezTo>
                    <a:pt x="171835" y="132950"/>
                    <a:pt x="175780" y="126494"/>
                    <a:pt x="171297" y="123087"/>
                  </a:cubicBezTo>
                  <a:cubicBezTo>
                    <a:pt x="116064" y="82379"/>
                    <a:pt x="61010" y="41672"/>
                    <a:pt x="5956" y="964"/>
                  </a:cubicBezTo>
                  <a:cubicBezTo>
                    <a:pt x="1294" y="-2443"/>
                    <a:pt x="-2472" y="4013"/>
                    <a:pt x="2011" y="7420"/>
                  </a:cubicBezTo>
                  <a:lnTo>
                    <a:pt x="2011" y="742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E9BF702A-0680-40BC-BBBC-CE956AA0699E}"/>
                </a:ext>
              </a:extLst>
            </p:cNvPr>
            <p:cNvSpPr/>
            <p:nvPr/>
          </p:nvSpPr>
          <p:spPr>
            <a:xfrm>
              <a:off x="9990365" y="1706888"/>
              <a:ext cx="181122" cy="487773"/>
            </a:xfrm>
            <a:custGeom>
              <a:avLst/>
              <a:gdLst/>
              <a:ahLst/>
              <a:cxnLst/>
              <a:rect l="0" t="0" r="0" b="0"/>
              <a:pathLst>
                <a:path w="181121" h="487773">
                  <a:moveTo>
                    <a:pt x="3" y="965"/>
                  </a:moveTo>
                  <a:cubicBezTo>
                    <a:pt x="5203" y="33782"/>
                    <a:pt x="24391" y="63909"/>
                    <a:pt x="38738" y="93319"/>
                  </a:cubicBezTo>
                  <a:cubicBezTo>
                    <a:pt x="53443" y="123626"/>
                    <a:pt x="67968" y="153932"/>
                    <a:pt x="81597" y="184597"/>
                  </a:cubicBezTo>
                  <a:cubicBezTo>
                    <a:pt x="109214" y="246107"/>
                    <a:pt x="133961" y="309231"/>
                    <a:pt x="151535" y="374327"/>
                  </a:cubicBezTo>
                  <a:cubicBezTo>
                    <a:pt x="161578" y="411268"/>
                    <a:pt x="169109" y="448748"/>
                    <a:pt x="173593" y="486766"/>
                  </a:cubicBezTo>
                  <a:cubicBezTo>
                    <a:pt x="173772" y="488738"/>
                    <a:pt x="182738" y="488200"/>
                    <a:pt x="182559" y="487124"/>
                  </a:cubicBezTo>
                  <a:cubicBezTo>
                    <a:pt x="166240" y="352449"/>
                    <a:pt x="111904" y="226560"/>
                    <a:pt x="53443" y="105513"/>
                  </a:cubicBezTo>
                  <a:cubicBezTo>
                    <a:pt x="45373" y="88656"/>
                    <a:pt x="37124" y="71979"/>
                    <a:pt x="28875" y="55122"/>
                  </a:cubicBezTo>
                  <a:cubicBezTo>
                    <a:pt x="20446" y="37907"/>
                    <a:pt x="12197" y="20512"/>
                    <a:pt x="9148" y="1324"/>
                  </a:cubicBezTo>
                  <a:cubicBezTo>
                    <a:pt x="8610" y="-649"/>
                    <a:pt x="-177" y="-111"/>
                    <a:pt x="3" y="965"/>
                  </a:cubicBezTo>
                  <a:lnTo>
                    <a:pt x="3" y="965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0" name="직사각형 45">
            <a:extLst>
              <a:ext uri="{FF2B5EF4-FFF2-40B4-BE49-F238E27FC236}">
                <a16:creationId xmlns:a16="http://schemas.microsoft.com/office/drawing/2014/main" id="{9EF3CA65-FB3F-47A3-BCF1-23E3EE554F5F}"/>
              </a:ext>
            </a:extLst>
          </p:cNvPr>
          <p:cNvSpPr/>
          <p:nvPr/>
        </p:nvSpPr>
        <p:spPr>
          <a:xfrm>
            <a:off x="695325" y="1028700"/>
            <a:ext cx="10825163" cy="87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302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02C7BDCF-6A42-4EE9-912B-C8B925F44750}"/>
              </a:ext>
            </a:extLst>
          </p:cNvPr>
          <p:cNvGrpSpPr/>
          <p:nvPr/>
        </p:nvGrpSpPr>
        <p:grpSpPr>
          <a:xfrm>
            <a:off x="669925" y="3648073"/>
            <a:ext cx="10850563" cy="2495553"/>
            <a:chOff x="3012141" y="1290918"/>
            <a:chExt cx="6122894" cy="3440782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5486114-FC9B-40A3-9061-F98147F95CBC}"/>
                </a:ext>
              </a:extLst>
            </p:cNvPr>
            <p:cNvSpPr/>
            <p:nvPr/>
          </p:nvSpPr>
          <p:spPr>
            <a:xfrm>
              <a:off x="3012141" y="1748117"/>
              <a:ext cx="6122894" cy="2983583"/>
            </a:xfrm>
            <a:prstGeom prst="rect">
              <a:avLst/>
            </a:prstGeom>
            <a:ln w="3175">
              <a:solidFill>
                <a:srgbClr val="000000"/>
              </a:solidFill>
            </a:ln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本素材由</a:t>
              </a:r>
              <a:r>
                <a:rPr lang="en-US" altLang="zh-CN" sz="700" dirty="0" err="1"/>
                <a:t>iSlide</a:t>
              </a:r>
              <a:r>
                <a:rPr lang="en-US" altLang="zh-CN" sz="700" baseline="30000" dirty="0"/>
                <a:t>  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提供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 err="1"/>
                <a:t>iSlide</a:t>
              </a:r>
              <a:r>
                <a:rPr lang="en-US" altLang="zh-CN" sz="700" dirty="0"/>
                <a:t> 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尊重知识产权并注重保护用户享有的各项权利。郑重提醒您：</a:t>
              </a:r>
            </a:p>
            <a:p>
              <a:pPr>
                <a:lnSpc>
                  <a:spcPct val="150000"/>
                </a:lnSpc>
              </a:pPr>
              <a:endPara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700" dirty="0" err="1"/>
                <a:t>iSlide</a:t>
              </a:r>
              <a:r>
                <a:rPr lang="en-US" altLang="zh-CN" sz="700" baseline="30000" dirty="0"/>
                <a:t> 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插件中提供的任何信息内容的所有权、知识产权归其原始权利人或权利受让人所有，您免费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购买获得的是信息内容的使用权，并受下述条款的约束；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1. 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您仅可以个人非商业用途使用该等信息内容，不可将信息内容的全部或部分用于出售，或以出租、出借、转让、分销、发布等其他任何方式供他人使用；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2. 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禁止在接入互联网或移动互联网的任何网站、平台、应用或程序上以任何方式为他人提供</a:t>
              </a:r>
              <a:r>
                <a:rPr lang="en-US" altLang="zh-CN" sz="700" dirty="0" err="1"/>
                <a:t>iSlide</a:t>
              </a:r>
              <a:r>
                <a:rPr lang="en-US" altLang="zh-CN" sz="700" baseline="30000" dirty="0"/>
                <a:t> 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插件资源内容的下载。</a:t>
              </a:r>
            </a:p>
            <a:p>
              <a:pPr>
                <a:lnSpc>
                  <a:spcPct val="150000"/>
                </a:lnSpc>
              </a:pPr>
              <a:endPara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resource is supplied by </a:t>
              </a:r>
              <a:r>
                <a:rPr lang="en-US" altLang="zh-CN" sz="700" dirty="0" err="1"/>
                <a:t>iSlide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 err="1"/>
                <a:t>iSlide</a:t>
              </a:r>
              <a:r>
                <a:rPr lang="en-US" altLang="zh-CN" sz="700" baseline="30000" dirty="0"/>
                <a:t> 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respects all intellectual property rights and protects all the rights its users acquired. Solemnly remind you: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 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ownership and intellectual property of the resources supplied in </a:t>
              </a:r>
              <a:r>
                <a:rPr lang="en-US" altLang="zh-CN" sz="700" dirty="0" err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iSlide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Add-in belongs to its owner or the assignee of this ownership. you only acquired the usage of the resources supplied in </a:t>
              </a:r>
              <a:r>
                <a:rPr lang="en-US" altLang="zh-CN" sz="700" dirty="0" err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iSlide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Add-in, as well as respected the following restrain terms: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1.You are only allowed to use such resource for personal and non-commercial aim, not allowed to use such resource or part of it for the sale; or rent, lend, transfer to others; or distribution or release it in any way.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2.You are not permitted to provide the resource of </a:t>
              </a:r>
              <a:r>
                <a:rPr lang="en-US" altLang="zh-CN" sz="700" dirty="0" err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iSlide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Add-in in any website, platform, application access to the Internet or mobile Internet.</a:t>
              </a:r>
              <a:endParaRPr lang="zh-CN" altLang="en-US" sz="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5F3D130-F90D-4A87-9E3D-AC01D526B87B}"/>
                </a:ext>
              </a:extLst>
            </p:cNvPr>
            <p:cNvSpPr/>
            <p:nvPr/>
          </p:nvSpPr>
          <p:spPr>
            <a:xfrm>
              <a:off x="3012141" y="1290918"/>
              <a:ext cx="6122894" cy="45720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50" dirty="0" err="1"/>
                <a:t>iSlide</a:t>
              </a:r>
              <a:r>
                <a:rPr lang="en-US" altLang="zh-CN" sz="1050" baseline="30000" dirty="0"/>
                <a:t>  </a:t>
              </a:r>
              <a:r>
                <a:rPr lang="zh-CN" altLang="en-US" sz="1051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版权声明  </a:t>
              </a:r>
              <a:r>
                <a:rPr lang="en-US" altLang="zh-CN" sz="1051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COPYRIGHT NOTICE</a:t>
              </a:r>
              <a:endParaRPr lang="zh-CN" altLang="en-US" sz="1051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FCA4820A-B8E1-434F-B66D-EB93F605CDC9}"/>
              </a:ext>
            </a:extLst>
          </p:cNvPr>
          <p:cNvGrpSpPr/>
          <p:nvPr/>
        </p:nvGrpSpPr>
        <p:grpSpPr>
          <a:xfrm>
            <a:off x="669926" y="1070043"/>
            <a:ext cx="8400484" cy="1816466"/>
            <a:chOff x="669926" y="1070043"/>
            <a:chExt cx="8400484" cy="1816466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205E32D3-F97D-4444-85C3-800AAD5285EE}"/>
                </a:ext>
              </a:extLst>
            </p:cNvPr>
            <p:cNvGrpSpPr/>
            <p:nvPr/>
          </p:nvGrpSpPr>
          <p:grpSpPr>
            <a:xfrm>
              <a:off x="3351892" y="1132701"/>
              <a:ext cx="3551553" cy="1745107"/>
              <a:chOff x="3351892" y="1132701"/>
              <a:chExt cx="3551553" cy="1745107"/>
            </a:xfrm>
          </p:grpSpPr>
          <p:sp>
            <p:nvSpPr>
              <p:cNvPr id="32" name="矩形 189">
                <a:extLst>
                  <a:ext uri="{FF2B5EF4-FFF2-40B4-BE49-F238E27FC236}">
                    <a16:creationId xmlns:a16="http://schemas.microsoft.com/office/drawing/2014/main" id="{FEBC6BBC-BB54-4927-B452-5451B28DDDA5}"/>
                  </a:ext>
                </a:extLst>
              </p:cNvPr>
              <p:cNvSpPr/>
              <p:nvPr/>
            </p:nvSpPr>
            <p:spPr>
              <a:xfrm>
                <a:off x="3351892" y="2352343"/>
                <a:ext cx="3336479" cy="525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defTabSz="914354">
                  <a:lnSpc>
                    <a:spcPct val="150000"/>
                  </a:lnSpc>
                  <a:defRPr/>
                </a:pPr>
                <a:r>
                  <a:rPr lang="en-US" altLang="zh-CN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  <a:hlinkClick r:id="rId4"/>
                  </a:rPr>
                  <a:t>https://www.islide.cc/?lang=en</a:t>
                </a:r>
                <a:endPara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defTabSz="914354">
                  <a:lnSpc>
                    <a:spcPct val="150000"/>
                  </a:lnSpc>
                  <a:defRPr/>
                </a:pPr>
                <a:endPara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矩形 190">
                <a:extLst>
                  <a:ext uri="{FF2B5EF4-FFF2-40B4-BE49-F238E27FC236}">
                    <a16:creationId xmlns:a16="http://schemas.microsoft.com/office/drawing/2014/main" id="{387C4D2F-DDE4-4325-9289-797FA395D4BE}"/>
                  </a:ext>
                </a:extLst>
              </p:cNvPr>
              <p:cNvSpPr/>
              <p:nvPr/>
            </p:nvSpPr>
            <p:spPr>
              <a:xfrm>
                <a:off x="3351892" y="1132701"/>
                <a:ext cx="3551553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t">
                <a:spAutoFit/>
              </a:bodyPr>
              <a:lstStyle/>
              <a:p>
                <a:pPr defTabSz="914354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PPT</a:t>
                </a:r>
                <a:r>
                  <a: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“一键”美化神器</a:t>
                </a:r>
                <a:endPara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defTabSz="914354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180K+</a:t>
                </a:r>
                <a:r>
                  <a: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专业</a:t>
                </a:r>
                <a:r>
                  <a:rPr lang="en-US" altLang="zh-CN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PPT</a:t>
                </a:r>
                <a:r>
                  <a: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素材资源下载</a:t>
                </a:r>
                <a:endPara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defTabSz="914354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rgbClr val="CC4B4A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让</a:t>
                </a:r>
                <a:r>
                  <a:rPr lang="en-US" altLang="zh-CN" sz="1000" dirty="0">
                    <a:solidFill>
                      <a:srgbClr val="CC4B4A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PPT</a:t>
                </a:r>
                <a:r>
                  <a:rPr lang="zh-CN" altLang="en-US" sz="1000" dirty="0">
                    <a:solidFill>
                      <a:srgbClr val="CC4B4A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设计简单起来！</a:t>
                </a:r>
                <a:endParaRPr lang="en-US" altLang="zh-CN" sz="1000" dirty="0">
                  <a:solidFill>
                    <a:srgbClr val="CC4B4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defTabSz="914354">
                  <a:defRPr/>
                </a:pPr>
                <a:endParaRPr lang="en-US" altLang="zh-CN" sz="1000" dirty="0">
                  <a:solidFill>
                    <a:srgbClr val="CC4B4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defTabSz="914354">
                  <a:defRPr/>
                </a:pPr>
                <a:r>
                  <a:rPr lang="en-US" altLang="zh-CN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All-In-One PowerPoint Design Add-in</a:t>
                </a:r>
              </a:p>
              <a:p>
                <a:pPr defTabSz="914354">
                  <a:defRPr/>
                </a:pPr>
                <a:r>
                  <a:rPr lang="en-US" altLang="zh-CN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180K+ Professional PowerPoint Resources</a:t>
                </a:r>
                <a:endPara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DBF86C5A-46C1-4DD7-84CF-BB20DBAF36B2}"/>
                </a:ext>
              </a:extLst>
            </p:cNvPr>
            <p:cNvGrpSpPr/>
            <p:nvPr/>
          </p:nvGrpSpPr>
          <p:grpSpPr>
            <a:xfrm>
              <a:off x="7672272" y="1128666"/>
              <a:ext cx="1398138" cy="1757843"/>
              <a:chOff x="7672272" y="1128666"/>
              <a:chExt cx="1398138" cy="1757843"/>
            </a:xfrm>
          </p:grpSpPr>
          <p:sp>
            <p:nvSpPr>
              <p:cNvPr id="34" name="矩形 211">
                <a:extLst>
                  <a:ext uri="{FF2B5EF4-FFF2-40B4-BE49-F238E27FC236}">
                    <a16:creationId xmlns:a16="http://schemas.microsoft.com/office/drawing/2014/main" id="{7D7628F9-10BB-4B1A-9FD7-13B5C4904AEE}"/>
                  </a:ext>
                </a:extLst>
              </p:cNvPr>
              <p:cNvSpPr/>
              <p:nvPr/>
            </p:nvSpPr>
            <p:spPr>
              <a:xfrm>
                <a:off x="7672272" y="2486399"/>
                <a:ext cx="13981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关注官方微信公众号</a:t>
                </a:r>
                <a:br>
                  <a:rPr lang="zh-CN" altLang="en-US" sz="1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</a:br>
                <a:r>
                  <a:rPr lang="en-US" altLang="zh-CN" sz="1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Follow us on WeChat</a:t>
                </a:r>
              </a:p>
            </p:txBody>
          </p:sp>
          <p:grpSp>
            <p:nvGrpSpPr>
              <p:cNvPr id="35" name="组合 212">
                <a:extLst>
                  <a:ext uri="{FF2B5EF4-FFF2-40B4-BE49-F238E27FC236}">
                    <a16:creationId xmlns:a16="http://schemas.microsoft.com/office/drawing/2014/main" id="{9D4A6AFC-4EDB-4329-A490-B7F93AD11431}"/>
                  </a:ext>
                </a:extLst>
              </p:cNvPr>
              <p:cNvGrpSpPr/>
              <p:nvPr/>
            </p:nvGrpSpPr>
            <p:grpSpPr>
              <a:xfrm>
                <a:off x="7692468" y="1128666"/>
                <a:ext cx="1357733" cy="1357734"/>
                <a:chOff x="4693653" y="1484781"/>
                <a:chExt cx="2329760" cy="2329758"/>
              </a:xfrm>
            </p:grpSpPr>
            <p:pic>
              <p:nvPicPr>
                <p:cNvPr id="36" name="图片 213">
                  <a:extLst>
                    <a:ext uri="{FF2B5EF4-FFF2-40B4-BE49-F238E27FC236}">
                      <a16:creationId xmlns:a16="http://schemas.microsoft.com/office/drawing/2014/main" id="{942EAD01-3CC1-4412-880E-B86F171325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93653" y="1484781"/>
                  <a:ext cx="2329760" cy="2329758"/>
                </a:xfrm>
                <a:prstGeom prst="rect">
                  <a:avLst/>
                </a:prstGeom>
              </p:spPr>
            </p:pic>
            <p:grpSp>
              <p:nvGrpSpPr>
                <p:cNvPr id="37" name="组合 214">
                  <a:extLst>
                    <a:ext uri="{FF2B5EF4-FFF2-40B4-BE49-F238E27FC236}">
                      <a16:creationId xmlns:a16="http://schemas.microsoft.com/office/drawing/2014/main" id="{D01E47ED-C402-438D-9A79-BC1163AB6CE1}"/>
                    </a:ext>
                  </a:extLst>
                </p:cNvPr>
                <p:cNvGrpSpPr/>
                <p:nvPr/>
              </p:nvGrpSpPr>
              <p:grpSpPr>
                <a:xfrm>
                  <a:off x="5497245" y="2228001"/>
                  <a:ext cx="722580" cy="722580"/>
                  <a:chOff x="5758004" y="2227152"/>
                  <a:chExt cx="724278" cy="724278"/>
                </a:xfrm>
              </p:grpSpPr>
              <p:sp>
                <p:nvSpPr>
                  <p:cNvPr id="38" name="圆角矩形 215">
                    <a:extLst>
                      <a:ext uri="{FF2B5EF4-FFF2-40B4-BE49-F238E27FC236}">
                        <a16:creationId xmlns:a16="http://schemas.microsoft.com/office/drawing/2014/main" id="{CEE1B0A4-0F49-4D05-B77A-DAF004479898}"/>
                      </a:ext>
                    </a:extLst>
                  </p:cNvPr>
                  <p:cNvSpPr/>
                  <p:nvPr/>
                </p:nvSpPr>
                <p:spPr>
                  <a:xfrm>
                    <a:off x="5758004" y="2227152"/>
                    <a:ext cx="724278" cy="724278"/>
                  </a:xfrm>
                  <a:prstGeom prst="roundRect">
                    <a:avLst>
                      <a:gd name="adj" fmla="val 7023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9" name="圆角矩形 216">
                    <a:extLst>
                      <a:ext uri="{FF2B5EF4-FFF2-40B4-BE49-F238E27FC236}">
                        <a16:creationId xmlns:a16="http://schemas.microsoft.com/office/drawing/2014/main" id="{9AFDF6F6-5203-42D6-8C4C-E3737A97AB7C}"/>
                      </a:ext>
                    </a:extLst>
                  </p:cNvPr>
                  <p:cNvSpPr/>
                  <p:nvPr/>
                </p:nvSpPr>
                <p:spPr>
                  <a:xfrm>
                    <a:off x="5804041" y="2273189"/>
                    <a:ext cx="632205" cy="632205"/>
                  </a:xfrm>
                  <a:prstGeom prst="roundRect">
                    <a:avLst>
                      <a:gd name="adj" fmla="val 10091"/>
                    </a:avLst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C3A85DFC-ADF1-474C-BF81-0F72CD8A2D8A}"/>
                </a:ext>
              </a:extLst>
            </p:cNvPr>
            <p:cNvCxnSpPr/>
            <p:nvPr/>
          </p:nvCxnSpPr>
          <p:spPr>
            <a:xfrm>
              <a:off x="3007696" y="1070043"/>
              <a:ext cx="0" cy="1689055"/>
            </a:xfrm>
            <a:prstGeom prst="line">
              <a:avLst/>
            </a:prstGeom>
            <a:ln w="3175">
              <a:solidFill>
                <a:srgbClr val="000000"/>
              </a:solidFill>
            </a:ln>
          </p:spPr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9EA76247-2E45-497B-9699-23C3E298E518}"/>
                </a:ext>
              </a:extLst>
            </p:cNvPr>
            <p:cNvCxnSpPr/>
            <p:nvPr/>
          </p:nvCxnSpPr>
          <p:spPr>
            <a:xfrm>
              <a:off x="7247640" y="1070043"/>
              <a:ext cx="0" cy="1689055"/>
            </a:xfrm>
            <a:prstGeom prst="line">
              <a:avLst/>
            </a:prstGeom>
            <a:ln w="3175">
              <a:solidFill>
                <a:srgbClr val="000000"/>
              </a:solidFill>
            </a:ln>
          </p:spPr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E55B609-DF7B-4808-8F5D-EA3B33D46549}"/>
                </a:ext>
              </a:extLst>
            </p:cNvPr>
            <p:cNvGrpSpPr/>
            <p:nvPr/>
          </p:nvGrpSpPr>
          <p:grpSpPr>
            <a:xfrm>
              <a:off x="669926" y="1204895"/>
              <a:ext cx="1699443" cy="445784"/>
              <a:chOff x="669926" y="1204895"/>
              <a:chExt cx="1699443" cy="445784"/>
            </a:xfrm>
          </p:grpSpPr>
          <p:sp>
            <p:nvSpPr>
              <p:cNvPr id="40" name="AutoShape 15">
                <a:extLst>
                  <a:ext uri="{FF2B5EF4-FFF2-40B4-BE49-F238E27FC236}">
                    <a16:creationId xmlns:a16="http://schemas.microsoft.com/office/drawing/2014/main" id="{F7A235F1-D186-4F8C-9E3D-0DB3AD5C3DA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69926" y="1204895"/>
                <a:ext cx="1699443" cy="445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941C3095-FFD0-4B57-883A-2C237609F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473" y="1204895"/>
                <a:ext cx="444415" cy="445784"/>
              </a:xfrm>
              <a:custGeom>
                <a:avLst/>
                <a:gdLst>
                  <a:gd name="T0" fmla="*/ 344 w 687"/>
                  <a:gd name="T1" fmla="*/ 687 h 687"/>
                  <a:gd name="T2" fmla="*/ 344 w 687"/>
                  <a:gd name="T3" fmla="*/ 687 h 687"/>
                  <a:gd name="T4" fmla="*/ 0 w 687"/>
                  <a:gd name="T5" fmla="*/ 344 h 687"/>
                  <a:gd name="T6" fmla="*/ 0 w 687"/>
                  <a:gd name="T7" fmla="*/ 344 h 687"/>
                  <a:gd name="T8" fmla="*/ 344 w 687"/>
                  <a:gd name="T9" fmla="*/ 0 h 687"/>
                  <a:gd name="T10" fmla="*/ 344 w 687"/>
                  <a:gd name="T11" fmla="*/ 0 h 687"/>
                  <a:gd name="T12" fmla="*/ 687 w 687"/>
                  <a:gd name="T13" fmla="*/ 344 h 687"/>
                  <a:gd name="T14" fmla="*/ 687 w 687"/>
                  <a:gd name="T15" fmla="*/ 344 h 687"/>
                  <a:gd name="T16" fmla="*/ 344 w 687"/>
                  <a:gd name="T17" fmla="*/ 68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7" h="687">
                    <a:moveTo>
                      <a:pt x="344" y="687"/>
                    </a:moveTo>
                    <a:cubicBezTo>
                      <a:pt x="344" y="687"/>
                      <a:pt x="344" y="687"/>
                      <a:pt x="344" y="687"/>
                    </a:cubicBezTo>
                    <a:cubicBezTo>
                      <a:pt x="155" y="687"/>
                      <a:pt x="0" y="533"/>
                      <a:pt x="0" y="344"/>
                    </a:cubicBezTo>
                    <a:cubicBezTo>
                      <a:pt x="0" y="344"/>
                      <a:pt x="0" y="344"/>
                      <a:pt x="0" y="344"/>
                    </a:cubicBezTo>
                    <a:cubicBezTo>
                      <a:pt x="0" y="155"/>
                      <a:pt x="155" y="0"/>
                      <a:pt x="344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533" y="0"/>
                      <a:pt x="687" y="155"/>
                      <a:pt x="687" y="344"/>
                    </a:cubicBezTo>
                    <a:cubicBezTo>
                      <a:pt x="687" y="344"/>
                      <a:pt x="687" y="344"/>
                      <a:pt x="687" y="344"/>
                    </a:cubicBezTo>
                    <a:cubicBezTo>
                      <a:pt x="687" y="533"/>
                      <a:pt x="533" y="687"/>
                      <a:pt x="344" y="6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CC5E806E-76B1-4ABF-BEE7-23A937B981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0473" y="1204895"/>
                <a:ext cx="444415" cy="444417"/>
              </a:xfrm>
              <a:custGeom>
                <a:avLst/>
                <a:gdLst>
                  <a:gd name="T0" fmla="*/ 344 w 687"/>
                  <a:gd name="T1" fmla="*/ 0 h 685"/>
                  <a:gd name="T2" fmla="*/ 344 w 687"/>
                  <a:gd name="T3" fmla="*/ 0 h 685"/>
                  <a:gd name="T4" fmla="*/ 0 w 687"/>
                  <a:gd name="T5" fmla="*/ 344 h 685"/>
                  <a:gd name="T6" fmla="*/ 209 w 687"/>
                  <a:gd name="T7" fmla="*/ 659 h 685"/>
                  <a:gd name="T8" fmla="*/ 210 w 687"/>
                  <a:gd name="T9" fmla="*/ 648 h 685"/>
                  <a:gd name="T10" fmla="*/ 260 w 687"/>
                  <a:gd name="T11" fmla="*/ 402 h 685"/>
                  <a:gd name="T12" fmla="*/ 362 w 687"/>
                  <a:gd name="T13" fmla="*/ 334 h 685"/>
                  <a:gd name="T14" fmla="*/ 430 w 687"/>
                  <a:gd name="T15" fmla="*/ 436 h 685"/>
                  <a:gd name="T16" fmla="*/ 380 w 687"/>
                  <a:gd name="T17" fmla="*/ 682 h 685"/>
                  <a:gd name="T18" fmla="*/ 379 w 687"/>
                  <a:gd name="T19" fmla="*/ 685 h 685"/>
                  <a:gd name="T20" fmla="*/ 687 w 687"/>
                  <a:gd name="T21" fmla="*/ 344 h 685"/>
                  <a:gd name="T22" fmla="*/ 344 w 687"/>
                  <a:gd name="T23" fmla="*/ 0 h 685"/>
                  <a:gd name="T24" fmla="*/ 388 w 687"/>
                  <a:gd name="T25" fmla="*/ 293 h 685"/>
                  <a:gd name="T26" fmla="*/ 299 w 687"/>
                  <a:gd name="T27" fmla="*/ 204 h 685"/>
                  <a:gd name="T28" fmla="*/ 388 w 687"/>
                  <a:gd name="T29" fmla="*/ 115 h 685"/>
                  <a:gd name="T30" fmla="*/ 477 w 687"/>
                  <a:gd name="T31" fmla="*/ 204 h 685"/>
                  <a:gd name="T32" fmla="*/ 388 w 687"/>
                  <a:gd name="T33" fmla="*/ 29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7" h="685">
                    <a:moveTo>
                      <a:pt x="344" y="0"/>
                    </a:moveTo>
                    <a:cubicBezTo>
                      <a:pt x="344" y="0"/>
                      <a:pt x="344" y="0"/>
                      <a:pt x="344" y="0"/>
                    </a:cubicBezTo>
                    <a:cubicBezTo>
                      <a:pt x="155" y="0"/>
                      <a:pt x="0" y="155"/>
                      <a:pt x="0" y="344"/>
                    </a:cubicBezTo>
                    <a:cubicBezTo>
                      <a:pt x="0" y="485"/>
                      <a:pt x="86" y="607"/>
                      <a:pt x="209" y="659"/>
                    </a:cubicBezTo>
                    <a:cubicBezTo>
                      <a:pt x="209" y="656"/>
                      <a:pt x="209" y="652"/>
                      <a:pt x="210" y="648"/>
                    </a:cubicBezTo>
                    <a:cubicBezTo>
                      <a:pt x="260" y="402"/>
                      <a:pt x="260" y="402"/>
                      <a:pt x="260" y="402"/>
                    </a:cubicBezTo>
                    <a:cubicBezTo>
                      <a:pt x="269" y="355"/>
                      <a:pt x="315" y="325"/>
                      <a:pt x="362" y="334"/>
                    </a:cubicBezTo>
                    <a:cubicBezTo>
                      <a:pt x="409" y="344"/>
                      <a:pt x="439" y="390"/>
                      <a:pt x="430" y="436"/>
                    </a:cubicBezTo>
                    <a:cubicBezTo>
                      <a:pt x="380" y="682"/>
                      <a:pt x="380" y="682"/>
                      <a:pt x="380" y="682"/>
                    </a:cubicBezTo>
                    <a:cubicBezTo>
                      <a:pt x="379" y="684"/>
                      <a:pt x="379" y="684"/>
                      <a:pt x="379" y="685"/>
                    </a:cubicBezTo>
                    <a:cubicBezTo>
                      <a:pt x="551" y="668"/>
                      <a:pt x="687" y="521"/>
                      <a:pt x="687" y="344"/>
                    </a:cubicBezTo>
                    <a:cubicBezTo>
                      <a:pt x="687" y="155"/>
                      <a:pt x="533" y="0"/>
                      <a:pt x="344" y="0"/>
                    </a:cubicBezTo>
                    <a:close/>
                    <a:moveTo>
                      <a:pt x="388" y="293"/>
                    </a:moveTo>
                    <a:cubicBezTo>
                      <a:pt x="339" y="293"/>
                      <a:pt x="299" y="253"/>
                      <a:pt x="299" y="204"/>
                    </a:cubicBezTo>
                    <a:cubicBezTo>
                      <a:pt x="299" y="155"/>
                      <a:pt x="339" y="115"/>
                      <a:pt x="388" y="115"/>
                    </a:cubicBezTo>
                    <a:cubicBezTo>
                      <a:pt x="437" y="115"/>
                      <a:pt x="477" y="155"/>
                      <a:pt x="477" y="204"/>
                    </a:cubicBezTo>
                    <a:cubicBezTo>
                      <a:pt x="477" y="253"/>
                      <a:pt x="437" y="293"/>
                      <a:pt x="388" y="293"/>
                    </a:cubicBezTo>
                    <a:close/>
                  </a:path>
                </a:pathLst>
              </a:custGeom>
              <a:solidFill>
                <a:srgbClr val="CC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FBA0A1B2-675D-40DD-9B20-019CEA484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6721" y="1281471"/>
                <a:ext cx="237933" cy="309587"/>
              </a:xfrm>
              <a:custGeom>
                <a:avLst/>
                <a:gdLst>
                  <a:gd name="T0" fmla="*/ 320 w 368"/>
                  <a:gd name="T1" fmla="*/ 141 h 477"/>
                  <a:gd name="T2" fmla="*/ 291 w 368"/>
                  <a:gd name="T3" fmla="*/ 119 h 477"/>
                  <a:gd name="T4" fmla="*/ 263 w 368"/>
                  <a:gd name="T5" fmla="*/ 77 h 477"/>
                  <a:gd name="T6" fmla="*/ 183 w 368"/>
                  <a:gd name="T7" fmla="*/ 54 h 477"/>
                  <a:gd name="T8" fmla="*/ 106 w 368"/>
                  <a:gd name="T9" fmla="*/ 72 h 477"/>
                  <a:gd name="T10" fmla="*/ 76 w 368"/>
                  <a:gd name="T11" fmla="*/ 123 h 477"/>
                  <a:gd name="T12" fmla="*/ 99 w 368"/>
                  <a:gd name="T13" fmla="*/ 168 h 477"/>
                  <a:gd name="T14" fmla="*/ 187 w 368"/>
                  <a:gd name="T15" fmla="*/ 197 h 477"/>
                  <a:gd name="T16" fmla="*/ 280 w 368"/>
                  <a:gd name="T17" fmla="*/ 223 h 477"/>
                  <a:gd name="T18" fmla="*/ 342 w 368"/>
                  <a:gd name="T19" fmla="*/ 264 h 477"/>
                  <a:gd name="T20" fmla="*/ 368 w 368"/>
                  <a:gd name="T21" fmla="*/ 339 h 477"/>
                  <a:gd name="T22" fmla="*/ 321 w 368"/>
                  <a:gd name="T23" fmla="*/ 438 h 477"/>
                  <a:gd name="T24" fmla="*/ 197 w 368"/>
                  <a:gd name="T25" fmla="*/ 477 h 477"/>
                  <a:gd name="T26" fmla="*/ 51 w 368"/>
                  <a:gd name="T27" fmla="*/ 434 h 477"/>
                  <a:gd name="T28" fmla="*/ 4 w 368"/>
                  <a:gd name="T29" fmla="*/ 351 h 477"/>
                  <a:gd name="T30" fmla="*/ 29 w 368"/>
                  <a:gd name="T31" fmla="*/ 318 h 477"/>
                  <a:gd name="T32" fmla="*/ 32 w 368"/>
                  <a:gd name="T33" fmla="*/ 318 h 477"/>
                  <a:gd name="T34" fmla="*/ 62 w 368"/>
                  <a:gd name="T35" fmla="*/ 340 h 477"/>
                  <a:gd name="T36" fmla="*/ 101 w 368"/>
                  <a:gd name="T37" fmla="*/ 397 h 477"/>
                  <a:gd name="T38" fmla="*/ 194 w 368"/>
                  <a:gd name="T39" fmla="*/ 422 h 477"/>
                  <a:gd name="T40" fmla="*/ 277 w 368"/>
                  <a:gd name="T41" fmla="*/ 401 h 477"/>
                  <a:gd name="T42" fmla="*/ 309 w 368"/>
                  <a:gd name="T43" fmla="*/ 343 h 477"/>
                  <a:gd name="T44" fmla="*/ 276 w 368"/>
                  <a:gd name="T45" fmla="*/ 288 h 477"/>
                  <a:gd name="T46" fmla="*/ 165 w 368"/>
                  <a:gd name="T47" fmla="*/ 254 h 477"/>
                  <a:gd name="T48" fmla="*/ 53 w 368"/>
                  <a:gd name="T49" fmla="*/ 207 h 477"/>
                  <a:gd name="T50" fmla="*/ 18 w 368"/>
                  <a:gd name="T51" fmla="*/ 127 h 477"/>
                  <a:gd name="T52" fmla="*/ 62 w 368"/>
                  <a:gd name="T53" fmla="*/ 36 h 477"/>
                  <a:gd name="T54" fmla="*/ 180 w 368"/>
                  <a:gd name="T55" fmla="*/ 0 h 477"/>
                  <a:gd name="T56" fmla="*/ 304 w 368"/>
                  <a:gd name="T57" fmla="*/ 36 h 477"/>
                  <a:gd name="T58" fmla="*/ 349 w 368"/>
                  <a:gd name="T59" fmla="*/ 108 h 477"/>
                  <a:gd name="T60" fmla="*/ 324 w 368"/>
                  <a:gd name="T61" fmla="*/ 140 h 477"/>
                  <a:gd name="T62" fmla="*/ 320 w 368"/>
                  <a:gd name="T63" fmla="*/ 141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8" h="477">
                    <a:moveTo>
                      <a:pt x="320" y="141"/>
                    </a:moveTo>
                    <a:cubicBezTo>
                      <a:pt x="306" y="142"/>
                      <a:pt x="294" y="133"/>
                      <a:pt x="291" y="119"/>
                    </a:cubicBezTo>
                    <a:cubicBezTo>
                      <a:pt x="286" y="101"/>
                      <a:pt x="276" y="87"/>
                      <a:pt x="263" y="77"/>
                    </a:cubicBezTo>
                    <a:cubicBezTo>
                      <a:pt x="244" y="62"/>
                      <a:pt x="218" y="54"/>
                      <a:pt x="183" y="54"/>
                    </a:cubicBezTo>
                    <a:cubicBezTo>
                      <a:pt x="151" y="54"/>
                      <a:pt x="126" y="60"/>
                      <a:pt x="106" y="72"/>
                    </a:cubicBezTo>
                    <a:cubicBezTo>
                      <a:pt x="86" y="84"/>
                      <a:pt x="76" y="101"/>
                      <a:pt x="76" y="123"/>
                    </a:cubicBezTo>
                    <a:cubicBezTo>
                      <a:pt x="76" y="143"/>
                      <a:pt x="84" y="158"/>
                      <a:pt x="99" y="168"/>
                    </a:cubicBezTo>
                    <a:cubicBezTo>
                      <a:pt x="114" y="178"/>
                      <a:pt x="144" y="187"/>
                      <a:pt x="187" y="197"/>
                    </a:cubicBezTo>
                    <a:cubicBezTo>
                      <a:pt x="225" y="205"/>
                      <a:pt x="256" y="214"/>
                      <a:pt x="280" y="223"/>
                    </a:cubicBezTo>
                    <a:cubicBezTo>
                      <a:pt x="304" y="232"/>
                      <a:pt x="325" y="245"/>
                      <a:pt x="342" y="264"/>
                    </a:cubicBezTo>
                    <a:cubicBezTo>
                      <a:pt x="359" y="283"/>
                      <a:pt x="368" y="307"/>
                      <a:pt x="368" y="339"/>
                    </a:cubicBezTo>
                    <a:cubicBezTo>
                      <a:pt x="368" y="378"/>
                      <a:pt x="352" y="411"/>
                      <a:pt x="321" y="438"/>
                    </a:cubicBezTo>
                    <a:cubicBezTo>
                      <a:pt x="289" y="464"/>
                      <a:pt x="248" y="477"/>
                      <a:pt x="197" y="477"/>
                    </a:cubicBezTo>
                    <a:cubicBezTo>
                      <a:pt x="132" y="477"/>
                      <a:pt x="84" y="462"/>
                      <a:pt x="51" y="434"/>
                    </a:cubicBezTo>
                    <a:cubicBezTo>
                      <a:pt x="26" y="411"/>
                      <a:pt x="11" y="384"/>
                      <a:pt x="4" y="351"/>
                    </a:cubicBezTo>
                    <a:cubicBezTo>
                      <a:pt x="0" y="335"/>
                      <a:pt x="13" y="320"/>
                      <a:pt x="29" y="318"/>
                    </a:cubicBezTo>
                    <a:cubicBezTo>
                      <a:pt x="32" y="318"/>
                      <a:pt x="32" y="318"/>
                      <a:pt x="32" y="318"/>
                    </a:cubicBezTo>
                    <a:cubicBezTo>
                      <a:pt x="46" y="317"/>
                      <a:pt x="58" y="326"/>
                      <a:pt x="62" y="340"/>
                    </a:cubicBezTo>
                    <a:cubicBezTo>
                      <a:pt x="68" y="365"/>
                      <a:pt x="81" y="384"/>
                      <a:pt x="101" y="397"/>
                    </a:cubicBezTo>
                    <a:cubicBezTo>
                      <a:pt x="127" y="413"/>
                      <a:pt x="158" y="422"/>
                      <a:pt x="194" y="422"/>
                    </a:cubicBezTo>
                    <a:cubicBezTo>
                      <a:pt x="229" y="422"/>
                      <a:pt x="256" y="415"/>
                      <a:pt x="277" y="401"/>
                    </a:cubicBezTo>
                    <a:cubicBezTo>
                      <a:pt x="298" y="387"/>
                      <a:pt x="309" y="368"/>
                      <a:pt x="309" y="343"/>
                    </a:cubicBezTo>
                    <a:cubicBezTo>
                      <a:pt x="309" y="318"/>
                      <a:pt x="298" y="300"/>
                      <a:pt x="276" y="288"/>
                    </a:cubicBezTo>
                    <a:cubicBezTo>
                      <a:pt x="254" y="277"/>
                      <a:pt x="217" y="265"/>
                      <a:pt x="165" y="254"/>
                    </a:cubicBezTo>
                    <a:cubicBezTo>
                      <a:pt x="113" y="243"/>
                      <a:pt x="76" y="227"/>
                      <a:pt x="53" y="207"/>
                    </a:cubicBezTo>
                    <a:cubicBezTo>
                      <a:pt x="30" y="186"/>
                      <a:pt x="18" y="160"/>
                      <a:pt x="18" y="127"/>
                    </a:cubicBezTo>
                    <a:cubicBezTo>
                      <a:pt x="18" y="90"/>
                      <a:pt x="33" y="60"/>
                      <a:pt x="62" y="36"/>
                    </a:cubicBezTo>
                    <a:cubicBezTo>
                      <a:pt x="91" y="12"/>
                      <a:pt x="130" y="0"/>
                      <a:pt x="180" y="0"/>
                    </a:cubicBezTo>
                    <a:cubicBezTo>
                      <a:pt x="231" y="0"/>
                      <a:pt x="273" y="12"/>
                      <a:pt x="304" y="36"/>
                    </a:cubicBezTo>
                    <a:cubicBezTo>
                      <a:pt x="327" y="54"/>
                      <a:pt x="343" y="78"/>
                      <a:pt x="349" y="108"/>
                    </a:cubicBezTo>
                    <a:cubicBezTo>
                      <a:pt x="353" y="124"/>
                      <a:pt x="341" y="139"/>
                      <a:pt x="324" y="140"/>
                    </a:cubicBezTo>
                    <a:lnTo>
                      <a:pt x="320" y="141"/>
                    </a:lnTo>
                    <a:close/>
                  </a:path>
                </a:pathLst>
              </a:custGeom>
              <a:solidFill>
                <a:srgbClr val="354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8895173D-9045-411E-B47E-7FD23A132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608" y="1286121"/>
                <a:ext cx="36921" cy="299742"/>
              </a:xfrm>
              <a:custGeom>
                <a:avLst/>
                <a:gdLst>
                  <a:gd name="T0" fmla="*/ 29 w 57"/>
                  <a:gd name="T1" fmla="*/ 462 h 462"/>
                  <a:gd name="T2" fmla="*/ 29 w 57"/>
                  <a:gd name="T3" fmla="*/ 462 h 462"/>
                  <a:gd name="T4" fmla="*/ 0 w 57"/>
                  <a:gd name="T5" fmla="*/ 434 h 462"/>
                  <a:gd name="T6" fmla="*/ 0 w 57"/>
                  <a:gd name="T7" fmla="*/ 29 h 462"/>
                  <a:gd name="T8" fmla="*/ 29 w 57"/>
                  <a:gd name="T9" fmla="*/ 0 h 462"/>
                  <a:gd name="T10" fmla="*/ 29 w 57"/>
                  <a:gd name="T11" fmla="*/ 0 h 462"/>
                  <a:gd name="T12" fmla="*/ 57 w 57"/>
                  <a:gd name="T13" fmla="*/ 29 h 462"/>
                  <a:gd name="T14" fmla="*/ 57 w 57"/>
                  <a:gd name="T15" fmla="*/ 434 h 462"/>
                  <a:gd name="T16" fmla="*/ 29 w 57"/>
                  <a:gd name="T17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462">
                    <a:moveTo>
                      <a:pt x="29" y="462"/>
                    </a:moveTo>
                    <a:cubicBezTo>
                      <a:pt x="29" y="462"/>
                      <a:pt x="29" y="462"/>
                      <a:pt x="29" y="462"/>
                    </a:cubicBezTo>
                    <a:cubicBezTo>
                      <a:pt x="13" y="462"/>
                      <a:pt x="0" y="449"/>
                      <a:pt x="0" y="43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4" y="0"/>
                      <a:pt x="57" y="13"/>
                      <a:pt x="57" y="29"/>
                    </a:cubicBezTo>
                    <a:cubicBezTo>
                      <a:pt x="57" y="434"/>
                      <a:pt x="57" y="434"/>
                      <a:pt x="57" y="434"/>
                    </a:cubicBezTo>
                    <a:cubicBezTo>
                      <a:pt x="57" y="449"/>
                      <a:pt x="44" y="462"/>
                      <a:pt x="29" y="462"/>
                    </a:cubicBezTo>
                    <a:close/>
                  </a:path>
                </a:pathLst>
              </a:custGeom>
              <a:solidFill>
                <a:srgbClr val="354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id="{0A1E4CE6-4E33-4BA6-9D4F-22B8D5940A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6867" y="1286121"/>
                <a:ext cx="36100" cy="299742"/>
              </a:xfrm>
              <a:custGeom>
                <a:avLst/>
                <a:gdLst>
                  <a:gd name="T0" fmla="*/ 28 w 56"/>
                  <a:gd name="T1" fmla="*/ 65 h 462"/>
                  <a:gd name="T2" fmla="*/ 28 w 56"/>
                  <a:gd name="T3" fmla="*/ 65 h 462"/>
                  <a:gd name="T4" fmla="*/ 0 w 56"/>
                  <a:gd name="T5" fmla="*/ 36 h 462"/>
                  <a:gd name="T6" fmla="*/ 0 w 56"/>
                  <a:gd name="T7" fmla="*/ 29 h 462"/>
                  <a:gd name="T8" fmla="*/ 28 w 56"/>
                  <a:gd name="T9" fmla="*/ 0 h 462"/>
                  <a:gd name="T10" fmla="*/ 28 w 56"/>
                  <a:gd name="T11" fmla="*/ 0 h 462"/>
                  <a:gd name="T12" fmla="*/ 56 w 56"/>
                  <a:gd name="T13" fmla="*/ 29 h 462"/>
                  <a:gd name="T14" fmla="*/ 56 w 56"/>
                  <a:gd name="T15" fmla="*/ 36 h 462"/>
                  <a:gd name="T16" fmla="*/ 28 w 56"/>
                  <a:gd name="T17" fmla="*/ 65 h 462"/>
                  <a:gd name="T18" fmla="*/ 28 w 56"/>
                  <a:gd name="T19" fmla="*/ 462 h 462"/>
                  <a:gd name="T20" fmla="*/ 28 w 56"/>
                  <a:gd name="T21" fmla="*/ 462 h 462"/>
                  <a:gd name="T22" fmla="*/ 0 w 56"/>
                  <a:gd name="T23" fmla="*/ 434 h 462"/>
                  <a:gd name="T24" fmla="*/ 0 w 56"/>
                  <a:gd name="T25" fmla="*/ 156 h 462"/>
                  <a:gd name="T26" fmla="*/ 28 w 56"/>
                  <a:gd name="T27" fmla="*/ 128 h 462"/>
                  <a:gd name="T28" fmla="*/ 28 w 56"/>
                  <a:gd name="T29" fmla="*/ 128 h 462"/>
                  <a:gd name="T30" fmla="*/ 56 w 56"/>
                  <a:gd name="T31" fmla="*/ 156 h 462"/>
                  <a:gd name="T32" fmla="*/ 56 w 56"/>
                  <a:gd name="T33" fmla="*/ 434 h 462"/>
                  <a:gd name="T34" fmla="*/ 28 w 56"/>
                  <a:gd name="T35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62">
                    <a:moveTo>
                      <a:pt x="28" y="65"/>
                    </a:moveTo>
                    <a:cubicBezTo>
                      <a:pt x="28" y="65"/>
                      <a:pt x="28" y="65"/>
                      <a:pt x="28" y="65"/>
                    </a:cubicBezTo>
                    <a:cubicBezTo>
                      <a:pt x="12" y="65"/>
                      <a:pt x="0" y="52"/>
                      <a:pt x="0" y="3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4" y="0"/>
                      <a:pt x="56" y="13"/>
                      <a:pt x="56" y="29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52"/>
                      <a:pt x="44" y="65"/>
                      <a:pt x="28" y="65"/>
                    </a:cubicBezTo>
                    <a:close/>
                    <a:moveTo>
                      <a:pt x="28" y="462"/>
                    </a:moveTo>
                    <a:cubicBezTo>
                      <a:pt x="28" y="462"/>
                      <a:pt x="28" y="462"/>
                      <a:pt x="28" y="462"/>
                    </a:cubicBezTo>
                    <a:cubicBezTo>
                      <a:pt x="12" y="462"/>
                      <a:pt x="0" y="449"/>
                      <a:pt x="0" y="43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41"/>
                      <a:pt x="12" y="128"/>
                      <a:pt x="28" y="128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44" y="128"/>
                      <a:pt x="56" y="141"/>
                      <a:pt x="56" y="156"/>
                    </a:cubicBezTo>
                    <a:cubicBezTo>
                      <a:pt x="56" y="434"/>
                      <a:pt x="56" y="434"/>
                      <a:pt x="56" y="434"/>
                    </a:cubicBezTo>
                    <a:cubicBezTo>
                      <a:pt x="56" y="449"/>
                      <a:pt x="44" y="462"/>
                      <a:pt x="28" y="462"/>
                    </a:cubicBezTo>
                    <a:close/>
                  </a:path>
                </a:pathLst>
              </a:custGeom>
              <a:solidFill>
                <a:srgbClr val="354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53805563-2D7C-487B-AB41-2ABCDF5A2D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5222" y="1286121"/>
                <a:ext cx="36647" cy="299742"/>
              </a:xfrm>
              <a:custGeom>
                <a:avLst/>
                <a:gdLst>
                  <a:gd name="T0" fmla="*/ 29 w 57"/>
                  <a:gd name="T1" fmla="*/ 65 h 462"/>
                  <a:gd name="T2" fmla="*/ 29 w 57"/>
                  <a:gd name="T3" fmla="*/ 65 h 462"/>
                  <a:gd name="T4" fmla="*/ 0 w 57"/>
                  <a:gd name="T5" fmla="*/ 36 h 462"/>
                  <a:gd name="T6" fmla="*/ 0 w 57"/>
                  <a:gd name="T7" fmla="*/ 29 h 462"/>
                  <a:gd name="T8" fmla="*/ 29 w 57"/>
                  <a:gd name="T9" fmla="*/ 0 h 462"/>
                  <a:gd name="T10" fmla="*/ 29 w 57"/>
                  <a:gd name="T11" fmla="*/ 0 h 462"/>
                  <a:gd name="T12" fmla="*/ 57 w 57"/>
                  <a:gd name="T13" fmla="*/ 29 h 462"/>
                  <a:gd name="T14" fmla="*/ 57 w 57"/>
                  <a:gd name="T15" fmla="*/ 36 h 462"/>
                  <a:gd name="T16" fmla="*/ 29 w 57"/>
                  <a:gd name="T17" fmla="*/ 65 h 462"/>
                  <a:gd name="T18" fmla="*/ 29 w 57"/>
                  <a:gd name="T19" fmla="*/ 462 h 462"/>
                  <a:gd name="T20" fmla="*/ 29 w 57"/>
                  <a:gd name="T21" fmla="*/ 462 h 462"/>
                  <a:gd name="T22" fmla="*/ 0 w 57"/>
                  <a:gd name="T23" fmla="*/ 434 h 462"/>
                  <a:gd name="T24" fmla="*/ 0 w 57"/>
                  <a:gd name="T25" fmla="*/ 156 h 462"/>
                  <a:gd name="T26" fmla="*/ 29 w 57"/>
                  <a:gd name="T27" fmla="*/ 128 h 462"/>
                  <a:gd name="T28" fmla="*/ 29 w 57"/>
                  <a:gd name="T29" fmla="*/ 128 h 462"/>
                  <a:gd name="T30" fmla="*/ 57 w 57"/>
                  <a:gd name="T31" fmla="*/ 156 h 462"/>
                  <a:gd name="T32" fmla="*/ 57 w 57"/>
                  <a:gd name="T33" fmla="*/ 434 h 462"/>
                  <a:gd name="T34" fmla="*/ 29 w 57"/>
                  <a:gd name="T35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462">
                    <a:moveTo>
                      <a:pt x="29" y="65"/>
                    </a:moveTo>
                    <a:cubicBezTo>
                      <a:pt x="29" y="65"/>
                      <a:pt x="29" y="65"/>
                      <a:pt x="29" y="65"/>
                    </a:cubicBezTo>
                    <a:cubicBezTo>
                      <a:pt x="13" y="65"/>
                      <a:pt x="0" y="52"/>
                      <a:pt x="0" y="3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4" y="0"/>
                      <a:pt x="57" y="13"/>
                      <a:pt x="57" y="29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52"/>
                      <a:pt x="44" y="65"/>
                      <a:pt x="29" y="65"/>
                    </a:cubicBezTo>
                    <a:close/>
                    <a:moveTo>
                      <a:pt x="29" y="462"/>
                    </a:moveTo>
                    <a:cubicBezTo>
                      <a:pt x="29" y="462"/>
                      <a:pt x="29" y="462"/>
                      <a:pt x="29" y="462"/>
                    </a:cubicBezTo>
                    <a:cubicBezTo>
                      <a:pt x="13" y="462"/>
                      <a:pt x="0" y="449"/>
                      <a:pt x="0" y="43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41"/>
                      <a:pt x="13" y="128"/>
                      <a:pt x="29" y="128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4" y="128"/>
                      <a:pt x="57" y="141"/>
                      <a:pt x="57" y="156"/>
                    </a:cubicBezTo>
                    <a:cubicBezTo>
                      <a:pt x="57" y="434"/>
                      <a:pt x="57" y="434"/>
                      <a:pt x="57" y="434"/>
                    </a:cubicBezTo>
                    <a:cubicBezTo>
                      <a:pt x="57" y="449"/>
                      <a:pt x="44" y="462"/>
                      <a:pt x="29" y="462"/>
                    </a:cubicBezTo>
                    <a:close/>
                  </a:path>
                </a:pathLst>
              </a:custGeom>
              <a:solidFill>
                <a:srgbClr val="354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F5B09A70-BD5C-4AEC-8E34-1AB2A86C5B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6451" y="1286121"/>
                <a:ext cx="187338" cy="304938"/>
              </a:xfrm>
              <a:custGeom>
                <a:avLst/>
                <a:gdLst>
                  <a:gd name="T0" fmla="*/ 264 w 290"/>
                  <a:gd name="T1" fmla="*/ 462 h 470"/>
                  <a:gd name="T2" fmla="*/ 264 w 290"/>
                  <a:gd name="T3" fmla="*/ 462 h 470"/>
                  <a:gd name="T4" fmla="*/ 237 w 290"/>
                  <a:gd name="T5" fmla="*/ 436 h 470"/>
                  <a:gd name="T6" fmla="*/ 237 w 290"/>
                  <a:gd name="T7" fmla="*/ 420 h 470"/>
                  <a:gd name="T8" fmla="*/ 236 w 290"/>
                  <a:gd name="T9" fmla="*/ 420 h 470"/>
                  <a:gd name="T10" fmla="*/ 144 w 290"/>
                  <a:gd name="T11" fmla="*/ 470 h 470"/>
                  <a:gd name="T12" fmla="*/ 41 w 290"/>
                  <a:gd name="T13" fmla="*/ 421 h 470"/>
                  <a:gd name="T14" fmla="*/ 0 w 290"/>
                  <a:gd name="T15" fmla="*/ 295 h 470"/>
                  <a:gd name="T16" fmla="*/ 39 w 290"/>
                  <a:gd name="T17" fmla="*/ 167 h 470"/>
                  <a:gd name="T18" fmla="*/ 141 w 290"/>
                  <a:gd name="T19" fmla="*/ 120 h 470"/>
                  <a:gd name="T20" fmla="*/ 232 w 290"/>
                  <a:gd name="T21" fmla="*/ 166 h 470"/>
                  <a:gd name="T22" fmla="*/ 234 w 290"/>
                  <a:gd name="T23" fmla="*/ 166 h 470"/>
                  <a:gd name="T24" fmla="*/ 234 w 290"/>
                  <a:gd name="T25" fmla="*/ 27 h 470"/>
                  <a:gd name="T26" fmla="*/ 260 w 290"/>
                  <a:gd name="T27" fmla="*/ 0 h 470"/>
                  <a:gd name="T28" fmla="*/ 264 w 290"/>
                  <a:gd name="T29" fmla="*/ 0 h 470"/>
                  <a:gd name="T30" fmla="*/ 290 w 290"/>
                  <a:gd name="T31" fmla="*/ 27 h 470"/>
                  <a:gd name="T32" fmla="*/ 290 w 290"/>
                  <a:gd name="T33" fmla="*/ 436 h 470"/>
                  <a:gd name="T34" fmla="*/ 264 w 290"/>
                  <a:gd name="T35" fmla="*/ 462 h 470"/>
                  <a:gd name="T36" fmla="*/ 150 w 290"/>
                  <a:gd name="T37" fmla="*/ 423 h 470"/>
                  <a:gd name="T38" fmla="*/ 213 w 290"/>
                  <a:gd name="T39" fmla="*/ 393 h 470"/>
                  <a:gd name="T40" fmla="*/ 239 w 290"/>
                  <a:gd name="T41" fmla="*/ 300 h 470"/>
                  <a:gd name="T42" fmla="*/ 215 w 290"/>
                  <a:gd name="T43" fmla="*/ 203 h 470"/>
                  <a:gd name="T44" fmla="*/ 147 w 290"/>
                  <a:gd name="T45" fmla="*/ 167 h 470"/>
                  <a:gd name="T46" fmla="*/ 81 w 290"/>
                  <a:gd name="T47" fmla="*/ 202 h 470"/>
                  <a:gd name="T48" fmla="*/ 58 w 290"/>
                  <a:gd name="T49" fmla="*/ 295 h 470"/>
                  <a:gd name="T50" fmla="*/ 70 w 290"/>
                  <a:gd name="T51" fmla="*/ 366 h 470"/>
                  <a:gd name="T52" fmla="*/ 104 w 290"/>
                  <a:gd name="T53" fmla="*/ 409 h 470"/>
                  <a:gd name="T54" fmla="*/ 150 w 290"/>
                  <a:gd name="T55" fmla="*/ 423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0" h="470">
                    <a:moveTo>
                      <a:pt x="264" y="462"/>
                    </a:moveTo>
                    <a:cubicBezTo>
                      <a:pt x="264" y="462"/>
                      <a:pt x="264" y="462"/>
                      <a:pt x="264" y="462"/>
                    </a:cubicBezTo>
                    <a:cubicBezTo>
                      <a:pt x="249" y="462"/>
                      <a:pt x="237" y="450"/>
                      <a:pt x="237" y="436"/>
                    </a:cubicBezTo>
                    <a:cubicBezTo>
                      <a:pt x="237" y="420"/>
                      <a:pt x="237" y="420"/>
                      <a:pt x="237" y="420"/>
                    </a:cubicBezTo>
                    <a:cubicBezTo>
                      <a:pt x="236" y="420"/>
                      <a:pt x="236" y="420"/>
                      <a:pt x="236" y="420"/>
                    </a:cubicBezTo>
                    <a:cubicBezTo>
                      <a:pt x="216" y="453"/>
                      <a:pt x="185" y="470"/>
                      <a:pt x="144" y="470"/>
                    </a:cubicBezTo>
                    <a:cubicBezTo>
                      <a:pt x="103" y="470"/>
                      <a:pt x="69" y="454"/>
                      <a:pt x="41" y="421"/>
                    </a:cubicBezTo>
                    <a:cubicBezTo>
                      <a:pt x="14" y="389"/>
                      <a:pt x="0" y="347"/>
                      <a:pt x="0" y="295"/>
                    </a:cubicBezTo>
                    <a:cubicBezTo>
                      <a:pt x="0" y="241"/>
                      <a:pt x="13" y="199"/>
                      <a:pt x="39" y="167"/>
                    </a:cubicBezTo>
                    <a:cubicBezTo>
                      <a:pt x="65" y="136"/>
                      <a:pt x="99" y="120"/>
                      <a:pt x="141" y="120"/>
                    </a:cubicBezTo>
                    <a:cubicBezTo>
                      <a:pt x="181" y="120"/>
                      <a:pt x="212" y="136"/>
                      <a:pt x="232" y="166"/>
                    </a:cubicBezTo>
                    <a:cubicBezTo>
                      <a:pt x="234" y="166"/>
                      <a:pt x="234" y="166"/>
                      <a:pt x="234" y="166"/>
                    </a:cubicBezTo>
                    <a:cubicBezTo>
                      <a:pt x="234" y="27"/>
                      <a:pt x="234" y="27"/>
                      <a:pt x="234" y="27"/>
                    </a:cubicBezTo>
                    <a:cubicBezTo>
                      <a:pt x="234" y="12"/>
                      <a:pt x="245" y="0"/>
                      <a:pt x="260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78" y="0"/>
                      <a:pt x="290" y="12"/>
                      <a:pt x="290" y="27"/>
                    </a:cubicBezTo>
                    <a:cubicBezTo>
                      <a:pt x="290" y="436"/>
                      <a:pt x="290" y="436"/>
                      <a:pt x="290" y="436"/>
                    </a:cubicBezTo>
                    <a:cubicBezTo>
                      <a:pt x="290" y="450"/>
                      <a:pt x="278" y="462"/>
                      <a:pt x="264" y="462"/>
                    </a:cubicBezTo>
                    <a:close/>
                    <a:moveTo>
                      <a:pt x="150" y="423"/>
                    </a:moveTo>
                    <a:cubicBezTo>
                      <a:pt x="175" y="423"/>
                      <a:pt x="196" y="413"/>
                      <a:pt x="213" y="393"/>
                    </a:cubicBezTo>
                    <a:cubicBezTo>
                      <a:pt x="230" y="372"/>
                      <a:pt x="239" y="342"/>
                      <a:pt x="239" y="300"/>
                    </a:cubicBezTo>
                    <a:cubicBezTo>
                      <a:pt x="239" y="260"/>
                      <a:pt x="231" y="227"/>
                      <a:pt x="215" y="203"/>
                    </a:cubicBezTo>
                    <a:cubicBezTo>
                      <a:pt x="199" y="179"/>
                      <a:pt x="177" y="167"/>
                      <a:pt x="147" y="167"/>
                    </a:cubicBezTo>
                    <a:cubicBezTo>
                      <a:pt x="118" y="167"/>
                      <a:pt x="96" y="178"/>
                      <a:pt x="81" y="202"/>
                    </a:cubicBezTo>
                    <a:cubicBezTo>
                      <a:pt x="66" y="226"/>
                      <a:pt x="58" y="257"/>
                      <a:pt x="58" y="295"/>
                    </a:cubicBezTo>
                    <a:cubicBezTo>
                      <a:pt x="58" y="323"/>
                      <a:pt x="62" y="346"/>
                      <a:pt x="70" y="366"/>
                    </a:cubicBezTo>
                    <a:cubicBezTo>
                      <a:pt x="78" y="385"/>
                      <a:pt x="90" y="399"/>
                      <a:pt x="104" y="409"/>
                    </a:cubicBezTo>
                    <a:cubicBezTo>
                      <a:pt x="119" y="419"/>
                      <a:pt x="134" y="423"/>
                      <a:pt x="150" y="423"/>
                    </a:cubicBezTo>
                    <a:close/>
                  </a:path>
                </a:pathLst>
              </a:custGeom>
              <a:solidFill>
                <a:srgbClr val="354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3776C0FC-51B4-43E9-A802-9FD933C30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9735" y="1363791"/>
                <a:ext cx="199371" cy="227268"/>
              </a:xfrm>
              <a:custGeom>
                <a:avLst/>
                <a:gdLst>
                  <a:gd name="T0" fmla="*/ 280 w 308"/>
                  <a:gd name="T1" fmla="*/ 189 h 350"/>
                  <a:gd name="T2" fmla="*/ 68 w 308"/>
                  <a:gd name="T3" fmla="*/ 189 h 350"/>
                  <a:gd name="T4" fmla="*/ 59 w 308"/>
                  <a:gd name="T5" fmla="*/ 200 h 350"/>
                  <a:gd name="T6" fmla="*/ 89 w 308"/>
                  <a:gd name="T7" fmla="*/ 274 h 350"/>
                  <a:gd name="T8" fmla="*/ 160 w 308"/>
                  <a:gd name="T9" fmla="*/ 303 h 350"/>
                  <a:gd name="T10" fmla="*/ 214 w 308"/>
                  <a:gd name="T11" fmla="*/ 286 h 350"/>
                  <a:gd name="T12" fmla="*/ 239 w 308"/>
                  <a:gd name="T13" fmla="*/ 255 h 350"/>
                  <a:gd name="T14" fmla="*/ 272 w 308"/>
                  <a:gd name="T15" fmla="*/ 237 h 350"/>
                  <a:gd name="T16" fmla="*/ 272 w 308"/>
                  <a:gd name="T17" fmla="*/ 237 h 350"/>
                  <a:gd name="T18" fmla="*/ 293 w 308"/>
                  <a:gd name="T19" fmla="*/ 277 h 350"/>
                  <a:gd name="T20" fmla="*/ 254 w 308"/>
                  <a:gd name="T21" fmla="*/ 322 h 350"/>
                  <a:gd name="T22" fmla="*/ 160 w 308"/>
                  <a:gd name="T23" fmla="*/ 350 h 350"/>
                  <a:gd name="T24" fmla="*/ 42 w 308"/>
                  <a:gd name="T25" fmla="*/ 304 h 350"/>
                  <a:gd name="T26" fmla="*/ 0 w 308"/>
                  <a:gd name="T27" fmla="*/ 178 h 350"/>
                  <a:gd name="T28" fmla="*/ 41 w 308"/>
                  <a:gd name="T29" fmla="*/ 50 h 350"/>
                  <a:gd name="T30" fmla="*/ 157 w 308"/>
                  <a:gd name="T31" fmla="*/ 0 h 350"/>
                  <a:gd name="T32" fmla="*/ 227 w 308"/>
                  <a:gd name="T33" fmla="*/ 16 h 350"/>
                  <a:gd name="T34" fmla="*/ 284 w 308"/>
                  <a:gd name="T35" fmla="*/ 71 h 350"/>
                  <a:gd name="T36" fmla="*/ 307 w 308"/>
                  <a:gd name="T37" fmla="*/ 161 h 350"/>
                  <a:gd name="T38" fmla="*/ 280 w 308"/>
                  <a:gd name="T39" fmla="*/ 189 h 350"/>
                  <a:gd name="T40" fmla="*/ 245 w 308"/>
                  <a:gd name="T41" fmla="*/ 143 h 350"/>
                  <a:gd name="T42" fmla="*/ 249 w 308"/>
                  <a:gd name="T43" fmla="*/ 137 h 350"/>
                  <a:gd name="T44" fmla="*/ 218 w 308"/>
                  <a:gd name="T45" fmla="*/ 69 h 350"/>
                  <a:gd name="T46" fmla="*/ 157 w 308"/>
                  <a:gd name="T47" fmla="*/ 47 h 350"/>
                  <a:gd name="T48" fmla="*/ 91 w 308"/>
                  <a:gd name="T49" fmla="*/ 73 h 350"/>
                  <a:gd name="T50" fmla="*/ 63 w 308"/>
                  <a:gd name="T51" fmla="*/ 127 h 350"/>
                  <a:gd name="T52" fmla="*/ 75 w 308"/>
                  <a:gd name="T53" fmla="*/ 143 h 350"/>
                  <a:gd name="T54" fmla="*/ 245 w 308"/>
                  <a:gd name="T55" fmla="*/ 14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8" h="350">
                    <a:moveTo>
                      <a:pt x="280" y="189"/>
                    </a:moveTo>
                    <a:cubicBezTo>
                      <a:pt x="68" y="189"/>
                      <a:pt x="68" y="189"/>
                      <a:pt x="68" y="189"/>
                    </a:cubicBezTo>
                    <a:cubicBezTo>
                      <a:pt x="63" y="189"/>
                      <a:pt x="58" y="194"/>
                      <a:pt x="59" y="200"/>
                    </a:cubicBezTo>
                    <a:cubicBezTo>
                      <a:pt x="62" y="232"/>
                      <a:pt x="72" y="256"/>
                      <a:pt x="89" y="274"/>
                    </a:cubicBezTo>
                    <a:cubicBezTo>
                      <a:pt x="108" y="294"/>
                      <a:pt x="132" y="303"/>
                      <a:pt x="160" y="303"/>
                    </a:cubicBezTo>
                    <a:cubicBezTo>
                      <a:pt x="181" y="303"/>
                      <a:pt x="200" y="298"/>
                      <a:pt x="214" y="286"/>
                    </a:cubicBezTo>
                    <a:cubicBezTo>
                      <a:pt x="224" y="278"/>
                      <a:pt x="232" y="268"/>
                      <a:pt x="239" y="255"/>
                    </a:cubicBezTo>
                    <a:cubicBezTo>
                      <a:pt x="246" y="243"/>
                      <a:pt x="258" y="236"/>
                      <a:pt x="272" y="237"/>
                    </a:cubicBezTo>
                    <a:cubicBezTo>
                      <a:pt x="272" y="237"/>
                      <a:pt x="272" y="237"/>
                      <a:pt x="272" y="237"/>
                    </a:cubicBezTo>
                    <a:cubicBezTo>
                      <a:pt x="291" y="240"/>
                      <a:pt x="301" y="260"/>
                      <a:pt x="293" y="277"/>
                    </a:cubicBezTo>
                    <a:cubicBezTo>
                      <a:pt x="283" y="295"/>
                      <a:pt x="270" y="310"/>
                      <a:pt x="254" y="322"/>
                    </a:cubicBezTo>
                    <a:cubicBezTo>
                      <a:pt x="229" y="341"/>
                      <a:pt x="198" y="350"/>
                      <a:pt x="160" y="350"/>
                    </a:cubicBezTo>
                    <a:cubicBezTo>
                      <a:pt x="110" y="350"/>
                      <a:pt x="70" y="335"/>
                      <a:pt x="42" y="304"/>
                    </a:cubicBezTo>
                    <a:cubicBezTo>
                      <a:pt x="14" y="273"/>
                      <a:pt x="0" y="231"/>
                      <a:pt x="0" y="178"/>
                    </a:cubicBezTo>
                    <a:cubicBezTo>
                      <a:pt x="0" y="125"/>
                      <a:pt x="13" y="82"/>
                      <a:pt x="41" y="50"/>
                    </a:cubicBezTo>
                    <a:cubicBezTo>
                      <a:pt x="68" y="17"/>
                      <a:pt x="107" y="0"/>
                      <a:pt x="157" y="0"/>
                    </a:cubicBezTo>
                    <a:cubicBezTo>
                      <a:pt x="181" y="0"/>
                      <a:pt x="204" y="6"/>
                      <a:pt x="227" y="16"/>
                    </a:cubicBezTo>
                    <a:cubicBezTo>
                      <a:pt x="250" y="27"/>
                      <a:pt x="269" y="45"/>
                      <a:pt x="284" y="71"/>
                    </a:cubicBezTo>
                    <a:cubicBezTo>
                      <a:pt x="297" y="92"/>
                      <a:pt x="305" y="122"/>
                      <a:pt x="307" y="161"/>
                    </a:cubicBezTo>
                    <a:cubicBezTo>
                      <a:pt x="308" y="176"/>
                      <a:pt x="296" y="189"/>
                      <a:pt x="280" y="189"/>
                    </a:cubicBezTo>
                    <a:close/>
                    <a:moveTo>
                      <a:pt x="245" y="143"/>
                    </a:moveTo>
                    <a:cubicBezTo>
                      <a:pt x="247" y="143"/>
                      <a:pt x="250" y="140"/>
                      <a:pt x="249" y="137"/>
                    </a:cubicBezTo>
                    <a:cubicBezTo>
                      <a:pt x="246" y="106"/>
                      <a:pt x="236" y="83"/>
                      <a:pt x="218" y="69"/>
                    </a:cubicBezTo>
                    <a:cubicBezTo>
                      <a:pt x="199" y="54"/>
                      <a:pt x="179" y="47"/>
                      <a:pt x="157" y="47"/>
                    </a:cubicBezTo>
                    <a:cubicBezTo>
                      <a:pt x="130" y="47"/>
                      <a:pt x="108" y="56"/>
                      <a:pt x="91" y="73"/>
                    </a:cubicBezTo>
                    <a:cubicBezTo>
                      <a:pt x="77" y="88"/>
                      <a:pt x="68" y="106"/>
                      <a:pt x="63" y="127"/>
                    </a:cubicBezTo>
                    <a:cubicBezTo>
                      <a:pt x="62" y="135"/>
                      <a:pt x="67" y="143"/>
                      <a:pt x="75" y="143"/>
                    </a:cubicBezTo>
                    <a:lnTo>
                      <a:pt x="245" y="143"/>
                    </a:lnTo>
                    <a:close/>
                  </a:path>
                </a:pathLst>
              </a:custGeom>
              <a:solidFill>
                <a:srgbClr val="354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107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7C62FE-B639-4B98-A497-9E5DF7688184}"/>
              </a:ext>
            </a:extLst>
          </p:cNvPr>
          <p:cNvSpPr txBox="1"/>
          <p:nvPr/>
        </p:nvSpPr>
        <p:spPr>
          <a:xfrm>
            <a:off x="5670402" y="1876605"/>
            <a:ext cx="85119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990548-28CF-4D3A-81F7-FFD55572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4BA91F-87C4-40B0-BE7D-19079092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C1AA61-5049-4AD6-8E41-011ADFF2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26" name="ïṡľïdê">
            <a:extLst>
              <a:ext uri="{FF2B5EF4-FFF2-40B4-BE49-F238E27FC236}">
                <a16:creationId xmlns:a16="http://schemas.microsoft.com/office/drawing/2014/main" id="{72CC93CE-C695-43DD-80B3-C04D5F9A2D7D}"/>
              </a:ext>
            </a:extLst>
          </p:cNvPr>
          <p:cNvSpPr/>
          <p:nvPr/>
        </p:nvSpPr>
        <p:spPr>
          <a:xfrm>
            <a:off x="1399468" y="3182436"/>
            <a:ext cx="1621850" cy="2956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58" y="0"/>
                </a:moveTo>
                <a:cubicBezTo>
                  <a:pt x="19858" y="0"/>
                  <a:pt x="16102" y="147"/>
                  <a:pt x="16102" y="147"/>
                </a:cubicBezTo>
                <a:lnTo>
                  <a:pt x="16102" y="6716"/>
                </a:lnTo>
                <a:lnTo>
                  <a:pt x="19858" y="6716"/>
                </a:lnTo>
                <a:lnTo>
                  <a:pt x="19858" y="0"/>
                </a:lnTo>
                <a:close/>
                <a:moveTo>
                  <a:pt x="5469" y="608"/>
                </a:moveTo>
                <a:cubicBezTo>
                  <a:pt x="5469" y="608"/>
                  <a:pt x="1713" y="755"/>
                  <a:pt x="1713" y="755"/>
                </a:cubicBezTo>
                <a:lnTo>
                  <a:pt x="1713" y="6760"/>
                </a:lnTo>
                <a:lnTo>
                  <a:pt x="5469" y="6760"/>
                </a:lnTo>
                <a:lnTo>
                  <a:pt x="5469" y="608"/>
                </a:lnTo>
                <a:close/>
                <a:moveTo>
                  <a:pt x="0" y="7396"/>
                </a:moveTo>
                <a:cubicBezTo>
                  <a:pt x="0" y="7396"/>
                  <a:pt x="0" y="10542"/>
                  <a:pt x="0" y="11886"/>
                </a:cubicBezTo>
                <a:cubicBezTo>
                  <a:pt x="0" y="14793"/>
                  <a:pt x="3958" y="15970"/>
                  <a:pt x="6976" y="15970"/>
                </a:cubicBezTo>
                <a:cubicBezTo>
                  <a:pt x="8001" y="15970"/>
                  <a:pt x="9809" y="15970"/>
                  <a:pt x="10603" y="15970"/>
                </a:cubicBezTo>
                <a:cubicBezTo>
                  <a:pt x="10848" y="15970"/>
                  <a:pt x="10997" y="15970"/>
                  <a:pt x="10997" y="15970"/>
                </a:cubicBezTo>
                <a:cubicBezTo>
                  <a:pt x="11791" y="15970"/>
                  <a:pt x="13599" y="15970"/>
                  <a:pt x="14624" y="15970"/>
                </a:cubicBezTo>
                <a:cubicBezTo>
                  <a:pt x="17642" y="15970"/>
                  <a:pt x="21600" y="14793"/>
                  <a:pt x="21600" y="11886"/>
                </a:cubicBezTo>
                <a:cubicBezTo>
                  <a:pt x="21600" y="10542"/>
                  <a:pt x="21600" y="7396"/>
                  <a:pt x="21600" y="7396"/>
                </a:cubicBezTo>
                <a:cubicBezTo>
                  <a:pt x="21600" y="7396"/>
                  <a:pt x="10997" y="7396"/>
                  <a:pt x="10997" y="7396"/>
                </a:cubicBezTo>
                <a:lnTo>
                  <a:pt x="10603" y="7396"/>
                </a:lnTo>
                <a:lnTo>
                  <a:pt x="0" y="7396"/>
                </a:lnTo>
                <a:close/>
                <a:moveTo>
                  <a:pt x="5436" y="16560"/>
                </a:moveTo>
                <a:cubicBezTo>
                  <a:pt x="5436" y="16560"/>
                  <a:pt x="5436" y="18409"/>
                  <a:pt x="5436" y="19199"/>
                </a:cubicBezTo>
                <a:cubicBezTo>
                  <a:pt x="5436" y="20908"/>
                  <a:pt x="7760" y="21600"/>
                  <a:pt x="9535" y="21600"/>
                </a:cubicBezTo>
                <a:cubicBezTo>
                  <a:pt x="10138" y="21600"/>
                  <a:pt x="10196" y="21600"/>
                  <a:pt x="10663" y="21600"/>
                </a:cubicBezTo>
                <a:cubicBezTo>
                  <a:pt x="10807" y="21600"/>
                  <a:pt x="10894" y="21600"/>
                  <a:pt x="10894" y="21600"/>
                </a:cubicBezTo>
                <a:cubicBezTo>
                  <a:pt x="11361" y="21600"/>
                  <a:pt x="11416" y="21600"/>
                  <a:pt x="12018" y="21600"/>
                </a:cubicBezTo>
                <a:cubicBezTo>
                  <a:pt x="13793" y="21600"/>
                  <a:pt x="16121" y="20908"/>
                  <a:pt x="16121" y="19199"/>
                </a:cubicBezTo>
                <a:cubicBezTo>
                  <a:pt x="16121" y="18409"/>
                  <a:pt x="16121" y="16560"/>
                  <a:pt x="16121" y="16560"/>
                </a:cubicBezTo>
                <a:cubicBezTo>
                  <a:pt x="16121" y="16560"/>
                  <a:pt x="10894" y="16560"/>
                  <a:pt x="10894" y="16560"/>
                </a:cubicBezTo>
                <a:lnTo>
                  <a:pt x="10663" y="16560"/>
                </a:lnTo>
                <a:lnTo>
                  <a:pt x="5436" y="165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šḻiḑè">
            <a:extLst>
              <a:ext uri="{FF2B5EF4-FFF2-40B4-BE49-F238E27FC236}">
                <a16:creationId xmlns:a16="http://schemas.microsoft.com/office/drawing/2014/main" id="{1EE624A9-F4D0-4C49-B977-A3C95DF6A81D}"/>
              </a:ext>
            </a:extLst>
          </p:cNvPr>
          <p:cNvSpPr/>
          <p:nvPr/>
        </p:nvSpPr>
        <p:spPr>
          <a:xfrm>
            <a:off x="920807" y="1193801"/>
            <a:ext cx="2504388" cy="51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028" extrusionOk="0">
                <a:moveTo>
                  <a:pt x="21480" y="6888"/>
                </a:moveTo>
                <a:cubicBezTo>
                  <a:pt x="21542" y="10972"/>
                  <a:pt x="20849" y="14564"/>
                  <a:pt x="19940" y="14871"/>
                </a:cubicBezTo>
                <a:lnTo>
                  <a:pt x="1768" y="21007"/>
                </a:lnTo>
                <a:cubicBezTo>
                  <a:pt x="859" y="21314"/>
                  <a:pt x="65" y="18224"/>
                  <a:pt x="4" y="14140"/>
                </a:cubicBezTo>
                <a:cubicBezTo>
                  <a:pt x="-58" y="10056"/>
                  <a:pt x="635" y="6464"/>
                  <a:pt x="1544" y="6157"/>
                </a:cubicBezTo>
                <a:lnTo>
                  <a:pt x="19716" y="21"/>
                </a:lnTo>
                <a:cubicBezTo>
                  <a:pt x="20625" y="-286"/>
                  <a:pt x="21419" y="2804"/>
                  <a:pt x="21480" y="688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8" name="ïSḻîde">
            <a:extLst>
              <a:ext uri="{FF2B5EF4-FFF2-40B4-BE49-F238E27FC236}">
                <a16:creationId xmlns:a16="http://schemas.microsoft.com/office/drawing/2014/main" id="{42B5874D-986C-4261-943B-DDD34D76672B}"/>
              </a:ext>
            </a:extLst>
          </p:cNvPr>
          <p:cNvSpPr/>
          <p:nvPr/>
        </p:nvSpPr>
        <p:spPr>
          <a:xfrm rot="21360000">
            <a:off x="1056125" y="1318903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9" name="iśḷïḓe">
            <a:extLst>
              <a:ext uri="{FF2B5EF4-FFF2-40B4-BE49-F238E27FC236}">
                <a16:creationId xmlns:a16="http://schemas.microsoft.com/office/drawing/2014/main" id="{25DB38DA-3D23-45AE-84FD-743FD1D57078}"/>
              </a:ext>
            </a:extLst>
          </p:cNvPr>
          <p:cNvSpPr/>
          <p:nvPr/>
        </p:nvSpPr>
        <p:spPr>
          <a:xfrm>
            <a:off x="786000" y="1676469"/>
            <a:ext cx="2773998" cy="53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048" extrusionOk="0">
                <a:moveTo>
                  <a:pt x="21492" y="6648"/>
                </a:moveTo>
                <a:cubicBezTo>
                  <a:pt x="21548" y="10589"/>
                  <a:pt x="20922" y="14056"/>
                  <a:pt x="20101" y="14352"/>
                </a:cubicBezTo>
                <a:lnTo>
                  <a:pt x="1597" y="21028"/>
                </a:lnTo>
                <a:cubicBezTo>
                  <a:pt x="776" y="21324"/>
                  <a:pt x="59" y="18342"/>
                  <a:pt x="4" y="14400"/>
                </a:cubicBezTo>
                <a:cubicBezTo>
                  <a:pt x="-52" y="10459"/>
                  <a:pt x="574" y="6992"/>
                  <a:pt x="1395" y="6696"/>
                </a:cubicBezTo>
                <a:lnTo>
                  <a:pt x="19899" y="20"/>
                </a:lnTo>
                <a:cubicBezTo>
                  <a:pt x="20720" y="-276"/>
                  <a:pt x="21437" y="2706"/>
                  <a:pt x="21492" y="6648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$liďe">
            <a:extLst>
              <a:ext uri="{FF2B5EF4-FFF2-40B4-BE49-F238E27FC236}">
                <a16:creationId xmlns:a16="http://schemas.microsoft.com/office/drawing/2014/main" id="{0468ED51-B4CB-441C-8DE3-2F4B5A6BAF20}"/>
              </a:ext>
            </a:extLst>
          </p:cNvPr>
          <p:cNvSpPr/>
          <p:nvPr/>
        </p:nvSpPr>
        <p:spPr>
          <a:xfrm rot="21360000">
            <a:off x="1056466" y="1811223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1" name="iṣļïḓè">
            <a:extLst>
              <a:ext uri="{FF2B5EF4-FFF2-40B4-BE49-F238E27FC236}">
                <a16:creationId xmlns:a16="http://schemas.microsoft.com/office/drawing/2014/main" id="{AC2357FF-B76C-40DF-9ED1-E8AFA6C282A4}"/>
              </a:ext>
            </a:extLst>
          </p:cNvPr>
          <p:cNvSpPr/>
          <p:nvPr/>
        </p:nvSpPr>
        <p:spPr>
          <a:xfrm>
            <a:off x="786002" y="2178442"/>
            <a:ext cx="2773998" cy="53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048" extrusionOk="0">
                <a:moveTo>
                  <a:pt x="21492" y="6648"/>
                </a:moveTo>
                <a:cubicBezTo>
                  <a:pt x="21548" y="10589"/>
                  <a:pt x="20922" y="14056"/>
                  <a:pt x="20101" y="14352"/>
                </a:cubicBezTo>
                <a:lnTo>
                  <a:pt x="1597" y="21028"/>
                </a:lnTo>
                <a:cubicBezTo>
                  <a:pt x="776" y="21324"/>
                  <a:pt x="59" y="18342"/>
                  <a:pt x="4" y="14400"/>
                </a:cubicBezTo>
                <a:cubicBezTo>
                  <a:pt x="-52" y="10459"/>
                  <a:pt x="574" y="6992"/>
                  <a:pt x="1395" y="6696"/>
                </a:cubicBezTo>
                <a:lnTo>
                  <a:pt x="19899" y="20"/>
                </a:lnTo>
                <a:cubicBezTo>
                  <a:pt x="20720" y="-276"/>
                  <a:pt x="21437" y="2706"/>
                  <a:pt x="21492" y="6648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ŝ1íḋé">
            <a:extLst>
              <a:ext uri="{FF2B5EF4-FFF2-40B4-BE49-F238E27FC236}">
                <a16:creationId xmlns:a16="http://schemas.microsoft.com/office/drawing/2014/main" id="{60D77BBA-3BF9-4174-BB62-0C2FC0C7337F}"/>
              </a:ext>
            </a:extLst>
          </p:cNvPr>
          <p:cNvSpPr/>
          <p:nvPr/>
        </p:nvSpPr>
        <p:spPr>
          <a:xfrm rot="21360000">
            <a:off x="1056467" y="2317989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îṣľîďé">
            <a:extLst>
              <a:ext uri="{FF2B5EF4-FFF2-40B4-BE49-F238E27FC236}">
                <a16:creationId xmlns:a16="http://schemas.microsoft.com/office/drawing/2014/main" id="{22D558BD-9756-4843-A54D-CE978C2DCA98}"/>
              </a:ext>
            </a:extLst>
          </p:cNvPr>
          <p:cNvSpPr/>
          <p:nvPr/>
        </p:nvSpPr>
        <p:spPr>
          <a:xfrm>
            <a:off x="920808" y="2680413"/>
            <a:ext cx="2504384" cy="520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086" extrusionOk="0">
                <a:moveTo>
                  <a:pt x="19940" y="14835"/>
                </a:moveTo>
                <a:cubicBezTo>
                  <a:pt x="20849" y="14529"/>
                  <a:pt x="21542" y="10945"/>
                  <a:pt x="21480" y="6871"/>
                </a:cubicBezTo>
                <a:cubicBezTo>
                  <a:pt x="21419" y="2798"/>
                  <a:pt x="20625" y="-285"/>
                  <a:pt x="19716" y="21"/>
                </a:cubicBezTo>
                <a:lnTo>
                  <a:pt x="1544" y="6142"/>
                </a:lnTo>
                <a:cubicBezTo>
                  <a:pt x="635" y="6448"/>
                  <a:pt x="-58" y="10032"/>
                  <a:pt x="4" y="14106"/>
                </a:cubicBezTo>
                <a:cubicBezTo>
                  <a:pt x="65" y="18179"/>
                  <a:pt x="702" y="21315"/>
                  <a:pt x="1419" y="21073"/>
                </a:cubicBezTo>
                <a:cubicBezTo>
                  <a:pt x="2136" y="20832"/>
                  <a:pt x="3418" y="20400"/>
                  <a:pt x="4269" y="20114"/>
                </a:cubicBezTo>
                <a:cubicBezTo>
                  <a:pt x="5119" y="19827"/>
                  <a:pt x="6558" y="19343"/>
                  <a:pt x="7467" y="19036"/>
                </a:cubicBezTo>
                <a:lnTo>
                  <a:pt x="12885" y="17211"/>
                </a:lnTo>
                <a:cubicBezTo>
                  <a:pt x="13794" y="16905"/>
                  <a:pt x="15233" y="16420"/>
                  <a:pt x="16083" y="16134"/>
                </a:cubicBezTo>
                <a:cubicBezTo>
                  <a:pt x="16934" y="15848"/>
                  <a:pt x="18373" y="15363"/>
                  <a:pt x="19281" y="15057"/>
                </a:cubicBezTo>
                <a:cubicBezTo>
                  <a:pt x="19281" y="15057"/>
                  <a:pt x="19940" y="14835"/>
                  <a:pt x="19940" y="14835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sľîḍè">
            <a:extLst>
              <a:ext uri="{FF2B5EF4-FFF2-40B4-BE49-F238E27FC236}">
                <a16:creationId xmlns:a16="http://schemas.microsoft.com/office/drawing/2014/main" id="{8C4E2798-440A-4464-8996-A5A6DD173867}"/>
              </a:ext>
            </a:extLst>
          </p:cNvPr>
          <p:cNvSpPr/>
          <p:nvPr/>
        </p:nvSpPr>
        <p:spPr>
          <a:xfrm rot="21360000">
            <a:off x="1056127" y="2810814"/>
            <a:ext cx="2233068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F4EF841-9EB3-44C6-9133-00D37CC58C62}"/>
              </a:ext>
            </a:extLst>
          </p:cNvPr>
          <p:cNvCxnSpPr>
            <a:cxnSpLocks/>
          </p:cNvCxnSpPr>
          <p:nvPr/>
        </p:nvCxnSpPr>
        <p:spPr>
          <a:xfrm>
            <a:off x="4203273" y="2675305"/>
            <a:ext cx="7372497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sļiḍê">
            <a:extLst>
              <a:ext uri="{FF2B5EF4-FFF2-40B4-BE49-F238E27FC236}">
                <a16:creationId xmlns:a16="http://schemas.microsoft.com/office/drawing/2014/main" id="{4B0DE40A-DEAF-4D9F-AD16-DA5D91CDD0A3}"/>
              </a:ext>
            </a:extLst>
          </p:cNvPr>
          <p:cNvSpPr txBox="1"/>
          <p:nvPr/>
        </p:nvSpPr>
        <p:spPr>
          <a:xfrm>
            <a:off x="4137955" y="1304865"/>
            <a:ext cx="5574120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24" name="îśḻîďê">
            <a:extLst>
              <a:ext uri="{FF2B5EF4-FFF2-40B4-BE49-F238E27FC236}">
                <a16:creationId xmlns:a16="http://schemas.microsoft.com/office/drawing/2014/main" id="{71BC7D3E-F75A-463B-A86E-AECE2805E81E}"/>
              </a:ext>
            </a:extLst>
          </p:cNvPr>
          <p:cNvSpPr/>
          <p:nvPr/>
        </p:nvSpPr>
        <p:spPr bwMode="auto">
          <a:xfrm>
            <a:off x="4203274" y="3214811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5" name="ïSlîḍè">
            <a:extLst>
              <a:ext uri="{FF2B5EF4-FFF2-40B4-BE49-F238E27FC236}">
                <a16:creationId xmlns:a16="http://schemas.microsoft.com/office/drawing/2014/main" id="{B31EF208-AE53-431C-AF24-AF2DB820F9B8}"/>
              </a:ext>
            </a:extLst>
          </p:cNvPr>
          <p:cNvSpPr/>
          <p:nvPr/>
        </p:nvSpPr>
        <p:spPr>
          <a:xfrm>
            <a:off x="4203273" y="3617563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2" name="ïšḻide">
            <a:extLst>
              <a:ext uri="{FF2B5EF4-FFF2-40B4-BE49-F238E27FC236}">
                <a16:creationId xmlns:a16="http://schemas.microsoft.com/office/drawing/2014/main" id="{54F43FC1-4F54-4D02-BA56-5690DB21AF60}"/>
              </a:ext>
            </a:extLst>
          </p:cNvPr>
          <p:cNvSpPr/>
          <p:nvPr/>
        </p:nvSpPr>
        <p:spPr bwMode="auto">
          <a:xfrm>
            <a:off x="8070729" y="3214811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3" name="ïşľîḋê">
            <a:extLst>
              <a:ext uri="{FF2B5EF4-FFF2-40B4-BE49-F238E27FC236}">
                <a16:creationId xmlns:a16="http://schemas.microsoft.com/office/drawing/2014/main" id="{1C6316FA-2379-45A9-B5D0-F917CBD23B8E}"/>
              </a:ext>
            </a:extLst>
          </p:cNvPr>
          <p:cNvSpPr/>
          <p:nvPr/>
        </p:nvSpPr>
        <p:spPr>
          <a:xfrm>
            <a:off x="8070728" y="3617563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0" name="ïṩlídé">
            <a:extLst>
              <a:ext uri="{FF2B5EF4-FFF2-40B4-BE49-F238E27FC236}">
                <a16:creationId xmlns:a16="http://schemas.microsoft.com/office/drawing/2014/main" id="{F1CA2324-12C5-44C9-B8E1-D7C588588816}"/>
              </a:ext>
            </a:extLst>
          </p:cNvPr>
          <p:cNvSpPr/>
          <p:nvPr/>
        </p:nvSpPr>
        <p:spPr bwMode="auto">
          <a:xfrm>
            <a:off x="4203274" y="4719649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1" name="îSlíḓê">
            <a:extLst>
              <a:ext uri="{FF2B5EF4-FFF2-40B4-BE49-F238E27FC236}">
                <a16:creationId xmlns:a16="http://schemas.microsoft.com/office/drawing/2014/main" id="{4EDF5F96-BC85-4663-B387-C718E7C7032E}"/>
              </a:ext>
            </a:extLst>
          </p:cNvPr>
          <p:cNvSpPr/>
          <p:nvPr/>
        </p:nvSpPr>
        <p:spPr>
          <a:xfrm>
            <a:off x="4203273" y="5122401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8" name="îSļíḓê">
            <a:extLst>
              <a:ext uri="{FF2B5EF4-FFF2-40B4-BE49-F238E27FC236}">
                <a16:creationId xmlns:a16="http://schemas.microsoft.com/office/drawing/2014/main" id="{AF4A033E-5FE7-4588-8344-4EF27FF6742A}"/>
              </a:ext>
            </a:extLst>
          </p:cNvPr>
          <p:cNvSpPr/>
          <p:nvPr/>
        </p:nvSpPr>
        <p:spPr bwMode="auto">
          <a:xfrm>
            <a:off x="8070729" y="4719649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19" name="í$ļiďé">
            <a:extLst>
              <a:ext uri="{FF2B5EF4-FFF2-40B4-BE49-F238E27FC236}">
                <a16:creationId xmlns:a16="http://schemas.microsoft.com/office/drawing/2014/main" id="{28D84F71-661F-455E-84D2-148E888FCE78}"/>
              </a:ext>
            </a:extLst>
          </p:cNvPr>
          <p:cNvSpPr/>
          <p:nvPr/>
        </p:nvSpPr>
        <p:spPr>
          <a:xfrm>
            <a:off x="8070728" y="5122401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4" name="íŝ1íḍè">
            <a:extLst>
              <a:ext uri="{FF2B5EF4-FFF2-40B4-BE49-F238E27FC236}">
                <a16:creationId xmlns:a16="http://schemas.microsoft.com/office/drawing/2014/main" id="{3CB1A898-59B9-448A-930D-E31BBD698FB8}"/>
              </a:ext>
            </a:extLst>
          </p:cNvPr>
          <p:cNvSpPr/>
          <p:nvPr/>
        </p:nvSpPr>
        <p:spPr bwMode="auto">
          <a:xfrm>
            <a:off x="1638841" y="4394834"/>
            <a:ext cx="1143104" cy="678718"/>
          </a:xfrm>
          <a:prstGeom prst="rect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îS1iďé">
            <a:extLst>
              <a:ext uri="{FF2B5EF4-FFF2-40B4-BE49-F238E27FC236}">
                <a16:creationId xmlns:a16="http://schemas.microsoft.com/office/drawing/2014/main" id="{BFECBF0F-C47A-415F-B512-9D53E39D5307}"/>
              </a:ext>
            </a:extLst>
          </p:cNvPr>
          <p:cNvSpPr txBox="1"/>
          <p:nvPr/>
        </p:nvSpPr>
        <p:spPr>
          <a:xfrm>
            <a:off x="1718071" y="4796017"/>
            <a:ext cx="984643" cy="21404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600">
                <a:solidFill>
                  <a:schemeClr val="tx2"/>
                </a:solidFill>
              </a:rPr>
              <a:t>REPORT</a:t>
            </a:r>
            <a:endParaRPr lang="zh-CN" altLang="en-US" sz="16600" dirty="0">
              <a:solidFill>
                <a:schemeClr val="tx2"/>
              </a:solidFill>
            </a:endParaRPr>
          </a:p>
        </p:txBody>
      </p:sp>
      <p:sp>
        <p:nvSpPr>
          <p:cNvPr id="17" name="îṩḻîdè">
            <a:extLst>
              <a:ext uri="{FF2B5EF4-FFF2-40B4-BE49-F238E27FC236}">
                <a16:creationId xmlns:a16="http://schemas.microsoft.com/office/drawing/2014/main" id="{5766A79F-B507-4851-8D10-751D25EE8908}"/>
              </a:ext>
            </a:extLst>
          </p:cNvPr>
          <p:cNvSpPr txBox="1"/>
          <p:nvPr/>
        </p:nvSpPr>
        <p:spPr>
          <a:xfrm>
            <a:off x="1719904" y="4458324"/>
            <a:ext cx="982810" cy="3057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>
                <a:solidFill>
                  <a:schemeClr val="tx2"/>
                </a:solidFill>
                <a:latin typeface="Impact" panose="020B0806030902050204" pitchFamily="34" charset="0"/>
              </a:rPr>
              <a:t>2018</a:t>
            </a:r>
            <a:endParaRPr lang="zh-CN" altLang="en-US" sz="96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9BF23-AA79-46DE-9641-8873B83D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D2B90B7-0B73-488A-8733-212FE9D3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520077-08D2-4CA2-B73F-230D081A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4F22571-8FF1-4464-9343-55C76D54C1BC}"/>
              </a:ext>
            </a:extLst>
          </p:cNvPr>
          <p:cNvCxnSpPr>
            <a:cxnSpLocks/>
          </p:cNvCxnSpPr>
          <p:nvPr/>
        </p:nvCxnSpPr>
        <p:spPr>
          <a:xfrm flipV="1">
            <a:off x="6096000" y="1123950"/>
            <a:ext cx="1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C7A48D3-192A-4098-A9FF-18D2555C8D2D}"/>
              </a:ext>
            </a:extLst>
          </p:cNvPr>
          <p:cNvCxnSpPr>
            <a:cxnSpLocks/>
          </p:cNvCxnSpPr>
          <p:nvPr/>
        </p:nvCxnSpPr>
        <p:spPr>
          <a:xfrm>
            <a:off x="669925" y="3417272"/>
            <a:ext cx="1085056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ïSliḑe">
            <a:extLst>
              <a:ext uri="{FF2B5EF4-FFF2-40B4-BE49-F238E27FC236}">
                <a16:creationId xmlns:a16="http://schemas.microsoft.com/office/drawing/2014/main" id="{E31FEC82-202B-40E6-AAA0-6F92A120ABFD}"/>
              </a:ext>
            </a:extLst>
          </p:cNvPr>
          <p:cNvSpPr/>
          <p:nvPr/>
        </p:nvSpPr>
        <p:spPr bwMode="auto">
          <a:xfrm>
            <a:off x="4609200" y="1928418"/>
            <a:ext cx="2973600" cy="297284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/>
          </a:p>
        </p:txBody>
      </p:sp>
      <p:sp>
        <p:nvSpPr>
          <p:cNvPr id="18" name="îṥḻîḓé">
            <a:extLst>
              <a:ext uri="{FF2B5EF4-FFF2-40B4-BE49-F238E27FC236}">
                <a16:creationId xmlns:a16="http://schemas.microsoft.com/office/drawing/2014/main" id="{F4DE0AC7-0E91-4B4D-8507-5DB185C9DB92}"/>
              </a:ext>
            </a:extLst>
          </p:cNvPr>
          <p:cNvSpPr/>
          <p:nvPr/>
        </p:nvSpPr>
        <p:spPr bwMode="auto">
          <a:xfrm>
            <a:off x="4912786" y="2232912"/>
            <a:ext cx="2366428" cy="236385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/>
          </a:p>
        </p:txBody>
      </p:sp>
      <p:sp>
        <p:nvSpPr>
          <p:cNvPr id="19" name="îŝḷíḓè">
            <a:extLst>
              <a:ext uri="{FF2B5EF4-FFF2-40B4-BE49-F238E27FC236}">
                <a16:creationId xmlns:a16="http://schemas.microsoft.com/office/drawing/2014/main" id="{AABDD270-9B1E-4E86-B8D0-61D4187C5BF7}"/>
              </a:ext>
            </a:extLst>
          </p:cNvPr>
          <p:cNvSpPr/>
          <p:nvPr/>
        </p:nvSpPr>
        <p:spPr bwMode="auto">
          <a:xfrm>
            <a:off x="4858067" y="2176262"/>
            <a:ext cx="2475866" cy="2477153"/>
          </a:xfrm>
          <a:prstGeom prst="donut">
            <a:avLst>
              <a:gd name="adj" fmla="val 11458"/>
            </a:avLst>
          </a:prstGeom>
          <a:solidFill>
            <a:schemeClr val="accent1">
              <a:alpha val="2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/>
            <a:endParaRPr/>
          </a:p>
        </p:txBody>
      </p:sp>
      <p:sp>
        <p:nvSpPr>
          <p:cNvPr id="20" name="ïṧlïḍê">
            <a:extLst>
              <a:ext uri="{FF2B5EF4-FFF2-40B4-BE49-F238E27FC236}">
                <a16:creationId xmlns:a16="http://schemas.microsoft.com/office/drawing/2014/main" id="{8AA69382-5266-42F3-A9B4-EA7507AAF08A}"/>
              </a:ext>
            </a:extLst>
          </p:cNvPr>
          <p:cNvSpPr/>
          <p:nvPr/>
        </p:nvSpPr>
        <p:spPr bwMode="auto">
          <a:xfrm>
            <a:off x="5140200" y="2459512"/>
            <a:ext cx="1911600" cy="1910652"/>
          </a:xfrm>
          <a:prstGeom prst="donut">
            <a:avLst>
              <a:gd name="adj" fmla="val 13480"/>
            </a:avLst>
          </a:prstGeom>
          <a:solidFill>
            <a:schemeClr val="accent1">
              <a:alpha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/>
            <a:endParaRPr/>
          </a:p>
        </p:txBody>
      </p:sp>
      <p:sp>
        <p:nvSpPr>
          <p:cNvPr id="21" name="iṣḷïďe">
            <a:extLst>
              <a:ext uri="{FF2B5EF4-FFF2-40B4-BE49-F238E27FC236}">
                <a16:creationId xmlns:a16="http://schemas.microsoft.com/office/drawing/2014/main" id="{598099B8-F049-4F31-BC4A-8721759BADD0}"/>
              </a:ext>
            </a:extLst>
          </p:cNvPr>
          <p:cNvSpPr/>
          <p:nvPr/>
        </p:nvSpPr>
        <p:spPr bwMode="auto">
          <a:xfrm>
            <a:off x="5426400" y="2745337"/>
            <a:ext cx="1339200" cy="1339002"/>
          </a:xfrm>
          <a:prstGeom prst="donut">
            <a:avLst>
              <a:gd name="adj" fmla="val 19181"/>
            </a:avLst>
          </a:prstGeom>
          <a:solidFill>
            <a:schemeClr val="accent1">
              <a:alpha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/>
            <a:endParaRPr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1660C2D-F1F9-4E67-BA85-61F5B9F57540}"/>
              </a:ext>
            </a:extLst>
          </p:cNvPr>
          <p:cNvCxnSpPr>
            <a:cxnSpLocks/>
            <a:stCxn id="17" idx="2"/>
            <a:endCxn id="17" idx="6"/>
          </p:cNvCxnSpPr>
          <p:nvPr/>
        </p:nvCxnSpPr>
        <p:spPr>
          <a:xfrm>
            <a:off x="4609200" y="3414839"/>
            <a:ext cx="2973600" cy="0"/>
          </a:xfrm>
          <a:prstGeom prst="line">
            <a:avLst/>
          </a:prstGeom>
          <a:ln w="38100" cap="rnd">
            <a:solidFill>
              <a:schemeClr val="bg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738CB18-BDC3-4652-B6F5-95C7A5B4358F}"/>
              </a:ext>
            </a:extLst>
          </p:cNvPr>
          <p:cNvCxnSpPr>
            <a:stCxn id="17" idx="0"/>
          </p:cNvCxnSpPr>
          <p:nvPr/>
        </p:nvCxnSpPr>
        <p:spPr>
          <a:xfrm>
            <a:off x="6096000" y="1928418"/>
            <a:ext cx="0" cy="3001165"/>
          </a:xfrm>
          <a:prstGeom prst="line">
            <a:avLst/>
          </a:prstGeom>
          <a:ln w="38100" cap="rnd">
            <a:solidFill>
              <a:schemeClr val="bg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íS1ïdê">
            <a:extLst>
              <a:ext uri="{FF2B5EF4-FFF2-40B4-BE49-F238E27FC236}">
                <a16:creationId xmlns:a16="http://schemas.microsoft.com/office/drawing/2014/main" id="{812FA0F8-A06D-4DEE-9763-C004C57E34F9}"/>
              </a:ext>
            </a:extLst>
          </p:cNvPr>
          <p:cNvSpPr/>
          <p:nvPr/>
        </p:nvSpPr>
        <p:spPr bwMode="auto">
          <a:xfrm>
            <a:off x="5709000" y="3028588"/>
            <a:ext cx="774000" cy="772501"/>
          </a:xfrm>
          <a:prstGeom prst="donut">
            <a:avLst>
              <a:gd name="adj" fmla="val 17529"/>
            </a:avLst>
          </a:prstGeom>
          <a:solidFill>
            <a:schemeClr val="accent1">
              <a:alpha val="80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altLang="zh-CN" sz="1400" b="1" dirty="0"/>
              <a:t>2018</a:t>
            </a:r>
            <a:endParaRPr sz="1400" b="1" dirty="0"/>
          </a:p>
        </p:txBody>
      </p:sp>
      <p:sp>
        <p:nvSpPr>
          <p:cNvPr id="9" name="îsļídé">
            <a:extLst>
              <a:ext uri="{FF2B5EF4-FFF2-40B4-BE49-F238E27FC236}">
                <a16:creationId xmlns:a16="http://schemas.microsoft.com/office/drawing/2014/main" id="{5A8D8255-D878-4D69-AA18-FA090D62ED57}"/>
              </a:ext>
            </a:extLst>
          </p:cNvPr>
          <p:cNvSpPr/>
          <p:nvPr/>
        </p:nvSpPr>
        <p:spPr bwMode="auto">
          <a:xfrm>
            <a:off x="669925" y="1494075"/>
            <a:ext cx="3551878" cy="11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10" name="íṥḻíḍe">
            <a:extLst>
              <a:ext uri="{FF2B5EF4-FFF2-40B4-BE49-F238E27FC236}">
                <a16:creationId xmlns:a16="http://schemas.microsoft.com/office/drawing/2014/main" id="{CB552D5D-2A0F-4A9F-90D4-2C173550AD75}"/>
              </a:ext>
            </a:extLst>
          </p:cNvPr>
          <p:cNvSpPr txBox="1"/>
          <p:nvPr/>
        </p:nvSpPr>
        <p:spPr bwMode="auto">
          <a:xfrm>
            <a:off x="669925" y="1124744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1" name="iśḻîḑé">
            <a:extLst>
              <a:ext uri="{FF2B5EF4-FFF2-40B4-BE49-F238E27FC236}">
                <a16:creationId xmlns:a16="http://schemas.microsoft.com/office/drawing/2014/main" id="{E6F21E93-6C42-4239-B346-7D6C0BE43CC8}"/>
              </a:ext>
            </a:extLst>
          </p:cNvPr>
          <p:cNvSpPr/>
          <p:nvPr/>
        </p:nvSpPr>
        <p:spPr bwMode="auto">
          <a:xfrm>
            <a:off x="669925" y="5025205"/>
            <a:ext cx="3551878" cy="11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12" name="îSļíďê">
            <a:extLst>
              <a:ext uri="{FF2B5EF4-FFF2-40B4-BE49-F238E27FC236}">
                <a16:creationId xmlns:a16="http://schemas.microsoft.com/office/drawing/2014/main" id="{D7EF2534-28D7-4B64-92CF-D2033EF6F59D}"/>
              </a:ext>
            </a:extLst>
          </p:cNvPr>
          <p:cNvSpPr txBox="1"/>
          <p:nvPr/>
        </p:nvSpPr>
        <p:spPr bwMode="auto">
          <a:xfrm>
            <a:off x="669925" y="4655874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3" name="íšļïḋé">
            <a:extLst>
              <a:ext uri="{FF2B5EF4-FFF2-40B4-BE49-F238E27FC236}">
                <a16:creationId xmlns:a16="http://schemas.microsoft.com/office/drawing/2014/main" id="{FC8BA19B-65AB-48C0-8456-1D549141D167}"/>
              </a:ext>
            </a:extLst>
          </p:cNvPr>
          <p:cNvSpPr/>
          <p:nvPr/>
        </p:nvSpPr>
        <p:spPr bwMode="auto">
          <a:xfrm>
            <a:off x="7968610" y="1494075"/>
            <a:ext cx="3551878" cy="11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14" name="îṧļïḓé">
            <a:extLst>
              <a:ext uri="{FF2B5EF4-FFF2-40B4-BE49-F238E27FC236}">
                <a16:creationId xmlns:a16="http://schemas.microsoft.com/office/drawing/2014/main" id="{4BD1171C-CE38-4DE5-82DB-A6A8CC4A9711}"/>
              </a:ext>
            </a:extLst>
          </p:cNvPr>
          <p:cNvSpPr txBox="1"/>
          <p:nvPr/>
        </p:nvSpPr>
        <p:spPr bwMode="auto">
          <a:xfrm>
            <a:off x="7968610" y="1124744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5" name="îṡļîḓê">
            <a:extLst>
              <a:ext uri="{FF2B5EF4-FFF2-40B4-BE49-F238E27FC236}">
                <a16:creationId xmlns:a16="http://schemas.microsoft.com/office/drawing/2014/main" id="{7D2AE5DD-CA03-4BD3-86FE-20627551619E}"/>
              </a:ext>
            </a:extLst>
          </p:cNvPr>
          <p:cNvSpPr/>
          <p:nvPr/>
        </p:nvSpPr>
        <p:spPr bwMode="auto">
          <a:xfrm>
            <a:off x="7968610" y="5025205"/>
            <a:ext cx="3551878" cy="11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16" name="ïšlîḑé">
            <a:extLst>
              <a:ext uri="{FF2B5EF4-FFF2-40B4-BE49-F238E27FC236}">
                <a16:creationId xmlns:a16="http://schemas.microsoft.com/office/drawing/2014/main" id="{E7A52F1F-E64A-4244-8071-6D8B5AA48D8E}"/>
              </a:ext>
            </a:extLst>
          </p:cNvPr>
          <p:cNvSpPr txBox="1"/>
          <p:nvPr/>
        </p:nvSpPr>
        <p:spPr bwMode="auto">
          <a:xfrm>
            <a:off x="7968610" y="4655874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52364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7C62FE-B639-4B98-A497-9E5DF7688184}"/>
              </a:ext>
            </a:extLst>
          </p:cNvPr>
          <p:cNvSpPr txBox="1"/>
          <p:nvPr/>
        </p:nvSpPr>
        <p:spPr>
          <a:xfrm>
            <a:off x="5670402" y="1876605"/>
            <a:ext cx="85119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1F9F3-A926-48E6-91BA-7287CA80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FA1C7B-539E-4218-B644-E01DE349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117565-0B82-4A04-B400-7C24F696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78" name="iṡļîḍè">
            <a:extLst>
              <a:ext uri="{FF2B5EF4-FFF2-40B4-BE49-F238E27FC236}">
                <a16:creationId xmlns:a16="http://schemas.microsoft.com/office/drawing/2014/main" id="{D2D3B0AC-9C14-49F1-A2F4-E8784F92D357}"/>
              </a:ext>
            </a:extLst>
          </p:cNvPr>
          <p:cNvSpPr/>
          <p:nvPr/>
        </p:nvSpPr>
        <p:spPr bwMode="auto">
          <a:xfrm>
            <a:off x="856215" y="5726904"/>
            <a:ext cx="320006" cy="8311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ṡľiďê">
            <a:extLst>
              <a:ext uri="{FF2B5EF4-FFF2-40B4-BE49-F238E27FC236}">
                <a16:creationId xmlns:a16="http://schemas.microsoft.com/office/drawing/2014/main" id="{FD6CC847-4966-4C46-978A-BA828178CB75}"/>
              </a:ext>
            </a:extLst>
          </p:cNvPr>
          <p:cNvSpPr/>
          <p:nvPr/>
        </p:nvSpPr>
        <p:spPr bwMode="auto">
          <a:xfrm>
            <a:off x="950486" y="5755374"/>
            <a:ext cx="131464" cy="26179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Slîḑè">
            <a:extLst>
              <a:ext uri="{FF2B5EF4-FFF2-40B4-BE49-F238E27FC236}">
                <a16:creationId xmlns:a16="http://schemas.microsoft.com/office/drawing/2014/main" id="{8B27112E-89E2-487E-987A-8208D922B8F1}"/>
              </a:ext>
            </a:extLst>
          </p:cNvPr>
          <p:cNvSpPr/>
          <p:nvPr/>
        </p:nvSpPr>
        <p:spPr bwMode="auto">
          <a:xfrm>
            <a:off x="1711883" y="5698434"/>
            <a:ext cx="320006" cy="8311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śļídê">
            <a:extLst>
              <a:ext uri="{FF2B5EF4-FFF2-40B4-BE49-F238E27FC236}">
                <a16:creationId xmlns:a16="http://schemas.microsoft.com/office/drawing/2014/main" id="{7C7A0F20-0E54-410A-9018-F5BF83FE4BFF}"/>
              </a:ext>
            </a:extLst>
          </p:cNvPr>
          <p:cNvSpPr/>
          <p:nvPr/>
        </p:nvSpPr>
        <p:spPr bwMode="auto">
          <a:xfrm>
            <a:off x="1806154" y="5726904"/>
            <a:ext cx="131464" cy="26179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śḷîḋê">
            <a:extLst>
              <a:ext uri="{FF2B5EF4-FFF2-40B4-BE49-F238E27FC236}">
                <a16:creationId xmlns:a16="http://schemas.microsoft.com/office/drawing/2014/main" id="{F13C1560-FF9E-4BD7-AA7B-E2D1759FC19D}"/>
              </a:ext>
            </a:extLst>
          </p:cNvPr>
          <p:cNvSpPr/>
          <p:nvPr/>
        </p:nvSpPr>
        <p:spPr bwMode="auto">
          <a:xfrm>
            <a:off x="2226675" y="5886217"/>
            <a:ext cx="373344" cy="9697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ṧ1íďé">
            <a:extLst>
              <a:ext uri="{FF2B5EF4-FFF2-40B4-BE49-F238E27FC236}">
                <a16:creationId xmlns:a16="http://schemas.microsoft.com/office/drawing/2014/main" id="{92EFD82D-EC5E-424E-BFCC-4033C306546D}"/>
              </a:ext>
            </a:extLst>
          </p:cNvPr>
          <p:cNvSpPr/>
          <p:nvPr/>
        </p:nvSpPr>
        <p:spPr bwMode="auto">
          <a:xfrm>
            <a:off x="2336659" y="5919432"/>
            <a:ext cx="153377" cy="30543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Sľïḋe">
            <a:extLst>
              <a:ext uri="{FF2B5EF4-FFF2-40B4-BE49-F238E27FC236}">
                <a16:creationId xmlns:a16="http://schemas.microsoft.com/office/drawing/2014/main" id="{8E34B419-5694-4427-B72F-ED4EBBF5082C}"/>
              </a:ext>
            </a:extLst>
          </p:cNvPr>
          <p:cNvSpPr/>
          <p:nvPr/>
        </p:nvSpPr>
        <p:spPr bwMode="auto">
          <a:xfrm>
            <a:off x="2902717" y="5750766"/>
            <a:ext cx="320006" cy="8311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Sľíḓê">
            <a:extLst>
              <a:ext uri="{FF2B5EF4-FFF2-40B4-BE49-F238E27FC236}">
                <a16:creationId xmlns:a16="http://schemas.microsoft.com/office/drawing/2014/main" id="{892431E2-0415-4B09-8078-F05DC986CEDE}"/>
              </a:ext>
            </a:extLst>
          </p:cNvPr>
          <p:cNvSpPr/>
          <p:nvPr/>
        </p:nvSpPr>
        <p:spPr bwMode="auto">
          <a:xfrm>
            <a:off x="2996988" y="5779236"/>
            <a:ext cx="131464" cy="26179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ŝḷíďê">
            <a:extLst>
              <a:ext uri="{FF2B5EF4-FFF2-40B4-BE49-F238E27FC236}">
                <a16:creationId xmlns:a16="http://schemas.microsoft.com/office/drawing/2014/main" id="{E0712AE3-4F9E-4AAD-84FC-E80889C7B61C}"/>
              </a:ext>
            </a:extLst>
          </p:cNvPr>
          <p:cNvSpPr/>
          <p:nvPr/>
        </p:nvSpPr>
        <p:spPr bwMode="auto">
          <a:xfrm>
            <a:off x="3490341" y="6014733"/>
            <a:ext cx="482960" cy="1254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šlïḋe">
            <a:extLst>
              <a:ext uri="{FF2B5EF4-FFF2-40B4-BE49-F238E27FC236}">
                <a16:creationId xmlns:a16="http://schemas.microsoft.com/office/drawing/2014/main" id="{7E5339A9-ABD6-43E7-951F-CFB0982165E0}"/>
              </a:ext>
            </a:extLst>
          </p:cNvPr>
          <p:cNvSpPr/>
          <p:nvPr/>
        </p:nvSpPr>
        <p:spPr bwMode="auto">
          <a:xfrm>
            <a:off x="3632617" y="6057700"/>
            <a:ext cx="198409" cy="3951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ṩ1íde">
            <a:extLst>
              <a:ext uri="{FF2B5EF4-FFF2-40B4-BE49-F238E27FC236}">
                <a16:creationId xmlns:a16="http://schemas.microsoft.com/office/drawing/2014/main" id="{67179461-E926-4AB5-B147-CE89E25F4823}"/>
              </a:ext>
            </a:extLst>
          </p:cNvPr>
          <p:cNvSpPr/>
          <p:nvPr/>
        </p:nvSpPr>
        <p:spPr bwMode="auto">
          <a:xfrm>
            <a:off x="4122513" y="5494990"/>
            <a:ext cx="320006" cy="8311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ś1îḑé">
            <a:extLst>
              <a:ext uri="{FF2B5EF4-FFF2-40B4-BE49-F238E27FC236}">
                <a16:creationId xmlns:a16="http://schemas.microsoft.com/office/drawing/2014/main" id="{EE18E7D9-FEFF-4FEF-969E-5832041EE5B9}"/>
              </a:ext>
            </a:extLst>
          </p:cNvPr>
          <p:cNvSpPr/>
          <p:nvPr/>
        </p:nvSpPr>
        <p:spPr bwMode="auto">
          <a:xfrm>
            <a:off x="4216784" y="5523460"/>
            <a:ext cx="131464" cy="26179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$ḻíďe">
            <a:extLst>
              <a:ext uri="{FF2B5EF4-FFF2-40B4-BE49-F238E27FC236}">
                <a16:creationId xmlns:a16="http://schemas.microsoft.com/office/drawing/2014/main" id="{D3C141E4-6AF5-40F6-836F-25CBBFC90226}"/>
              </a:ext>
            </a:extLst>
          </p:cNvPr>
          <p:cNvSpPr/>
          <p:nvPr/>
        </p:nvSpPr>
        <p:spPr bwMode="auto">
          <a:xfrm>
            <a:off x="4731220" y="5653535"/>
            <a:ext cx="320006" cy="8311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Sļïḋé">
            <a:extLst>
              <a:ext uri="{FF2B5EF4-FFF2-40B4-BE49-F238E27FC236}">
                <a16:creationId xmlns:a16="http://schemas.microsoft.com/office/drawing/2014/main" id="{8A86D72A-E6E7-4CFA-B375-3892718E6AFE}"/>
              </a:ext>
            </a:extLst>
          </p:cNvPr>
          <p:cNvSpPr/>
          <p:nvPr/>
        </p:nvSpPr>
        <p:spPr bwMode="auto">
          <a:xfrm>
            <a:off x="4825491" y="5682005"/>
            <a:ext cx="131464" cy="26179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C4CAFF7-DBB0-48EB-B4A5-C9674E108A10}"/>
              </a:ext>
            </a:extLst>
          </p:cNvPr>
          <p:cNvCxnSpPr>
            <a:cxnSpLocks noChangeShapeType="1"/>
            <a:stCxn id="78" idx="6"/>
            <a:endCxn id="76" idx="2"/>
          </p:cNvCxnSpPr>
          <p:nvPr/>
        </p:nvCxnSpPr>
        <p:spPr bwMode="auto">
          <a:xfrm flipV="1">
            <a:off x="1176221" y="5739993"/>
            <a:ext cx="535662" cy="28470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F7CF5FA-D2B8-4A4B-8AC5-F795966F9D17}"/>
              </a:ext>
            </a:extLst>
          </p:cNvPr>
          <p:cNvCxnSpPr>
            <a:cxnSpLocks noChangeShapeType="1"/>
            <a:stCxn id="76" idx="5"/>
            <a:endCxn id="74" idx="1"/>
          </p:cNvCxnSpPr>
          <p:nvPr/>
        </p:nvCxnSpPr>
        <p:spPr bwMode="auto">
          <a:xfrm>
            <a:off x="1985024" y="5769379"/>
            <a:ext cx="296324" cy="131038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</p:cxnSp>
      <p:sp>
        <p:nvSpPr>
          <p:cNvPr id="15" name="iṧḷíḓe">
            <a:extLst>
              <a:ext uri="{FF2B5EF4-FFF2-40B4-BE49-F238E27FC236}">
                <a16:creationId xmlns:a16="http://schemas.microsoft.com/office/drawing/2014/main" id="{76A3D90D-2066-4EC9-93BE-E62D32EACC7E}"/>
              </a:ext>
            </a:extLst>
          </p:cNvPr>
          <p:cNvSpPr/>
          <p:nvPr/>
        </p:nvSpPr>
        <p:spPr bwMode="auto">
          <a:xfrm flipV="1">
            <a:off x="2543203" y="5821711"/>
            <a:ext cx="406377" cy="78705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$ḷíḋê">
            <a:extLst>
              <a:ext uri="{FF2B5EF4-FFF2-40B4-BE49-F238E27FC236}">
                <a16:creationId xmlns:a16="http://schemas.microsoft.com/office/drawing/2014/main" id="{5EBC62A1-FA28-4C34-9FAC-558D66A23B52}"/>
              </a:ext>
            </a:extLst>
          </p:cNvPr>
          <p:cNvSpPr/>
          <p:nvPr/>
        </p:nvSpPr>
        <p:spPr bwMode="auto">
          <a:xfrm>
            <a:off x="3175858" y="5821711"/>
            <a:ext cx="466398" cy="223307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D08B8DD-166B-4D09-895F-0C4D4FE4CBA0}"/>
              </a:ext>
            </a:extLst>
          </p:cNvPr>
          <p:cNvCxnSpPr>
            <a:cxnSpLocks noChangeShapeType="1"/>
            <a:stCxn id="70" idx="7"/>
            <a:endCxn id="66" idx="3"/>
          </p:cNvCxnSpPr>
          <p:nvPr/>
        </p:nvCxnSpPr>
        <p:spPr bwMode="auto">
          <a:xfrm flipV="1">
            <a:off x="3902573" y="5724481"/>
            <a:ext cx="875511" cy="308621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1EF9F7C-5454-44A8-81CE-E34A60223ED0}"/>
              </a:ext>
            </a:extLst>
          </p:cNvPr>
          <p:cNvCxnSpPr>
            <a:cxnSpLocks noChangeShapeType="1"/>
            <a:stCxn id="66" idx="1"/>
            <a:endCxn id="68" idx="5"/>
          </p:cNvCxnSpPr>
          <p:nvPr/>
        </p:nvCxnSpPr>
        <p:spPr bwMode="auto">
          <a:xfrm flipH="1" flipV="1">
            <a:off x="4395654" y="5565936"/>
            <a:ext cx="382429" cy="99771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40D4D5A-E269-4189-9FBF-B53C1713847F}"/>
              </a:ext>
            </a:extLst>
          </p:cNvPr>
          <p:cNvCxnSpPr>
            <a:cxnSpLocks noChangeShapeType="1"/>
            <a:stCxn id="72" idx="6"/>
            <a:endCxn id="66" idx="2"/>
          </p:cNvCxnSpPr>
          <p:nvPr/>
        </p:nvCxnSpPr>
        <p:spPr bwMode="auto">
          <a:xfrm flipV="1">
            <a:off x="3222722" y="5695095"/>
            <a:ext cx="1508496" cy="97231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</p:cxnSp>
      <p:sp>
        <p:nvSpPr>
          <p:cNvPr id="20" name="išḻíḑé">
            <a:extLst>
              <a:ext uri="{FF2B5EF4-FFF2-40B4-BE49-F238E27FC236}">
                <a16:creationId xmlns:a16="http://schemas.microsoft.com/office/drawing/2014/main" id="{8FF35ADB-0334-4D8E-9780-565E7A27381B}"/>
              </a:ext>
            </a:extLst>
          </p:cNvPr>
          <p:cNvSpPr/>
          <p:nvPr/>
        </p:nvSpPr>
        <p:spPr bwMode="auto">
          <a:xfrm flipV="1">
            <a:off x="3811095" y="5574088"/>
            <a:ext cx="437556" cy="448795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š1iḍé">
            <a:extLst>
              <a:ext uri="{FF2B5EF4-FFF2-40B4-BE49-F238E27FC236}">
                <a16:creationId xmlns:a16="http://schemas.microsoft.com/office/drawing/2014/main" id="{EB1CAA38-BC93-47C1-B747-C17E769D78DF}"/>
              </a:ext>
            </a:extLst>
          </p:cNvPr>
          <p:cNvSpPr/>
          <p:nvPr/>
        </p:nvSpPr>
        <p:spPr bwMode="auto">
          <a:xfrm flipV="1">
            <a:off x="1871275" y="4865026"/>
            <a:ext cx="1" cy="863133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$ḻíḍè">
            <a:extLst>
              <a:ext uri="{FF2B5EF4-FFF2-40B4-BE49-F238E27FC236}">
                <a16:creationId xmlns:a16="http://schemas.microsoft.com/office/drawing/2014/main" id="{3C716770-C71E-42D7-8CCE-0959FB83F76C}"/>
              </a:ext>
            </a:extLst>
          </p:cNvPr>
          <p:cNvSpPr/>
          <p:nvPr/>
        </p:nvSpPr>
        <p:spPr bwMode="auto">
          <a:xfrm>
            <a:off x="1521619" y="4554469"/>
            <a:ext cx="698057" cy="694544"/>
          </a:xfrm>
          <a:prstGeom prst="ellipse">
            <a:avLst/>
          </a:prstGeom>
          <a:solidFill>
            <a:schemeClr val="accent3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23" name="îṥlíḋe">
            <a:extLst>
              <a:ext uri="{FF2B5EF4-FFF2-40B4-BE49-F238E27FC236}">
                <a16:creationId xmlns:a16="http://schemas.microsoft.com/office/drawing/2014/main" id="{7AFF9E3B-79B8-4508-8360-AF10E2FA51DE}"/>
              </a:ext>
            </a:extLst>
          </p:cNvPr>
          <p:cNvSpPr/>
          <p:nvPr/>
        </p:nvSpPr>
        <p:spPr bwMode="auto">
          <a:xfrm flipV="1">
            <a:off x="1016237" y="4934687"/>
            <a:ext cx="1" cy="863870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ṡľiḋè">
            <a:extLst>
              <a:ext uri="{FF2B5EF4-FFF2-40B4-BE49-F238E27FC236}">
                <a16:creationId xmlns:a16="http://schemas.microsoft.com/office/drawing/2014/main" id="{5E44D4A2-4C41-415A-8ADD-9B54B603C26F}"/>
              </a:ext>
            </a:extLst>
          </p:cNvPr>
          <p:cNvSpPr/>
          <p:nvPr/>
        </p:nvSpPr>
        <p:spPr bwMode="auto">
          <a:xfrm>
            <a:off x="677461" y="4323655"/>
            <a:ext cx="679502" cy="675491"/>
          </a:xfrm>
          <a:prstGeom prst="ellipse">
            <a:avLst/>
          </a:prstGeom>
          <a:solidFill>
            <a:schemeClr val="accent2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25" name="ïṣḻiḋe">
            <a:extLst>
              <a:ext uri="{FF2B5EF4-FFF2-40B4-BE49-F238E27FC236}">
                <a16:creationId xmlns:a16="http://schemas.microsoft.com/office/drawing/2014/main" id="{BB6458EA-1514-4E8F-8AA8-A5A36E6DDA2E}"/>
              </a:ext>
            </a:extLst>
          </p:cNvPr>
          <p:cNvSpPr/>
          <p:nvPr/>
        </p:nvSpPr>
        <p:spPr bwMode="auto">
          <a:xfrm flipV="1">
            <a:off x="3060254" y="4490718"/>
            <a:ext cx="1" cy="1282448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iSľiḋè">
            <a:extLst>
              <a:ext uri="{FF2B5EF4-FFF2-40B4-BE49-F238E27FC236}">
                <a16:creationId xmlns:a16="http://schemas.microsoft.com/office/drawing/2014/main" id="{AE2B8E0E-D235-4A70-B8A1-5872C02B4759}"/>
              </a:ext>
            </a:extLst>
          </p:cNvPr>
          <p:cNvSpPr/>
          <p:nvPr/>
        </p:nvSpPr>
        <p:spPr bwMode="auto">
          <a:xfrm>
            <a:off x="2707851" y="4219787"/>
            <a:ext cx="698057" cy="694993"/>
          </a:xfrm>
          <a:prstGeom prst="ellipse">
            <a:avLst/>
          </a:prstGeom>
          <a:solidFill>
            <a:schemeClr val="accent3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27" name="íSľiḑé">
            <a:extLst>
              <a:ext uri="{FF2B5EF4-FFF2-40B4-BE49-F238E27FC236}">
                <a16:creationId xmlns:a16="http://schemas.microsoft.com/office/drawing/2014/main" id="{08409B9F-6C27-42D9-A20F-E144ADD5F948}"/>
              </a:ext>
            </a:extLst>
          </p:cNvPr>
          <p:cNvSpPr/>
          <p:nvPr/>
        </p:nvSpPr>
        <p:spPr bwMode="auto">
          <a:xfrm flipV="1">
            <a:off x="4891500" y="4304596"/>
            <a:ext cx="1" cy="1386633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şḷíḓê">
            <a:extLst>
              <a:ext uri="{FF2B5EF4-FFF2-40B4-BE49-F238E27FC236}">
                <a16:creationId xmlns:a16="http://schemas.microsoft.com/office/drawing/2014/main" id="{79CC1912-E719-4EC2-B16E-5DE403184760}"/>
              </a:ext>
            </a:extLst>
          </p:cNvPr>
          <p:cNvSpPr/>
          <p:nvPr/>
        </p:nvSpPr>
        <p:spPr bwMode="auto">
          <a:xfrm>
            <a:off x="4529521" y="3729310"/>
            <a:ext cx="698057" cy="694739"/>
          </a:xfrm>
          <a:prstGeom prst="ellipse">
            <a:avLst/>
          </a:prstGeom>
          <a:solidFill>
            <a:schemeClr val="accent2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29" name="îṧḷîde">
            <a:extLst>
              <a:ext uri="{FF2B5EF4-FFF2-40B4-BE49-F238E27FC236}">
                <a16:creationId xmlns:a16="http://schemas.microsoft.com/office/drawing/2014/main" id="{BB2B9A93-BD1B-4A9E-BA18-F20B58C00EDE}"/>
              </a:ext>
            </a:extLst>
          </p:cNvPr>
          <p:cNvSpPr/>
          <p:nvPr/>
        </p:nvSpPr>
        <p:spPr bwMode="auto">
          <a:xfrm flipV="1">
            <a:off x="3723975" y="3958665"/>
            <a:ext cx="1" cy="2119175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iṣļïḍê">
            <a:extLst>
              <a:ext uri="{FF2B5EF4-FFF2-40B4-BE49-F238E27FC236}">
                <a16:creationId xmlns:a16="http://schemas.microsoft.com/office/drawing/2014/main" id="{A50A49B8-A73D-4C17-9414-D75AC37A54D1}"/>
              </a:ext>
            </a:extLst>
          </p:cNvPr>
          <p:cNvSpPr/>
          <p:nvPr/>
        </p:nvSpPr>
        <p:spPr bwMode="auto">
          <a:xfrm>
            <a:off x="3314304" y="3226135"/>
            <a:ext cx="808215" cy="804570"/>
          </a:xfrm>
          <a:prstGeom prst="ellipse">
            <a:avLst/>
          </a:prstGeom>
          <a:solidFill>
            <a:schemeClr val="accent1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31" name="ïŝḻîḋè">
            <a:extLst>
              <a:ext uri="{FF2B5EF4-FFF2-40B4-BE49-F238E27FC236}">
                <a16:creationId xmlns:a16="http://schemas.microsoft.com/office/drawing/2014/main" id="{A5282B6B-86CF-457A-8A70-3119A5586858}"/>
              </a:ext>
            </a:extLst>
          </p:cNvPr>
          <p:cNvSpPr/>
          <p:nvPr/>
        </p:nvSpPr>
        <p:spPr bwMode="auto">
          <a:xfrm flipV="1">
            <a:off x="2413496" y="3830343"/>
            <a:ext cx="1" cy="2092852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ïṣlïďe">
            <a:extLst>
              <a:ext uri="{FF2B5EF4-FFF2-40B4-BE49-F238E27FC236}">
                <a16:creationId xmlns:a16="http://schemas.microsoft.com/office/drawing/2014/main" id="{42344D5A-2631-4F95-8AD4-536439020770}"/>
              </a:ext>
            </a:extLst>
          </p:cNvPr>
          <p:cNvSpPr/>
          <p:nvPr/>
        </p:nvSpPr>
        <p:spPr bwMode="auto">
          <a:xfrm>
            <a:off x="2072411" y="3721231"/>
            <a:ext cx="698057" cy="694680"/>
          </a:xfrm>
          <a:prstGeom prst="ellipse">
            <a:avLst/>
          </a:prstGeom>
          <a:solidFill>
            <a:schemeClr val="accent2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33" name="ï$ḻïďè">
            <a:extLst>
              <a:ext uri="{FF2B5EF4-FFF2-40B4-BE49-F238E27FC236}">
                <a16:creationId xmlns:a16="http://schemas.microsoft.com/office/drawing/2014/main" id="{324C5C9D-3703-43EF-BBBE-19335BC3A3B3}"/>
              </a:ext>
            </a:extLst>
          </p:cNvPr>
          <p:cNvSpPr/>
          <p:nvPr/>
        </p:nvSpPr>
        <p:spPr bwMode="auto">
          <a:xfrm flipV="1">
            <a:off x="4279287" y="4825228"/>
            <a:ext cx="1" cy="706739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îśḻiḑè">
            <a:extLst>
              <a:ext uri="{FF2B5EF4-FFF2-40B4-BE49-F238E27FC236}">
                <a16:creationId xmlns:a16="http://schemas.microsoft.com/office/drawing/2014/main" id="{4E714AC5-8AAB-4D48-B901-3116964D45C8}"/>
              </a:ext>
            </a:extLst>
          </p:cNvPr>
          <p:cNvSpPr/>
          <p:nvPr/>
        </p:nvSpPr>
        <p:spPr bwMode="auto">
          <a:xfrm>
            <a:off x="3892923" y="4350199"/>
            <a:ext cx="764151" cy="759992"/>
          </a:xfrm>
          <a:prstGeom prst="ellipse">
            <a:avLst/>
          </a:prstGeom>
          <a:solidFill>
            <a:schemeClr val="accent3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35" name="íśḻiďé">
            <a:extLst>
              <a:ext uri="{FF2B5EF4-FFF2-40B4-BE49-F238E27FC236}">
                <a16:creationId xmlns:a16="http://schemas.microsoft.com/office/drawing/2014/main" id="{5E300546-12FC-4968-987D-60E5CBF6804D}"/>
              </a:ext>
            </a:extLst>
          </p:cNvPr>
          <p:cNvSpPr txBox="1"/>
          <p:nvPr/>
        </p:nvSpPr>
        <p:spPr>
          <a:xfrm>
            <a:off x="698532" y="1166725"/>
            <a:ext cx="4677468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1F5C7BD-5CD4-4890-B81F-C67D49FFA242}"/>
              </a:ext>
            </a:extLst>
          </p:cNvPr>
          <p:cNvCxnSpPr>
            <a:cxnSpLocks/>
          </p:cNvCxnSpPr>
          <p:nvPr/>
        </p:nvCxnSpPr>
        <p:spPr>
          <a:xfrm>
            <a:off x="754748" y="2529000"/>
            <a:ext cx="4531252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îŝļîḋê">
            <a:extLst>
              <a:ext uri="{FF2B5EF4-FFF2-40B4-BE49-F238E27FC236}">
                <a16:creationId xmlns:a16="http://schemas.microsoft.com/office/drawing/2014/main" id="{071ED537-0508-4023-BECE-6FE47F1FEA83}"/>
              </a:ext>
            </a:extLst>
          </p:cNvPr>
          <p:cNvSpPr/>
          <p:nvPr/>
        </p:nvSpPr>
        <p:spPr bwMode="auto">
          <a:xfrm>
            <a:off x="6575811" y="2455260"/>
            <a:ext cx="775562" cy="11207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3585F">
              <a:alpha val="2688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ṩḷíḑe">
            <a:extLst>
              <a:ext uri="{FF2B5EF4-FFF2-40B4-BE49-F238E27FC236}">
                <a16:creationId xmlns:a16="http://schemas.microsoft.com/office/drawing/2014/main" id="{04C5801A-23A8-4890-A2A7-418581522DE7}"/>
              </a:ext>
            </a:extLst>
          </p:cNvPr>
          <p:cNvSpPr/>
          <p:nvPr/>
        </p:nvSpPr>
        <p:spPr bwMode="auto">
          <a:xfrm>
            <a:off x="6186000" y="1400931"/>
            <a:ext cx="1166400" cy="1166400"/>
          </a:xfrm>
          <a:prstGeom prst="ellipse">
            <a:avLst/>
          </a:prstGeom>
          <a:blipFill>
            <a:blip r:embed="rId3"/>
            <a:stretch>
              <a:fillRect l="-21812" t="1308" r="-32767" b="-130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64" name="íŝḻîďê">
            <a:extLst>
              <a:ext uri="{FF2B5EF4-FFF2-40B4-BE49-F238E27FC236}">
                <a16:creationId xmlns:a16="http://schemas.microsoft.com/office/drawing/2014/main" id="{4FBA4344-3C0E-47DD-9F2F-DAB1D520E0CC}"/>
              </a:ext>
            </a:extLst>
          </p:cNvPr>
          <p:cNvSpPr/>
          <p:nvPr/>
        </p:nvSpPr>
        <p:spPr>
          <a:xfrm>
            <a:off x="7033748" y="1314000"/>
            <a:ext cx="540000" cy="54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65" name="íSḷíḋe">
            <a:extLst>
              <a:ext uri="{FF2B5EF4-FFF2-40B4-BE49-F238E27FC236}">
                <a16:creationId xmlns:a16="http://schemas.microsoft.com/office/drawing/2014/main" id="{8CDD152F-C043-4013-B6D3-041317660822}"/>
              </a:ext>
            </a:extLst>
          </p:cNvPr>
          <p:cNvSpPr/>
          <p:nvPr/>
        </p:nvSpPr>
        <p:spPr>
          <a:xfrm>
            <a:off x="7169624" y="1456084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59" name="ïŝlíḋê">
            <a:extLst>
              <a:ext uri="{FF2B5EF4-FFF2-40B4-BE49-F238E27FC236}">
                <a16:creationId xmlns:a16="http://schemas.microsoft.com/office/drawing/2014/main" id="{436C5D34-D879-48B1-AFDF-F33A0C5A44A9}"/>
              </a:ext>
            </a:extLst>
          </p:cNvPr>
          <p:cNvSpPr txBox="1"/>
          <p:nvPr/>
        </p:nvSpPr>
        <p:spPr>
          <a:xfrm>
            <a:off x="7741184" y="1785821"/>
            <a:ext cx="3905550" cy="8846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60" name="íŝļîḋe">
            <a:extLst>
              <a:ext uri="{FF2B5EF4-FFF2-40B4-BE49-F238E27FC236}">
                <a16:creationId xmlns:a16="http://schemas.microsoft.com/office/drawing/2014/main" id="{C8EFAA53-F344-446F-9C1F-AF3C920CDE0C}"/>
              </a:ext>
            </a:extLst>
          </p:cNvPr>
          <p:cNvSpPr txBox="1"/>
          <p:nvPr/>
        </p:nvSpPr>
        <p:spPr>
          <a:xfrm>
            <a:off x="7741184" y="1314000"/>
            <a:ext cx="390555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53" name="íśḻiḍè">
            <a:extLst>
              <a:ext uri="{FF2B5EF4-FFF2-40B4-BE49-F238E27FC236}">
                <a16:creationId xmlns:a16="http://schemas.microsoft.com/office/drawing/2014/main" id="{FF362C47-0808-4071-A8C8-844287F8477B}"/>
              </a:ext>
            </a:extLst>
          </p:cNvPr>
          <p:cNvSpPr/>
          <p:nvPr/>
        </p:nvSpPr>
        <p:spPr bwMode="auto">
          <a:xfrm>
            <a:off x="6575811" y="4255889"/>
            <a:ext cx="775562" cy="11207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3585F">
              <a:alpha val="2688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śļïḑê">
            <a:extLst>
              <a:ext uri="{FF2B5EF4-FFF2-40B4-BE49-F238E27FC236}">
                <a16:creationId xmlns:a16="http://schemas.microsoft.com/office/drawing/2014/main" id="{0881EF50-F60B-4B60-84B2-90E1F2EAD257}"/>
              </a:ext>
            </a:extLst>
          </p:cNvPr>
          <p:cNvSpPr/>
          <p:nvPr/>
        </p:nvSpPr>
        <p:spPr bwMode="auto">
          <a:xfrm>
            <a:off x="6186000" y="3201560"/>
            <a:ext cx="1166400" cy="1166400"/>
          </a:xfrm>
          <a:prstGeom prst="ellipse">
            <a:avLst/>
          </a:prstGeom>
          <a:blipFill>
            <a:blip r:embed="rId4"/>
            <a:stretch>
              <a:fillRect l="-21812" t="2989" r="-32767" b="-298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56" name="îšľiḓê">
            <a:extLst>
              <a:ext uri="{FF2B5EF4-FFF2-40B4-BE49-F238E27FC236}">
                <a16:creationId xmlns:a16="http://schemas.microsoft.com/office/drawing/2014/main" id="{45AA225B-5F9F-4D4D-8E22-6EFDE9D114B2}"/>
              </a:ext>
            </a:extLst>
          </p:cNvPr>
          <p:cNvSpPr/>
          <p:nvPr/>
        </p:nvSpPr>
        <p:spPr>
          <a:xfrm>
            <a:off x="7033748" y="3114629"/>
            <a:ext cx="540000" cy="540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57" name="ïṡļîḓé">
            <a:extLst>
              <a:ext uri="{FF2B5EF4-FFF2-40B4-BE49-F238E27FC236}">
                <a16:creationId xmlns:a16="http://schemas.microsoft.com/office/drawing/2014/main" id="{9AB622BF-D68E-401C-8103-CC8A17F45520}"/>
              </a:ext>
            </a:extLst>
          </p:cNvPr>
          <p:cNvSpPr/>
          <p:nvPr/>
        </p:nvSpPr>
        <p:spPr>
          <a:xfrm>
            <a:off x="7169624" y="3256713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51" name="îs1ïḓê">
            <a:extLst>
              <a:ext uri="{FF2B5EF4-FFF2-40B4-BE49-F238E27FC236}">
                <a16:creationId xmlns:a16="http://schemas.microsoft.com/office/drawing/2014/main" id="{5573ABB9-CED9-48DF-940C-62F35EEA1236}"/>
              </a:ext>
            </a:extLst>
          </p:cNvPr>
          <p:cNvSpPr txBox="1"/>
          <p:nvPr/>
        </p:nvSpPr>
        <p:spPr>
          <a:xfrm>
            <a:off x="7741184" y="3586450"/>
            <a:ext cx="3905550" cy="8846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52" name="íšļîdé">
            <a:extLst>
              <a:ext uri="{FF2B5EF4-FFF2-40B4-BE49-F238E27FC236}">
                <a16:creationId xmlns:a16="http://schemas.microsoft.com/office/drawing/2014/main" id="{BAD6BA88-ECC2-436B-A39C-B8C4A4BF0424}"/>
              </a:ext>
            </a:extLst>
          </p:cNvPr>
          <p:cNvSpPr txBox="1"/>
          <p:nvPr/>
        </p:nvSpPr>
        <p:spPr>
          <a:xfrm>
            <a:off x="7741184" y="3114629"/>
            <a:ext cx="390555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45" name="ïśḷíḓê">
            <a:extLst>
              <a:ext uri="{FF2B5EF4-FFF2-40B4-BE49-F238E27FC236}">
                <a16:creationId xmlns:a16="http://schemas.microsoft.com/office/drawing/2014/main" id="{33B1BCF3-144C-466F-A52F-9853EA28DABA}"/>
              </a:ext>
            </a:extLst>
          </p:cNvPr>
          <p:cNvSpPr/>
          <p:nvPr/>
        </p:nvSpPr>
        <p:spPr bwMode="auto">
          <a:xfrm>
            <a:off x="6575811" y="6056518"/>
            <a:ext cx="775562" cy="11207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3585F">
              <a:alpha val="2688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ş1íḓè">
            <a:extLst>
              <a:ext uri="{FF2B5EF4-FFF2-40B4-BE49-F238E27FC236}">
                <a16:creationId xmlns:a16="http://schemas.microsoft.com/office/drawing/2014/main" id="{F9A34034-F514-4134-9D9B-7589A1FD2EEA}"/>
              </a:ext>
            </a:extLst>
          </p:cNvPr>
          <p:cNvSpPr/>
          <p:nvPr/>
        </p:nvSpPr>
        <p:spPr bwMode="auto">
          <a:xfrm>
            <a:off x="6186000" y="5002189"/>
            <a:ext cx="1166400" cy="1166400"/>
          </a:xfrm>
          <a:prstGeom prst="ellipse">
            <a:avLst/>
          </a:prstGeom>
          <a:blipFill>
            <a:blip r:embed="rId5"/>
            <a:stretch>
              <a:fillRect l="-21812" t="4669" r="-32767" b="-466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8" name="îṩḻîḓê">
            <a:extLst>
              <a:ext uri="{FF2B5EF4-FFF2-40B4-BE49-F238E27FC236}">
                <a16:creationId xmlns:a16="http://schemas.microsoft.com/office/drawing/2014/main" id="{962ACCDD-4312-4143-BA47-C27618DD3C55}"/>
              </a:ext>
            </a:extLst>
          </p:cNvPr>
          <p:cNvSpPr/>
          <p:nvPr/>
        </p:nvSpPr>
        <p:spPr>
          <a:xfrm>
            <a:off x="7033748" y="4915258"/>
            <a:ext cx="540000" cy="540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49" name="îşļíḍe">
            <a:extLst>
              <a:ext uri="{FF2B5EF4-FFF2-40B4-BE49-F238E27FC236}">
                <a16:creationId xmlns:a16="http://schemas.microsoft.com/office/drawing/2014/main" id="{2E1F4F3B-058B-468A-BCD0-C8B676AC5371}"/>
              </a:ext>
            </a:extLst>
          </p:cNvPr>
          <p:cNvSpPr/>
          <p:nvPr/>
        </p:nvSpPr>
        <p:spPr>
          <a:xfrm>
            <a:off x="7169624" y="5057342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43" name="iŝľîḍê">
            <a:extLst>
              <a:ext uri="{FF2B5EF4-FFF2-40B4-BE49-F238E27FC236}">
                <a16:creationId xmlns:a16="http://schemas.microsoft.com/office/drawing/2014/main" id="{A7621963-6EA3-4472-9D5D-98C7682B1CAC}"/>
              </a:ext>
            </a:extLst>
          </p:cNvPr>
          <p:cNvSpPr txBox="1"/>
          <p:nvPr/>
        </p:nvSpPr>
        <p:spPr>
          <a:xfrm>
            <a:off x="7741184" y="5387079"/>
            <a:ext cx="3905550" cy="8846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44" name="íSḷïdé">
            <a:extLst>
              <a:ext uri="{FF2B5EF4-FFF2-40B4-BE49-F238E27FC236}">
                <a16:creationId xmlns:a16="http://schemas.microsoft.com/office/drawing/2014/main" id="{E12042B5-55AB-40D8-9EA5-FB98EBB319F6}"/>
              </a:ext>
            </a:extLst>
          </p:cNvPr>
          <p:cNvSpPr txBox="1"/>
          <p:nvPr/>
        </p:nvSpPr>
        <p:spPr>
          <a:xfrm>
            <a:off x="7741184" y="4915258"/>
            <a:ext cx="390555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D8E305D-E5AE-4F8C-91BD-1D3D7542F1DA}"/>
              </a:ext>
            </a:extLst>
          </p:cNvPr>
          <p:cNvCxnSpPr>
            <a:cxnSpLocks/>
          </p:cNvCxnSpPr>
          <p:nvPr/>
        </p:nvCxnSpPr>
        <p:spPr>
          <a:xfrm>
            <a:off x="7851000" y="2777460"/>
            <a:ext cx="366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243C7FE1-F7A8-44CE-8136-DEC5F7E67FDF}"/>
              </a:ext>
            </a:extLst>
          </p:cNvPr>
          <p:cNvCxnSpPr>
            <a:cxnSpLocks/>
          </p:cNvCxnSpPr>
          <p:nvPr/>
        </p:nvCxnSpPr>
        <p:spPr>
          <a:xfrm>
            <a:off x="7851000" y="4689000"/>
            <a:ext cx="366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3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7E37EE-7B66-4792-9FFE-C8BC6D94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83E324-0DFF-4A39-8CE8-7D478213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6AB201-7BCA-443F-9126-058A4CCB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íṣ1ïḑe">
            <a:extLst>
              <a:ext uri="{FF2B5EF4-FFF2-40B4-BE49-F238E27FC236}">
                <a16:creationId xmlns:a16="http://schemas.microsoft.com/office/drawing/2014/main" id="{BFD791E1-27B8-4340-AE5E-568429747C49}"/>
              </a:ext>
            </a:extLst>
          </p:cNvPr>
          <p:cNvSpPr/>
          <p:nvPr/>
        </p:nvSpPr>
        <p:spPr>
          <a:xfrm>
            <a:off x="0" y="3834351"/>
            <a:ext cx="12192000" cy="2278871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íṧľîḓê">
            <a:extLst>
              <a:ext uri="{FF2B5EF4-FFF2-40B4-BE49-F238E27FC236}">
                <a16:creationId xmlns:a16="http://schemas.microsoft.com/office/drawing/2014/main" id="{E0A07813-F522-4FDD-ADC1-4D5D95705F70}"/>
              </a:ext>
            </a:extLst>
          </p:cNvPr>
          <p:cNvSpPr/>
          <p:nvPr/>
        </p:nvSpPr>
        <p:spPr>
          <a:xfrm rot="5400000">
            <a:off x="9581202" y="2895788"/>
            <a:ext cx="635581" cy="47786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ṥḷîḋé">
            <a:extLst>
              <a:ext uri="{FF2B5EF4-FFF2-40B4-BE49-F238E27FC236}">
                <a16:creationId xmlns:a16="http://schemas.microsoft.com/office/drawing/2014/main" id="{D1ACB1D7-A902-4B53-B270-AA1450B2AF44}"/>
              </a:ext>
            </a:extLst>
          </p:cNvPr>
          <p:cNvSpPr/>
          <p:nvPr/>
        </p:nvSpPr>
        <p:spPr>
          <a:xfrm>
            <a:off x="9206578" y="1604063"/>
            <a:ext cx="1384828" cy="13848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ïṩḷïḓè">
            <a:extLst>
              <a:ext uri="{FF2B5EF4-FFF2-40B4-BE49-F238E27FC236}">
                <a16:creationId xmlns:a16="http://schemas.microsoft.com/office/drawing/2014/main" id="{A60AC36B-7D6D-42E9-AC43-4ECE9A91CCE5}"/>
              </a:ext>
            </a:extLst>
          </p:cNvPr>
          <p:cNvSpPr/>
          <p:nvPr/>
        </p:nvSpPr>
        <p:spPr bwMode="auto">
          <a:xfrm>
            <a:off x="9640929" y="2017818"/>
            <a:ext cx="526079" cy="517677"/>
          </a:xfrm>
          <a:custGeom>
            <a:avLst/>
            <a:gdLst>
              <a:gd name="T0" fmla="*/ 16241 w 21600"/>
              <a:gd name="T1" fmla="*/ 491 h 21600"/>
              <a:gd name="T2" fmla="*/ 15753 w 21600"/>
              <a:gd name="T3" fmla="*/ 0 h 21600"/>
              <a:gd name="T4" fmla="*/ 5847 w 21600"/>
              <a:gd name="T5" fmla="*/ 0 h 21600"/>
              <a:gd name="T6" fmla="*/ 5359 w 21600"/>
              <a:gd name="T7" fmla="*/ 491 h 21600"/>
              <a:gd name="T8" fmla="*/ 5359 w 21600"/>
              <a:gd name="T9" fmla="*/ 5400 h 21600"/>
              <a:gd name="T10" fmla="*/ 16241 w 21600"/>
              <a:gd name="T11" fmla="*/ 5400 h 21600"/>
              <a:gd name="T12" fmla="*/ 16241 w 21600"/>
              <a:gd name="T13" fmla="*/ 491 h 21600"/>
              <a:gd name="T14" fmla="*/ 16403 w 21600"/>
              <a:gd name="T15" fmla="*/ 16691 h 21600"/>
              <a:gd name="T16" fmla="*/ 15916 w 21600"/>
              <a:gd name="T17" fmla="*/ 16364 h 21600"/>
              <a:gd name="T18" fmla="*/ 5684 w 21600"/>
              <a:gd name="T19" fmla="*/ 16364 h 21600"/>
              <a:gd name="T20" fmla="*/ 5197 w 21600"/>
              <a:gd name="T21" fmla="*/ 16691 h 21600"/>
              <a:gd name="T22" fmla="*/ 3573 w 21600"/>
              <a:gd name="T23" fmla="*/ 21109 h 21600"/>
              <a:gd name="T24" fmla="*/ 3735 w 21600"/>
              <a:gd name="T25" fmla="*/ 21436 h 21600"/>
              <a:gd name="T26" fmla="*/ 4060 w 21600"/>
              <a:gd name="T27" fmla="*/ 21600 h 21600"/>
              <a:gd name="T28" fmla="*/ 17540 w 21600"/>
              <a:gd name="T29" fmla="*/ 21600 h 21600"/>
              <a:gd name="T30" fmla="*/ 17865 w 21600"/>
              <a:gd name="T31" fmla="*/ 21436 h 21600"/>
              <a:gd name="T32" fmla="*/ 18027 w 21600"/>
              <a:gd name="T33" fmla="*/ 21109 h 21600"/>
              <a:gd name="T34" fmla="*/ 16403 w 21600"/>
              <a:gd name="T35" fmla="*/ 16691 h 21600"/>
              <a:gd name="T36" fmla="*/ 4872 w 21600"/>
              <a:gd name="T37" fmla="*/ 9164 h 21600"/>
              <a:gd name="T38" fmla="*/ 4872 w 21600"/>
              <a:gd name="T39" fmla="*/ 10964 h 21600"/>
              <a:gd name="T40" fmla="*/ 16565 w 21600"/>
              <a:gd name="T41" fmla="*/ 10964 h 21600"/>
              <a:gd name="T42" fmla="*/ 16565 w 21600"/>
              <a:gd name="T43" fmla="*/ 9164 h 21600"/>
              <a:gd name="T44" fmla="*/ 15266 w 21600"/>
              <a:gd name="T45" fmla="*/ 6545 h 21600"/>
              <a:gd name="T46" fmla="*/ 6334 w 21600"/>
              <a:gd name="T47" fmla="*/ 6545 h 21600"/>
              <a:gd name="T48" fmla="*/ 4872 w 21600"/>
              <a:gd name="T49" fmla="*/ 9164 h 21600"/>
              <a:gd name="T50" fmla="*/ 10719 w 21600"/>
              <a:gd name="T51" fmla="*/ 8345 h 21600"/>
              <a:gd name="T52" fmla="*/ 12505 w 21600"/>
              <a:gd name="T53" fmla="*/ 9164 h 21600"/>
              <a:gd name="T54" fmla="*/ 10719 w 21600"/>
              <a:gd name="T55" fmla="*/ 10145 h 21600"/>
              <a:gd name="T56" fmla="*/ 9095 w 21600"/>
              <a:gd name="T57" fmla="*/ 9164 h 21600"/>
              <a:gd name="T58" fmla="*/ 10719 w 21600"/>
              <a:gd name="T59" fmla="*/ 8345 h 21600"/>
              <a:gd name="T60" fmla="*/ 19326 w 21600"/>
              <a:gd name="T61" fmla="*/ 6545 h 21600"/>
              <a:gd name="T62" fmla="*/ 16403 w 21600"/>
              <a:gd name="T63" fmla="*/ 6545 h 21600"/>
              <a:gd name="T64" fmla="*/ 17540 w 21600"/>
              <a:gd name="T65" fmla="*/ 8836 h 21600"/>
              <a:gd name="T66" fmla="*/ 17540 w 21600"/>
              <a:gd name="T67" fmla="*/ 8836 h 21600"/>
              <a:gd name="T68" fmla="*/ 17702 w 21600"/>
              <a:gd name="T69" fmla="*/ 9000 h 21600"/>
              <a:gd name="T70" fmla="*/ 17702 w 21600"/>
              <a:gd name="T71" fmla="*/ 11455 h 21600"/>
              <a:gd name="T72" fmla="*/ 17215 w 21600"/>
              <a:gd name="T73" fmla="*/ 11945 h 21600"/>
              <a:gd name="T74" fmla="*/ 4385 w 21600"/>
              <a:gd name="T75" fmla="*/ 11945 h 21600"/>
              <a:gd name="T76" fmla="*/ 3898 w 21600"/>
              <a:gd name="T77" fmla="*/ 11455 h 21600"/>
              <a:gd name="T78" fmla="*/ 3898 w 21600"/>
              <a:gd name="T79" fmla="*/ 9000 h 21600"/>
              <a:gd name="T80" fmla="*/ 4060 w 21600"/>
              <a:gd name="T81" fmla="*/ 8836 h 21600"/>
              <a:gd name="T82" fmla="*/ 5197 w 21600"/>
              <a:gd name="T83" fmla="*/ 6545 h 21600"/>
              <a:gd name="T84" fmla="*/ 2274 w 21600"/>
              <a:gd name="T85" fmla="*/ 6545 h 21600"/>
              <a:gd name="T86" fmla="*/ 0 w 21600"/>
              <a:gd name="T87" fmla="*/ 8836 h 21600"/>
              <a:gd name="T88" fmla="*/ 0 w 21600"/>
              <a:gd name="T89" fmla="*/ 16527 h 21600"/>
              <a:gd name="T90" fmla="*/ 2274 w 21600"/>
              <a:gd name="T91" fmla="*/ 18818 h 21600"/>
              <a:gd name="T92" fmla="*/ 3086 w 21600"/>
              <a:gd name="T93" fmla="*/ 18818 h 21600"/>
              <a:gd name="T94" fmla="*/ 4060 w 21600"/>
              <a:gd name="T95" fmla="*/ 16200 h 21600"/>
              <a:gd name="T96" fmla="*/ 5684 w 21600"/>
              <a:gd name="T97" fmla="*/ 15055 h 21600"/>
              <a:gd name="T98" fmla="*/ 15916 w 21600"/>
              <a:gd name="T99" fmla="*/ 15055 h 21600"/>
              <a:gd name="T100" fmla="*/ 17540 w 21600"/>
              <a:gd name="T101" fmla="*/ 16200 h 21600"/>
              <a:gd name="T102" fmla="*/ 18514 w 21600"/>
              <a:gd name="T103" fmla="*/ 18818 h 21600"/>
              <a:gd name="T104" fmla="*/ 19326 w 21600"/>
              <a:gd name="T105" fmla="*/ 18818 h 21600"/>
              <a:gd name="T106" fmla="*/ 21600 w 21600"/>
              <a:gd name="T107" fmla="*/ 16527 h 21600"/>
              <a:gd name="T108" fmla="*/ 21600 w 21600"/>
              <a:gd name="T109" fmla="*/ 8836 h 21600"/>
              <a:gd name="T110" fmla="*/ 19326 w 21600"/>
              <a:gd name="T111" fmla="*/ 6545 h 21600"/>
              <a:gd name="T112" fmla="*/ 19326 w 21600"/>
              <a:gd name="T113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600" h="21600">
                <a:moveTo>
                  <a:pt x="16241" y="491"/>
                </a:moveTo>
                <a:cubicBezTo>
                  <a:pt x="16241" y="164"/>
                  <a:pt x="16078" y="0"/>
                  <a:pt x="15753" y="0"/>
                </a:cubicBezTo>
                <a:cubicBezTo>
                  <a:pt x="5847" y="0"/>
                  <a:pt x="5847" y="0"/>
                  <a:pt x="5847" y="0"/>
                </a:cubicBezTo>
                <a:cubicBezTo>
                  <a:pt x="5522" y="0"/>
                  <a:pt x="5359" y="164"/>
                  <a:pt x="5359" y="491"/>
                </a:cubicBezTo>
                <a:cubicBezTo>
                  <a:pt x="5359" y="5400"/>
                  <a:pt x="5359" y="5400"/>
                  <a:pt x="5359" y="5400"/>
                </a:cubicBezTo>
                <a:cubicBezTo>
                  <a:pt x="16241" y="5400"/>
                  <a:pt x="16241" y="5400"/>
                  <a:pt x="16241" y="5400"/>
                </a:cubicBezTo>
                <a:lnTo>
                  <a:pt x="16241" y="491"/>
                </a:lnTo>
                <a:close/>
                <a:moveTo>
                  <a:pt x="16403" y="16691"/>
                </a:moveTo>
                <a:cubicBezTo>
                  <a:pt x="16241" y="16527"/>
                  <a:pt x="16078" y="16364"/>
                  <a:pt x="15916" y="16364"/>
                </a:cubicBezTo>
                <a:cubicBezTo>
                  <a:pt x="5684" y="16364"/>
                  <a:pt x="5684" y="16364"/>
                  <a:pt x="5684" y="16364"/>
                </a:cubicBezTo>
                <a:cubicBezTo>
                  <a:pt x="5522" y="16364"/>
                  <a:pt x="5359" y="16527"/>
                  <a:pt x="5197" y="16691"/>
                </a:cubicBezTo>
                <a:cubicBezTo>
                  <a:pt x="3573" y="21109"/>
                  <a:pt x="3573" y="21109"/>
                  <a:pt x="3573" y="21109"/>
                </a:cubicBezTo>
                <a:cubicBezTo>
                  <a:pt x="3573" y="21273"/>
                  <a:pt x="3573" y="21273"/>
                  <a:pt x="3735" y="21436"/>
                </a:cubicBezTo>
                <a:cubicBezTo>
                  <a:pt x="3735" y="21600"/>
                  <a:pt x="3898" y="21600"/>
                  <a:pt x="4060" y="21600"/>
                </a:cubicBezTo>
                <a:cubicBezTo>
                  <a:pt x="17540" y="21600"/>
                  <a:pt x="17540" y="21600"/>
                  <a:pt x="17540" y="21600"/>
                </a:cubicBezTo>
                <a:cubicBezTo>
                  <a:pt x="17702" y="21600"/>
                  <a:pt x="17865" y="21600"/>
                  <a:pt x="17865" y="21436"/>
                </a:cubicBezTo>
                <a:cubicBezTo>
                  <a:pt x="18027" y="21273"/>
                  <a:pt x="18027" y="21273"/>
                  <a:pt x="18027" y="21109"/>
                </a:cubicBezTo>
                <a:lnTo>
                  <a:pt x="16403" y="16691"/>
                </a:lnTo>
                <a:close/>
                <a:moveTo>
                  <a:pt x="4872" y="9164"/>
                </a:moveTo>
                <a:cubicBezTo>
                  <a:pt x="4872" y="10964"/>
                  <a:pt x="4872" y="10964"/>
                  <a:pt x="4872" y="10964"/>
                </a:cubicBezTo>
                <a:cubicBezTo>
                  <a:pt x="16565" y="10964"/>
                  <a:pt x="16565" y="10964"/>
                  <a:pt x="16565" y="10964"/>
                </a:cubicBezTo>
                <a:cubicBezTo>
                  <a:pt x="16565" y="9164"/>
                  <a:pt x="16565" y="9164"/>
                  <a:pt x="16565" y="9164"/>
                </a:cubicBezTo>
                <a:cubicBezTo>
                  <a:pt x="16565" y="9164"/>
                  <a:pt x="15266" y="6545"/>
                  <a:pt x="15266" y="6545"/>
                </a:cubicBezTo>
                <a:cubicBezTo>
                  <a:pt x="6334" y="6545"/>
                  <a:pt x="6334" y="6545"/>
                  <a:pt x="6334" y="6545"/>
                </a:cubicBezTo>
                <a:cubicBezTo>
                  <a:pt x="6334" y="6545"/>
                  <a:pt x="4872" y="9164"/>
                  <a:pt x="4872" y="9164"/>
                </a:cubicBezTo>
                <a:close/>
                <a:moveTo>
                  <a:pt x="10719" y="8345"/>
                </a:moveTo>
                <a:cubicBezTo>
                  <a:pt x="11693" y="8345"/>
                  <a:pt x="12505" y="8673"/>
                  <a:pt x="12505" y="9164"/>
                </a:cubicBezTo>
                <a:cubicBezTo>
                  <a:pt x="12505" y="9655"/>
                  <a:pt x="11693" y="10145"/>
                  <a:pt x="10719" y="10145"/>
                </a:cubicBezTo>
                <a:cubicBezTo>
                  <a:pt x="9907" y="10145"/>
                  <a:pt x="9095" y="9655"/>
                  <a:pt x="9095" y="9164"/>
                </a:cubicBezTo>
                <a:cubicBezTo>
                  <a:pt x="9095" y="8673"/>
                  <a:pt x="9907" y="8345"/>
                  <a:pt x="10719" y="8345"/>
                </a:cubicBezTo>
                <a:close/>
                <a:moveTo>
                  <a:pt x="19326" y="6545"/>
                </a:moveTo>
                <a:cubicBezTo>
                  <a:pt x="16403" y="6545"/>
                  <a:pt x="16403" y="6545"/>
                  <a:pt x="16403" y="6545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702" y="8836"/>
                  <a:pt x="17702" y="8836"/>
                  <a:pt x="17702" y="9000"/>
                </a:cubicBezTo>
                <a:cubicBezTo>
                  <a:pt x="17702" y="9000"/>
                  <a:pt x="17702" y="11455"/>
                  <a:pt x="17702" y="11455"/>
                </a:cubicBezTo>
                <a:cubicBezTo>
                  <a:pt x="17702" y="11782"/>
                  <a:pt x="17540" y="11945"/>
                  <a:pt x="17215" y="11945"/>
                </a:cubicBezTo>
                <a:cubicBezTo>
                  <a:pt x="4385" y="11945"/>
                  <a:pt x="4385" y="11945"/>
                  <a:pt x="4385" y="11945"/>
                </a:cubicBezTo>
                <a:cubicBezTo>
                  <a:pt x="4060" y="11945"/>
                  <a:pt x="3898" y="11782"/>
                  <a:pt x="3898" y="11455"/>
                </a:cubicBezTo>
                <a:cubicBezTo>
                  <a:pt x="3898" y="11455"/>
                  <a:pt x="3898" y="9164"/>
                  <a:pt x="3898" y="9000"/>
                </a:cubicBezTo>
                <a:cubicBezTo>
                  <a:pt x="3898" y="8836"/>
                  <a:pt x="3898" y="8836"/>
                  <a:pt x="4060" y="8836"/>
                </a:cubicBezTo>
                <a:cubicBezTo>
                  <a:pt x="5197" y="6545"/>
                  <a:pt x="5197" y="6545"/>
                  <a:pt x="5197" y="6545"/>
                </a:cubicBezTo>
                <a:cubicBezTo>
                  <a:pt x="2274" y="6545"/>
                  <a:pt x="2274" y="6545"/>
                  <a:pt x="2274" y="6545"/>
                </a:cubicBezTo>
                <a:cubicBezTo>
                  <a:pt x="974" y="6545"/>
                  <a:pt x="0" y="7691"/>
                  <a:pt x="0" y="8836"/>
                </a:cubicBezTo>
                <a:cubicBezTo>
                  <a:pt x="0" y="16527"/>
                  <a:pt x="0" y="16527"/>
                  <a:pt x="0" y="16527"/>
                </a:cubicBezTo>
                <a:cubicBezTo>
                  <a:pt x="0" y="17836"/>
                  <a:pt x="974" y="18818"/>
                  <a:pt x="2274" y="18818"/>
                </a:cubicBezTo>
                <a:cubicBezTo>
                  <a:pt x="3086" y="18818"/>
                  <a:pt x="3086" y="18818"/>
                  <a:pt x="3086" y="18818"/>
                </a:cubicBezTo>
                <a:cubicBezTo>
                  <a:pt x="4060" y="16200"/>
                  <a:pt x="4060" y="16200"/>
                  <a:pt x="4060" y="16200"/>
                </a:cubicBezTo>
                <a:cubicBezTo>
                  <a:pt x="4223" y="15545"/>
                  <a:pt x="5035" y="15055"/>
                  <a:pt x="5684" y="15055"/>
                </a:cubicBezTo>
                <a:cubicBezTo>
                  <a:pt x="15916" y="15055"/>
                  <a:pt x="15916" y="15055"/>
                  <a:pt x="15916" y="15055"/>
                </a:cubicBezTo>
                <a:cubicBezTo>
                  <a:pt x="16565" y="15055"/>
                  <a:pt x="17377" y="15545"/>
                  <a:pt x="17540" y="16200"/>
                </a:cubicBezTo>
                <a:cubicBezTo>
                  <a:pt x="18514" y="18818"/>
                  <a:pt x="18514" y="18818"/>
                  <a:pt x="18514" y="18818"/>
                </a:cubicBezTo>
                <a:cubicBezTo>
                  <a:pt x="19326" y="18818"/>
                  <a:pt x="19326" y="18818"/>
                  <a:pt x="19326" y="18818"/>
                </a:cubicBezTo>
                <a:cubicBezTo>
                  <a:pt x="20626" y="18818"/>
                  <a:pt x="21600" y="17836"/>
                  <a:pt x="21600" y="16527"/>
                </a:cubicBezTo>
                <a:cubicBezTo>
                  <a:pt x="21600" y="8836"/>
                  <a:pt x="21600" y="8836"/>
                  <a:pt x="21600" y="8836"/>
                </a:cubicBezTo>
                <a:cubicBezTo>
                  <a:pt x="21600" y="7691"/>
                  <a:pt x="20626" y="6545"/>
                  <a:pt x="19326" y="6545"/>
                </a:cubicBezTo>
                <a:close/>
                <a:moveTo>
                  <a:pt x="19326" y="6545"/>
                </a:move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ṧḻíďe">
            <a:extLst>
              <a:ext uri="{FF2B5EF4-FFF2-40B4-BE49-F238E27FC236}">
                <a16:creationId xmlns:a16="http://schemas.microsoft.com/office/drawing/2014/main" id="{5C0E9AF5-351D-4DCB-9C18-E56F7FA7900A}"/>
              </a:ext>
            </a:extLst>
          </p:cNvPr>
          <p:cNvSpPr/>
          <p:nvPr/>
        </p:nvSpPr>
        <p:spPr>
          <a:xfrm rot="5400000">
            <a:off x="1975218" y="2895788"/>
            <a:ext cx="635581" cy="47786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ṣ1îḓè">
            <a:extLst>
              <a:ext uri="{FF2B5EF4-FFF2-40B4-BE49-F238E27FC236}">
                <a16:creationId xmlns:a16="http://schemas.microsoft.com/office/drawing/2014/main" id="{F99AB41C-618A-42C1-8D66-7573A678DA34}"/>
              </a:ext>
            </a:extLst>
          </p:cNvPr>
          <p:cNvSpPr/>
          <p:nvPr/>
        </p:nvSpPr>
        <p:spPr>
          <a:xfrm>
            <a:off x="1600594" y="1604063"/>
            <a:ext cx="1384828" cy="13848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iṡḻiḑé">
            <a:extLst>
              <a:ext uri="{FF2B5EF4-FFF2-40B4-BE49-F238E27FC236}">
                <a16:creationId xmlns:a16="http://schemas.microsoft.com/office/drawing/2014/main" id="{FB8D28A8-24DF-4248-8963-E4EF22B2BB22}"/>
              </a:ext>
            </a:extLst>
          </p:cNvPr>
          <p:cNvSpPr/>
          <p:nvPr/>
        </p:nvSpPr>
        <p:spPr bwMode="auto">
          <a:xfrm>
            <a:off x="2395395" y="1983522"/>
            <a:ext cx="81839" cy="123503"/>
          </a:xfrm>
          <a:custGeom>
            <a:avLst/>
            <a:gdLst>
              <a:gd name="T0" fmla="*/ 23 w 46"/>
              <a:gd name="T1" fmla="*/ 70 h 70"/>
              <a:gd name="T2" fmla="*/ 46 w 46"/>
              <a:gd name="T3" fmla="*/ 47 h 70"/>
              <a:gd name="T4" fmla="*/ 46 w 46"/>
              <a:gd name="T5" fmla="*/ 23 h 70"/>
              <a:gd name="T6" fmla="*/ 23 w 46"/>
              <a:gd name="T7" fmla="*/ 0 h 70"/>
              <a:gd name="T8" fmla="*/ 0 w 46"/>
              <a:gd name="T9" fmla="*/ 23 h 70"/>
              <a:gd name="T10" fmla="*/ 0 w 46"/>
              <a:gd name="T11" fmla="*/ 47 h 70"/>
              <a:gd name="T12" fmla="*/ 23 w 46"/>
              <a:gd name="T1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70">
                <a:moveTo>
                  <a:pt x="23" y="70"/>
                </a:moveTo>
                <a:cubicBezTo>
                  <a:pt x="35" y="70"/>
                  <a:pt x="46" y="60"/>
                  <a:pt x="46" y="47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10"/>
                  <a:pt x="35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60"/>
                  <a:pt x="10" y="70"/>
                  <a:pt x="23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ṡļîḍê">
            <a:extLst>
              <a:ext uri="{FF2B5EF4-FFF2-40B4-BE49-F238E27FC236}">
                <a16:creationId xmlns:a16="http://schemas.microsoft.com/office/drawing/2014/main" id="{DB652348-FE34-4FAD-BAA3-006AC405D170}"/>
              </a:ext>
            </a:extLst>
          </p:cNvPr>
          <p:cNvSpPr/>
          <p:nvPr/>
        </p:nvSpPr>
        <p:spPr bwMode="auto">
          <a:xfrm>
            <a:off x="1998848" y="2051969"/>
            <a:ext cx="582545" cy="517820"/>
          </a:xfrm>
          <a:custGeom>
            <a:avLst/>
            <a:gdLst>
              <a:gd name="T0" fmla="*/ 329 w 329"/>
              <a:gd name="T1" fmla="*/ 1 h 294"/>
              <a:gd name="T2" fmla="*/ 282 w 329"/>
              <a:gd name="T3" fmla="*/ 1 h 294"/>
              <a:gd name="T4" fmla="*/ 282 w 329"/>
              <a:gd name="T5" fmla="*/ 13 h 294"/>
              <a:gd name="T6" fmla="*/ 247 w 329"/>
              <a:gd name="T7" fmla="*/ 48 h 294"/>
              <a:gd name="T8" fmla="*/ 212 w 329"/>
              <a:gd name="T9" fmla="*/ 13 h 294"/>
              <a:gd name="T10" fmla="*/ 212 w 329"/>
              <a:gd name="T11" fmla="*/ 1 h 294"/>
              <a:gd name="T12" fmla="*/ 118 w 329"/>
              <a:gd name="T13" fmla="*/ 1 h 294"/>
              <a:gd name="T14" fmla="*/ 118 w 329"/>
              <a:gd name="T15" fmla="*/ 13 h 294"/>
              <a:gd name="T16" fmla="*/ 83 w 329"/>
              <a:gd name="T17" fmla="*/ 48 h 294"/>
              <a:gd name="T18" fmla="*/ 47 w 329"/>
              <a:gd name="T19" fmla="*/ 13 h 294"/>
              <a:gd name="T20" fmla="*/ 47 w 329"/>
              <a:gd name="T21" fmla="*/ 1 h 294"/>
              <a:gd name="T22" fmla="*/ 0 w 329"/>
              <a:gd name="T23" fmla="*/ 0 h 294"/>
              <a:gd name="T24" fmla="*/ 0 w 329"/>
              <a:gd name="T25" fmla="*/ 294 h 294"/>
              <a:gd name="T26" fmla="*/ 24 w 329"/>
              <a:gd name="T27" fmla="*/ 294 h 294"/>
              <a:gd name="T28" fmla="*/ 306 w 329"/>
              <a:gd name="T29" fmla="*/ 294 h 294"/>
              <a:gd name="T30" fmla="*/ 329 w 329"/>
              <a:gd name="T31" fmla="*/ 294 h 294"/>
              <a:gd name="T32" fmla="*/ 329 w 329"/>
              <a:gd name="T33" fmla="*/ 1 h 294"/>
              <a:gd name="T34" fmla="*/ 306 w 329"/>
              <a:gd name="T35" fmla="*/ 271 h 294"/>
              <a:gd name="T36" fmla="*/ 24 w 329"/>
              <a:gd name="T37" fmla="*/ 271 h 294"/>
              <a:gd name="T38" fmla="*/ 24 w 329"/>
              <a:gd name="T39" fmla="*/ 83 h 294"/>
              <a:gd name="T40" fmla="*/ 306 w 329"/>
              <a:gd name="T41" fmla="*/ 83 h 294"/>
              <a:gd name="T42" fmla="*/ 306 w 329"/>
              <a:gd name="T43" fmla="*/ 27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9" h="294">
                <a:moveTo>
                  <a:pt x="329" y="1"/>
                </a:moveTo>
                <a:cubicBezTo>
                  <a:pt x="282" y="1"/>
                  <a:pt x="282" y="1"/>
                  <a:pt x="282" y="1"/>
                </a:cubicBezTo>
                <a:cubicBezTo>
                  <a:pt x="282" y="13"/>
                  <a:pt x="282" y="13"/>
                  <a:pt x="282" y="13"/>
                </a:cubicBezTo>
                <a:cubicBezTo>
                  <a:pt x="282" y="32"/>
                  <a:pt x="266" y="48"/>
                  <a:pt x="247" y="48"/>
                </a:cubicBezTo>
                <a:cubicBezTo>
                  <a:pt x="228" y="48"/>
                  <a:pt x="212" y="32"/>
                  <a:pt x="212" y="13"/>
                </a:cubicBezTo>
                <a:cubicBezTo>
                  <a:pt x="212" y="1"/>
                  <a:pt x="212" y="1"/>
                  <a:pt x="212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8" y="32"/>
                  <a:pt x="102" y="48"/>
                  <a:pt x="83" y="48"/>
                </a:cubicBezTo>
                <a:cubicBezTo>
                  <a:pt x="63" y="48"/>
                  <a:pt x="47" y="32"/>
                  <a:pt x="47" y="13"/>
                </a:cubicBezTo>
                <a:cubicBezTo>
                  <a:pt x="47" y="1"/>
                  <a:pt x="47" y="1"/>
                  <a:pt x="47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294"/>
                  <a:pt x="0" y="294"/>
                  <a:pt x="0" y="294"/>
                </a:cubicBezTo>
                <a:cubicBezTo>
                  <a:pt x="24" y="294"/>
                  <a:pt x="24" y="294"/>
                  <a:pt x="24" y="294"/>
                </a:cubicBezTo>
                <a:cubicBezTo>
                  <a:pt x="306" y="294"/>
                  <a:pt x="306" y="294"/>
                  <a:pt x="306" y="294"/>
                </a:cubicBezTo>
                <a:cubicBezTo>
                  <a:pt x="329" y="294"/>
                  <a:pt x="329" y="294"/>
                  <a:pt x="329" y="294"/>
                </a:cubicBezTo>
                <a:lnTo>
                  <a:pt x="329" y="1"/>
                </a:lnTo>
                <a:close/>
                <a:moveTo>
                  <a:pt x="306" y="271"/>
                </a:moveTo>
                <a:cubicBezTo>
                  <a:pt x="24" y="271"/>
                  <a:pt x="24" y="271"/>
                  <a:pt x="24" y="271"/>
                </a:cubicBezTo>
                <a:cubicBezTo>
                  <a:pt x="24" y="83"/>
                  <a:pt x="24" y="83"/>
                  <a:pt x="24" y="83"/>
                </a:cubicBezTo>
                <a:cubicBezTo>
                  <a:pt x="306" y="83"/>
                  <a:pt x="306" y="83"/>
                  <a:pt x="306" y="83"/>
                </a:cubicBezTo>
                <a:lnTo>
                  <a:pt x="306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ṥḻiḍè">
            <a:extLst>
              <a:ext uri="{FF2B5EF4-FFF2-40B4-BE49-F238E27FC236}">
                <a16:creationId xmlns:a16="http://schemas.microsoft.com/office/drawing/2014/main" id="{D8065035-B0C6-4BB9-B313-FF435AE0A589}"/>
              </a:ext>
            </a:extLst>
          </p:cNvPr>
          <p:cNvSpPr/>
          <p:nvPr/>
        </p:nvSpPr>
        <p:spPr bwMode="auto">
          <a:xfrm>
            <a:off x="2103007" y="1983522"/>
            <a:ext cx="81839" cy="123503"/>
          </a:xfrm>
          <a:custGeom>
            <a:avLst/>
            <a:gdLst>
              <a:gd name="T0" fmla="*/ 23 w 46"/>
              <a:gd name="T1" fmla="*/ 70 h 70"/>
              <a:gd name="T2" fmla="*/ 46 w 46"/>
              <a:gd name="T3" fmla="*/ 47 h 70"/>
              <a:gd name="T4" fmla="*/ 46 w 46"/>
              <a:gd name="T5" fmla="*/ 23 h 70"/>
              <a:gd name="T6" fmla="*/ 23 w 46"/>
              <a:gd name="T7" fmla="*/ 0 h 70"/>
              <a:gd name="T8" fmla="*/ 0 w 46"/>
              <a:gd name="T9" fmla="*/ 23 h 70"/>
              <a:gd name="T10" fmla="*/ 0 w 46"/>
              <a:gd name="T11" fmla="*/ 47 h 70"/>
              <a:gd name="T12" fmla="*/ 23 w 46"/>
              <a:gd name="T1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70">
                <a:moveTo>
                  <a:pt x="23" y="70"/>
                </a:moveTo>
                <a:cubicBezTo>
                  <a:pt x="36" y="70"/>
                  <a:pt x="46" y="60"/>
                  <a:pt x="46" y="47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10"/>
                  <a:pt x="36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60"/>
                  <a:pt x="10" y="70"/>
                  <a:pt x="23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ṣḻïdê">
            <a:extLst>
              <a:ext uri="{FF2B5EF4-FFF2-40B4-BE49-F238E27FC236}">
                <a16:creationId xmlns:a16="http://schemas.microsoft.com/office/drawing/2014/main" id="{793930DC-E024-4B9D-9238-24D77E4EB9C5}"/>
              </a:ext>
            </a:extLst>
          </p:cNvPr>
          <p:cNvSpPr/>
          <p:nvPr/>
        </p:nvSpPr>
        <p:spPr bwMode="auto">
          <a:xfrm>
            <a:off x="2207910" y="2242432"/>
            <a:ext cx="65471" cy="580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šḻíde">
            <a:extLst>
              <a:ext uri="{FF2B5EF4-FFF2-40B4-BE49-F238E27FC236}">
                <a16:creationId xmlns:a16="http://schemas.microsoft.com/office/drawing/2014/main" id="{753B52B6-71A7-4CFE-A809-F9B54C0F83FA}"/>
              </a:ext>
            </a:extLst>
          </p:cNvPr>
          <p:cNvSpPr/>
          <p:nvPr/>
        </p:nvSpPr>
        <p:spPr bwMode="auto">
          <a:xfrm>
            <a:off x="2314300" y="2242432"/>
            <a:ext cx="65471" cy="580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śḷíḑê">
            <a:extLst>
              <a:ext uri="{FF2B5EF4-FFF2-40B4-BE49-F238E27FC236}">
                <a16:creationId xmlns:a16="http://schemas.microsoft.com/office/drawing/2014/main" id="{7AB70EB6-77AC-4C10-BBF2-7EFBC319EF48}"/>
              </a:ext>
            </a:extLst>
          </p:cNvPr>
          <p:cNvSpPr/>
          <p:nvPr/>
        </p:nvSpPr>
        <p:spPr bwMode="auto">
          <a:xfrm>
            <a:off x="2411763" y="2242432"/>
            <a:ext cx="65471" cy="580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ŝḻiďè">
            <a:extLst>
              <a:ext uri="{FF2B5EF4-FFF2-40B4-BE49-F238E27FC236}">
                <a16:creationId xmlns:a16="http://schemas.microsoft.com/office/drawing/2014/main" id="{77CF6DF2-4F27-45DD-9E82-8DD4241FBD64}"/>
              </a:ext>
            </a:extLst>
          </p:cNvPr>
          <p:cNvSpPr/>
          <p:nvPr/>
        </p:nvSpPr>
        <p:spPr bwMode="auto">
          <a:xfrm>
            <a:off x="2207910" y="2339151"/>
            <a:ext cx="65471" cy="565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sliḍè">
            <a:extLst>
              <a:ext uri="{FF2B5EF4-FFF2-40B4-BE49-F238E27FC236}">
                <a16:creationId xmlns:a16="http://schemas.microsoft.com/office/drawing/2014/main" id="{C1D920B0-D159-4CC4-BE94-F2B6BB0A608F}"/>
              </a:ext>
            </a:extLst>
          </p:cNvPr>
          <p:cNvSpPr/>
          <p:nvPr/>
        </p:nvSpPr>
        <p:spPr bwMode="auto">
          <a:xfrm>
            <a:off x="2314300" y="2339151"/>
            <a:ext cx="65471" cy="565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$lïḓe">
            <a:extLst>
              <a:ext uri="{FF2B5EF4-FFF2-40B4-BE49-F238E27FC236}">
                <a16:creationId xmlns:a16="http://schemas.microsoft.com/office/drawing/2014/main" id="{1C08DE8B-A23D-4FE5-BFF2-2699C6F03951}"/>
              </a:ext>
            </a:extLst>
          </p:cNvPr>
          <p:cNvSpPr/>
          <p:nvPr/>
        </p:nvSpPr>
        <p:spPr bwMode="auto">
          <a:xfrm>
            <a:off x="2411763" y="2339151"/>
            <a:ext cx="65471" cy="565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ślidé">
            <a:extLst>
              <a:ext uri="{FF2B5EF4-FFF2-40B4-BE49-F238E27FC236}">
                <a16:creationId xmlns:a16="http://schemas.microsoft.com/office/drawing/2014/main" id="{2A602D1E-7319-4013-A2B2-3912670F12BE}"/>
              </a:ext>
            </a:extLst>
          </p:cNvPr>
          <p:cNvSpPr/>
          <p:nvPr/>
        </p:nvSpPr>
        <p:spPr bwMode="auto">
          <a:xfrm>
            <a:off x="2207910" y="2435870"/>
            <a:ext cx="65471" cy="58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ṥlîḓe">
            <a:extLst>
              <a:ext uri="{FF2B5EF4-FFF2-40B4-BE49-F238E27FC236}">
                <a16:creationId xmlns:a16="http://schemas.microsoft.com/office/drawing/2014/main" id="{1265CBD8-F134-42EC-8042-71862C3B1263}"/>
              </a:ext>
            </a:extLst>
          </p:cNvPr>
          <p:cNvSpPr/>
          <p:nvPr/>
        </p:nvSpPr>
        <p:spPr bwMode="auto">
          <a:xfrm>
            <a:off x="2103007" y="2339151"/>
            <a:ext cx="66215" cy="565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ŝḻiḍé">
            <a:extLst>
              <a:ext uri="{FF2B5EF4-FFF2-40B4-BE49-F238E27FC236}">
                <a16:creationId xmlns:a16="http://schemas.microsoft.com/office/drawing/2014/main" id="{7F335426-55B1-48E6-BF12-2FCB13227C45}"/>
              </a:ext>
            </a:extLst>
          </p:cNvPr>
          <p:cNvSpPr/>
          <p:nvPr/>
        </p:nvSpPr>
        <p:spPr bwMode="auto">
          <a:xfrm>
            <a:off x="2103007" y="2435870"/>
            <a:ext cx="66215" cy="58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šļíde">
            <a:extLst>
              <a:ext uri="{FF2B5EF4-FFF2-40B4-BE49-F238E27FC236}">
                <a16:creationId xmlns:a16="http://schemas.microsoft.com/office/drawing/2014/main" id="{1C8EC7E1-3254-4A80-AB81-38EE37F0844A}"/>
              </a:ext>
            </a:extLst>
          </p:cNvPr>
          <p:cNvSpPr/>
          <p:nvPr/>
        </p:nvSpPr>
        <p:spPr bwMode="auto">
          <a:xfrm>
            <a:off x="2314300" y="2435870"/>
            <a:ext cx="65471" cy="58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$ľîdê">
            <a:extLst>
              <a:ext uri="{FF2B5EF4-FFF2-40B4-BE49-F238E27FC236}">
                <a16:creationId xmlns:a16="http://schemas.microsoft.com/office/drawing/2014/main" id="{E34EACB1-8F9A-4E85-9DF6-AAA163E551DF}"/>
              </a:ext>
            </a:extLst>
          </p:cNvPr>
          <p:cNvSpPr/>
          <p:nvPr/>
        </p:nvSpPr>
        <p:spPr bwMode="auto">
          <a:xfrm>
            <a:off x="2411763" y="2435870"/>
            <a:ext cx="65471" cy="58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Sļîḓè">
            <a:extLst>
              <a:ext uri="{FF2B5EF4-FFF2-40B4-BE49-F238E27FC236}">
                <a16:creationId xmlns:a16="http://schemas.microsoft.com/office/drawing/2014/main" id="{2F9C2245-4692-4DD1-891E-8FC7A582E985}"/>
              </a:ext>
            </a:extLst>
          </p:cNvPr>
          <p:cNvSpPr/>
          <p:nvPr/>
        </p:nvSpPr>
        <p:spPr>
          <a:xfrm rot="5400000">
            <a:off x="5700256" y="2903639"/>
            <a:ext cx="791487" cy="59508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ṧḷiḍè">
            <a:extLst>
              <a:ext uri="{FF2B5EF4-FFF2-40B4-BE49-F238E27FC236}">
                <a16:creationId xmlns:a16="http://schemas.microsoft.com/office/drawing/2014/main" id="{6D2CCFCB-F269-4BF6-9A28-2A1D036196B9}"/>
              </a:ext>
            </a:extLst>
          </p:cNvPr>
          <p:cNvSpPr/>
          <p:nvPr/>
        </p:nvSpPr>
        <p:spPr>
          <a:xfrm>
            <a:off x="5167011" y="1207511"/>
            <a:ext cx="1857977" cy="18579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sľidé">
            <a:extLst>
              <a:ext uri="{FF2B5EF4-FFF2-40B4-BE49-F238E27FC236}">
                <a16:creationId xmlns:a16="http://schemas.microsoft.com/office/drawing/2014/main" id="{2437D989-F44B-44FE-B8A8-8EA112A2A6EF}"/>
              </a:ext>
            </a:extLst>
          </p:cNvPr>
          <p:cNvSpPr/>
          <p:nvPr/>
        </p:nvSpPr>
        <p:spPr bwMode="auto">
          <a:xfrm>
            <a:off x="5662781" y="1751992"/>
            <a:ext cx="802724" cy="742654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9" name="í$ḻîḋê">
            <a:extLst>
              <a:ext uri="{FF2B5EF4-FFF2-40B4-BE49-F238E27FC236}">
                <a16:creationId xmlns:a16="http://schemas.microsoft.com/office/drawing/2014/main" id="{616FEAB1-3BF8-4C34-AA03-9A215AF42217}"/>
              </a:ext>
            </a:extLst>
          </p:cNvPr>
          <p:cNvSpPr txBox="1"/>
          <p:nvPr/>
        </p:nvSpPr>
        <p:spPr>
          <a:xfrm>
            <a:off x="812491" y="4343767"/>
            <a:ext cx="3096344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You can use the icon library in iSlide  (www.islide.cc) to filter and replace existing icon elements with one click.</a:t>
            </a:r>
            <a:endParaRPr lang="zh-CN" altLang="en-US" sz="1050" dirty="0"/>
          </a:p>
        </p:txBody>
      </p:sp>
      <p:sp>
        <p:nvSpPr>
          <p:cNvPr id="20" name="íS1iḍê">
            <a:extLst>
              <a:ext uri="{FF2B5EF4-FFF2-40B4-BE49-F238E27FC236}">
                <a16:creationId xmlns:a16="http://schemas.microsoft.com/office/drawing/2014/main" id="{32C74E7B-F955-48A0-9147-0764D74E283D}"/>
              </a:ext>
            </a:extLst>
          </p:cNvPr>
          <p:cNvSpPr txBox="1"/>
          <p:nvPr/>
        </p:nvSpPr>
        <p:spPr>
          <a:xfrm>
            <a:off x="812491" y="403599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7" name="ísļíḓé">
            <a:extLst>
              <a:ext uri="{FF2B5EF4-FFF2-40B4-BE49-F238E27FC236}">
                <a16:creationId xmlns:a16="http://schemas.microsoft.com/office/drawing/2014/main" id="{4E39F310-BD12-421F-AF55-61DA8AB7904A}"/>
              </a:ext>
            </a:extLst>
          </p:cNvPr>
          <p:cNvSpPr txBox="1"/>
          <p:nvPr/>
        </p:nvSpPr>
        <p:spPr>
          <a:xfrm>
            <a:off x="4547827" y="4343767"/>
            <a:ext cx="3096344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50" dirty="0"/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You can use the icon library in iSlide  (www.islide.cc) to filter and replace existing icon elements with one click.</a:t>
            </a:r>
            <a:endParaRPr lang="zh-CN" altLang="en-US" sz="1050" dirty="0"/>
          </a:p>
        </p:txBody>
      </p:sp>
      <p:sp>
        <p:nvSpPr>
          <p:cNvPr id="18" name="îśḻîḍé">
            <a:extLst>
              <a:ext uri="{FF2B5EF4-FFF2-40B4-BE49-F238E27FC236}">
                <a16:creationId xmlns:a16="http://schemas.microsoft.com/office/drawing/2014/main" id="{6389E087-EF1D-46F4-812F-0B3A95B02ADC}"/>
              </a:ext>
            </a:extLst>
          </p:cNvPr>
          <p:cNvSpPr txBox="1"/>
          <p:nvPr/>
        </p:nvSpPr>
        <p:spPr>
          <a:xfrm>
            <a:off x="4547827" y="403599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5" name="ïṡľiḋe">
            <a:extLst>
              <a:ext uri="{FF2B5EF4-FFF2-40B4-BE49-F238E27FC236}">
                <a16:creationId xmlns:a16="http://schemas.microsoft.com/office/drawing/2014/main" id="{D4D41F1C-A822-4819-BC0C-AC15C5AA7618}"/>
              </a:ext>
            </a:extLst>
          </p:cNvPr>
          <p:cNvSpPr txBox="1"/>
          <p:nvPr/>
        </p:nvSpPr>
        <p:spPr>
          <a:xfrm>
            <a:off x="8350820" y="4343767"/>
            <a:ext cx="3096344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You can use the icon library in iSlide  (www.islide.cc) to filter and replace existing icon elements with one click.</a:t>
            </a:r>
            <a:endParaRPr lang="zh-CN" altLang="en-US" sz="1050" dirty="0"/>
          </a:p>
        </p:txBody>
      </p:sp>
      <p:sp>
        <p:nvSpPr>
          <p:cNvPr id="16" name="îṩlïḋê">
            <a:extLst>
              <a:ext uri="{FF2B5EF4-FFF2-40B4-BE49-F238E27FC236}">
                <a16:creationId xmlns:a16="http://schemas.microsoft.com/office/drawing/2014/main" id="{F154A6C9-80D3-4AED-BF57-0D8DE1160107}"/>
              </a:ext>
            </a:extLst>
          </p:cNvPr>
          <p:cNvSpPr txBox="1"/>
          <p:nvPr/>
        </p:nvSpPr>
        <p:spPr>
          <a:xfrm>
            <a:off x="8350820" y="403599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B29642D-4B2E-4253-90D7-CA8169031F1A}"/>
              </a:ext>
            </a:extLst>
          </p:cNvPr>
          <p:cNvCxnSpPr>
            <a:cxnSpLocks/>
          </p:cNvCxnSpPr>
          <p:nvPr/>
        </p:nvCxnSpPr>
        <p:spPr>
          <a:xfrm flipH="1">
            <a:off x="4190999" y="3834351"/>
            <a:ext cx="1" cy="2263796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450CD34-E746-43D7-BB3C-BB4594580361}"/>
              </a:ext>
            </a:extLst>
          </p:cNvPr>
          <p:cNvCxnSpPr>
            <a:cxnSpLocks/>
          </p:cNvCxnSpPr>
          <p:nvPr/>
        </p:nvCxnSpPr>
        <p:spPr>
          <a:xfrm flipH="1">
            <a:off x="7985532" y="3834351"/>
            <a:ext cx="1" cy="2263796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18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3A3766-5F7E-41AF-9545-E96FDC91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D249D2C-FF83-46A1-95AA-DAA3267A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DEE729-2744-4906-A692-21A902C2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FDE1FCF-0517-416D-836F-F106739D9A6E}"/>
              </a:ext>
            </a:extLst>
          </p:cNvPr>
          <p:cNvCxnSpPr>
            <a:cxnSpLocks/>
          </p:cNvCxnSpPr>
          <p:nvPr/>
        </p:nvCxnSpPr>
        <p:spPr>
          <a:xfrm flipV="1">
            <a:off x="669925" y="3069000"/>
            <a:ext cx="10850563" cy="108000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í$liďè">
            <a:extLst>
              <a:ext uri="{FF2B5EF4-FFF2-40B4-BE49-F238E27FC236}">
                <a16:creationId xmlns:a16="http://schemas.microsoft.com/office/drawing/2014/main" id="{9CC21F91-A382-4D87-AFB8-C42077D34033}"/>
              </a:ext>
            </a:extLst>
          </p:cNvPr>
          <p:cNvSpPr/>
          <p:nvPr/>
        </p:nvSpPr>
        <p:spPr bwMode="auto">
          <a:xfrm>
            <a:off x="831000" y="1123950"/>
            <a:ext cx="1170000" cy="2860910"/>
          </a:xfrm>
          <a:prstGeom prst="downArrow">
            <a:avLst>
              <a:gd name="adj1" fmla="val 40128"/>
              <a:gd name="adj2" fmla="val 91956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8" name="í$líḓè">
            <a:extLst>
              <a:ext uri="{FF2B5EF4-FFF2-40B4-BE49-F238E27FC236}">
                <a16:creationId xmlns:a16="http://schemas.microsoft.com/office/drawing/2014/main" id="{DDE84896-4B70-4A8D-9454-53098387A1B3}"/>
              </a:ext>
            </a:extLst>
          </p:cNvPr>
          <p:cNvSpPr/>
          <p:nvPr/>
        </p:nvSpPr>
        <p:spPr bwMode="auto">
          <a:xfrm flipV="1">
            <a:off x="10350488" y="3243713"/>
            <a:ext cx="1170000" cy="2883730"/>
          </a:xfrm>
          <a:prstGeom prst="downArrow">
            <a:avLst>
              <a:gd name="adj1" fmla="val 40128"/>
              <a:gd name="adj2" fmla="val 91956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9" name="îṥlíḓe">
            <a:extLst>
              <a:ext uri="{FF2B5EF4-FFF2-40B4-BE49-F238E27FC236}">
                <a16:creationId xmlns:a16="http://schemas.microsoft.com/office/drawing/2014/main" id="{F9606781-8483-40A6-8860-36D45FDD787E}"/>
              </a:ext>
            </a:extLst>
          </p:cNvPr>
          <p:cNvSpPr/>
          <p:nvPr/>
        </p:nvSpPr>
        <p:spPr bwMode="auto">
          <a:xfrm>
            <a:off x="1363642" y="4044284"/>
            <a:ext cx="104716" cy="10471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0" name="ïşļîḍê">
            <a:extLst>
              <a:ext uri="{FF2B5EF4-FFF2-40B4-BE49-F238E27FC236}">
                <a16:creationId xmlns:a16="http://schemas.microsoft.com/office/drawing/2014/main" id="{92ADEA16-83ED-4DE7-AE51-A8D61226DF21}"/>
              </a:ext>
            </a:extLst>
          </p:cNvPr>
          <p:cNvSpPr/>
          <p:nvPr/>
        </p:nvSpPr>
        <p:spPr bwMode="auto">
          <a:xfrm>
            <a:off x="4536805" y="3719747"/>
            <a:ext cx="104716" cy="10471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1" name="îṥḻiḍe">
            <a:extLst>
              <a:ext uri="{FF2B5EF4-FFF2-40B4-BE49-F238E27FC236}">
                <a16:creationId xmlns:a16="http://schemas.microsoft.com/office/drawing/2014/main" id="{9E8964F1-7708-4BC9-97C5-BC7EB5F03C55}"/>
              </a:ext>
            </a:extLst>
          </p:cNvPr>
          <p:cNvSpPr/>
          <p:nvPr/>
        </p:nvSpPr>
        <p:spPr bwMode="auto">
          <a:xfrm>
            <a:off x="7709968" y="3395210"/>
            <a:ext cx="104716" cy="10471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2" name="îš1íḓè">
            <a:extLst>
              <a:ext uri="{FF2B5EF4-FFF2-40B4-BE49-F238E27FC236}">
                <a16:creationId xmlns:a16="http://schemas.microsoft.com/office/drawing/2014/main" id="{754AD4DD-7C4E-4ECC-912C-E2A152BEA629}"/>
              </a:ext>
            </a:extLst>
          </p:cNvPr>
          <p:cNvSpPr/>
          <p:nvPr/>
        </p:nvSpPr>
        <p:spPr bwMode="auto">
          <a:xfrm>
            <a:off x="10883130" y="3070673"/>
            <a:ext cx="104716" cy="10471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3" name="iṣḻidè">
            <a:extLst>
              <a:ext uri="{FF2B5EF4-FFF2-40B4-BE49-F238E27FC236}">
                <a16:creationId xmlns:a16="http://schemas.microsoft.com/office/drawing/2014/main" id="{AEDB4FF5-14DE-44DC-B27B-80B2685F90FA}"/>
              </a:ext>
            </a:extLst>
          </p:cNvPr>
          <p:cNvSpPr/>
          <p:nvPr/>
        </p:nvSpPr>
        <p:spPr bwMode="auto">
          <a:xfrm>
            <a:off x="669925" y="4731412"/>
            <a:ext cx="3281400" cy="8136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4" name="ïṥ1ïḑé">
            <a:extLst>
              <a:ext uri="{FF2B5EF4-FFF2-40B4-BE49-F238E27FC236}">
                <a16:creationId xmlns:a16="http://schemas.microsoft.com/office/drawing/2014/main" id="{47D5BCB7-330F-4ED1-A70C-F8F7BD4E6E00}"/>
              </a:ext>
            </a:extLst>
          </p:cNvPr>
          <p:cNvSpPr txBox="1"/>
          <p:nvPr/>
        </p:nvSpPr>
        <p:spPr bwMode="auto">
          <a:xfrm>
            <a:off x="669925" y="4318531"/>
            <a:ext cx="3281400" cy="4128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5" name="îṩ1îḑe">
            <a:extLst>
              <a:ext uri="{FF2B5EF4-FFF2-40B4-BE49-F238E27FC236}">
                <a16:creationId xmlns:a16="http://schemas.microsoft.com/office/drawing/2014/main" id="{56C62321-A51B-4ECD-8DCF-F84983909F1E}"/>
              </a:ext>
            </a:extLst>
          </p:cNvPr>
          <p:cNvSpPr/>
          <p:nvPr/>
        </p:nvSpPr>
        <p:spPr bwMode="auto">
          <a:xfrm>
            <a:off x="4586653" y="1556025"/>
            <a:ext cx="2036190" cy="8136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</p:txBody>
      </p:sp>
      <p:sp>
        <p:nvSpPr>
          <p:cNvPr id="16" name="îṣḷîḓè">
            <a:extLst>
              <a:ext uri="{FF2B5EF4-FFF2-40B4-BE49-F238E27FC236}">
                <a16:creationId xmlns:a16="http://schemas.microsoft.com/office/drawing/2014/main" id="{871F63CB-0294-4BBD-9F29-9B1D315D5B28}"/>
              </a:ext>
            </a:extLst>
          </p:cNvPr>
          <p:cNvSpPr txBox="1"/>
          <p:nvPr/>
        </p:nvSpPr>
        <p:spPr bwMode="auto">
          <a:xfrm>
            <a:off x="4586653" y="1143144"/>
            <a:ext cx="2036190" cy="4128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7" name="íṡḷiḓê">
            <a:extLst>
              <a:ext uri="{FF2B5EF4-FFF2-40B4-BE49-F238E27FC236}">
                <a16:creationId xmlns:a16="http://schemas.microsoft.com/office/drawing/2014/main" id="{F1A97898-3D96-4613-B0DC-C195CF165822}"/>
              </a:ext>
            </a:extLst>
          </p:cNvPr>
          <p:cNvSpPr/>
          <p:nvPr/>
        </p:nvSpPr>
        <p:spPr bwMode="auto">
          <a:xfrm>
            <a:off x="7768602" y="5321242"/>
            <a:ext cx="2036190" cy="8136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</p:txBody>
      </p:sp>
      <p:sp>
        <p:nvSpPr>
          <p:cNvPr id="18" name="i$ḷïḋe">
            <a:extLst>
              <a:ext uri="{FF2B5EF4-FFF2-40B4-BE49-F238E27FC236}">
                <a16:creationId xmlns:a16="http://schemas.microsoft.com/office/drawing/2014/main" id="{D4B79165-85A2-48CF-BE82-9AD290B22C04}"/>
              </a:ext>
            </a:extLst>
          </p:cNvPr>
          <p:cNvSpPr txBox="1"/>
          <p:nvPr/>
        </p:nvSpPr>
        <p:spPr bwMode="auto">
          <a:xfrm>
            <a:off x="7768602" y="4908361"/>
            <a:ext cx="2036190" cy="4128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9" name="iŝḻiďê">
            <a:extLst>
              <a:ext uri="{FF2B5EF4-FFF2-40B4-BE49-F238E27FC236}">
                <a16:creationId xmlns:a16="http://schemas.microsoft.com/office/drawing/2014/main" id="{005F1B6A-6228-4EAD-BDD7-4319AE6F3618}"/>
              </a:ext>
            </a:extLst>
          </p:cNvPr>
          <p:cNvSpPr/>
          <p:nvPr/>
        </p:nvSpPr>
        <p:spPr bwMode="auto">
          <a:xfrm>
            <a:off x="8226987" y="2250783"/>
            <a:ext cx="3281400" cy="8136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0" name="îṥ1íḍê">
            <a:extLst>
              <a:ext uri="{FF2B5EF4-FFF2-40B4-BE49-F238E27FC236}">
                <a16:creationId xmlns:a16="http://schemas.microsoft.com/office/drawing/2014/main" id="{4DE329B5-EBA4-4561-823A-A7D73A367CDE}"/>
              </a:ext>
            </a:extLst>
          </p:cNvPr>
          <p:cNvSpPr txBox="1"/>
          <p:nvPr/>
        </p:nvSpPr>
        <p:spPr bwMode="auto">
          <a:xfrm>
            <a:off x="8226987" y="1837902"/>
            <a:ext cx="3281400" cy="4128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C595EF3-243A-4E28-B536-045D696C7420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753350" y="3499926"/>
            <a:ext cx="8976" cy="264052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E9181C-F21E-4F63-A43D-BB53C42BDFF2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4586653" y="1143144"/>
            <a:ext cx="2510" cy="257660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19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51109f4b-e4ce-417d-918b-bc5aafbd61d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2" val="iSlide，让PPT设计简单起来！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1605F"/>
      </a:accent1>
      <a:accent2>
        <a:srgbClr val="FFD500"/>
      </a:accent2>
      <a:accent3>
        <a:srgbClr val="00B1FF"/>
      </a:accent3>
      <a:accent4>
        <a:srgbClr val="858585"/>
      </a:accent4>
      <a:accent5>
        <a:srgbClr val="CCCCCC"/>
      </a:accent5>
      <a:accent6>
        <a:srgbClr val="4C4C4C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55</TotalTime>
  <Words>2348</Words>
  <Application>Microsoft Office PowerPoint</Application>
  <PresentationFormat>Widescreen</PresentationFormat>
  <Paragraphs>381</Paragraphs>
  <Slides>24</Slides>
  <Notes>24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Impact</vt:lpstr>
      <vt:lpstr>主题5</vt:lpstr>
      <vt:lpstr>iSlide® PowerPoint standard template. 毕业论文答辩PPT模板</vt:lpstr>
      <vt:lpstr>PowerPoint Presentation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And Your Slogan Here.</vt:lpstr>
      <vt:lpstr>PowerPoint Presentation</vt:lpstr>
      <vt:lpstr>快速设计页面  Quick design slides</vt:lpstr>
      <vt:lpstr>PowerPoint Presentation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晔叶 沈</cp:lastModifiedBy>
  <cp:revision>15</cp:revision>
  <cp:lastPrinted>2018-03-12T16:00:00Z</cp:lastPrinted>
  <dcterms:created xsi:type="dcterms:W3CDTF">2018-03-12T16:00:00Z</dcterms:created>
  <dcterms:modified xsi:type="dcterms:W3CDTF">2018-05-22T11:01:33Z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