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58" r:id="rId4"/>
    <p:sldId id="279" r:id="rId5"/>
    <p:sldId id="278" r:id="rId6"/>
    <p:sldId id="270" r:id="rId7"/>
    <p:sldId id="277" r:id="rId8"/>
    <p:sldId id="283" r:id="rId9"/>
    <p:sldId id="281" r:id="rId10"/>
    <p:sldId id="271" r:id="rId11"/>
    <p:sldId id="288" r:id="rId12"/>
    <p:sldId id="289" r:id="rId13"/>
    <p:sldId id="287" r:id="rId14"/>
    <p:sldId id="272" r:id="rId15"/>
    <p:sldId id="276" r:id="rId16"/>
    <p:sldId id="275" r:id="rId17"/>
    <p:sldId id="293" r:id="rId18"/>
    <p:sldId id="273" r:id="rId19"/>
    <p:sldId id="291" r:id="rId20"/>
    <p:sldId id="280" r:id="rId21"/>
    <p:sldId id="261" r:id="rId22"/>
    <p:sldId id="294" r:id="rId23"/>
    <p:sldId id="295" r:id="rId24"/>
    <p:sldId id="29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182" autoAdjust="0"/>
  </p:normalViewPr>
  <p:slideViewPr>
    <p:cSldViewPr snapToGrid="0">
      <p:cViewPr varScale="1">
        <p:scale>
          <a:sx n="52" d="100"/>
          <a:sy n="52" d="100"/>
        </p:scale>
        <p:origin x="114" y="7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2018/5/22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62759249-615a-433a-878f-5ccff6d67f3d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10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6b3f9804-a7b2-4385-a9f2-89164ce7f33d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266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eabf6122-4264-4b26-97b8-2e93ad885932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8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55c8939e-6aac-4b74-ac0c-be53ff9e9246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55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78914ec2-644a-4e26-a9c8-fcba74076f92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638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9c39b2b7-48be-4371-a1d8-bb6b5793a745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84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1760d373-83aa-4f6d-8e77-79761082e98f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498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daa6d97b-95f3-47b3-b19a-404ef8145d6a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89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6abe1c8f-d36a-475c-9fdd-c0df7cd3efae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9869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3bd52cae-c272-45a8-91fe-a9c2cbdb85ab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8147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2f546336-32d3-4b61-873e-a988c58f9777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9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72eb133f-e959-4c09-a4cb-c16a5aff074b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64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908cbe1a-30cb-46aa-a1f1-5cd14729e395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185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07f5b99b-35de-4556-b278-a0c7e1125488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214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r>
              <a:rPr lang="zh-CN" altLang="en-US"/>
              <a:t>，让</a:t>
            </a:r>
            <a:r>
              <a:rPr lang="en-US" altLang="zh-CN"/>
              <a:t>PPT</a:t>
            </a:r>
            <a:r>
              <a:rPr lang="zh-CN" altLang="en-US"/>
              <a:t>设计简单起来！</a:t>
            </a:r>
            <a:endParaRPr lang="en-US" altLang="zh-CN"/>
          </a:p>
          <a:p>
            <a:r>
              <a:rPr lang="en-US" altLang="zh-CN"/>
              <a:t>iSlide,</a:t>
            </a:r>
            <a:r>
              <a:rPr lang="zh-CN" altLang="en-US"/>
              <a:t> </a:t>
            </a:r>
            <a:r>
              <a:rPr lang="en-US" altLang="zh-CN"/>
              <a:t>Make</a:t>
            </a:r>
            <a:r>
              <a:rPr lang="zh-CN" altLang="en-US"/>
              <a:t> </a:t>
            </a:r>
            <a:r>
              <a:rPr lang="en-US" altLang="zh-CN"/>
              <a:t>PowerPoint Design Simple!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F182-2FCB-4867-99A2-224514D135E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36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iSlide</a:t>
            </a:r>
            <a:r>
              <a:rPr lang="zh-CN" altLang="en-US"/>
              <a:t>，让</a:t>
            </a:r>
            <a:r>
              <a:rPr lang="en-US" altLang="zh-CN"/>
              <a:t>PPT</a:t>
            </a:r>
            <a:r>
              <a:rPr lang="zh-CN" altLang="en-US"/>
              <a:t>设计简单起来！</a:t>
            </a:r>
            <a:endParaRPr lang="en-US" altLang="zh-CN"/>
          </a:p>
          <a:p>
            <a:r>
              <a:rPr lang="en-US" altLang="zh-CN"/>
              <a:t>iSlide,</a:t>
            </a:r>
            <a:r>
              <a:rPr lang="zh-CN" altLang="en-US"/>
              <a:t> </a:t>
            </a:r>
            <a:r>
              <a:rPr lang="en-US" altLang="zh-CN"/>
              <a:t>Make</a:t>
            </a:r>
            <a:r>
              <a:rPr lang="zh-CN" altLang="en-US"/>
              <a:t> </a:t>
            </a:r>
            <a:r>
              <a:rPr lang="en-US" altLang="zh-CN"/>
              <a:t>PowerPoint Design Simple!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067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本素材由</a:t>
            </a:r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</a:t>
            </a:r>
          </a:p>
          <a:p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尊重知识产权并注重保护用户享有的各项权利。郑重提醒您：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插件中提供的任何信息内容的所有权、知识产权归其原始权利人或权利受让人所有，您免费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购买获得的是信息内容的使用权，并受下述条款的约束；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您仅可以个人非商业用途使用该等信息内容，不可将信息内容的全部或部分用于出售，或以出租、出借、转让、分销、发布等其他任何方式供他人使用；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禁止在接入互联网或移动互联网的任何网站、平台、应用或程序上以任何方式为他人提供</a:t>
            </a:r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插件资源内容的下载。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resource is supplied by </a:t>
            </a:r>
            <a:r>
              <a:rPr lang="en-US" altLang="zh-CN" sz="800" dirty="0" err="1"/>
              <a:t>iSlide</a:t>
            </a:r>
            <a:r>
              <a:rPr lang="en-US" altLang="zh-CN" sz="800" baseline="30000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800" dirty="0" err="1"/>
              <a:t>iSlide</a:t>
            </a:r>
            <a:r>
              <a:rPr lang="en-US" altLang="zh-CN" sz="800" baseline="30000" dirty="0"/>
              <a:t> 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respects all intellectual property rights and protects all the rights its users acquired. Solemnly remind you: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ownership and intellectual property of the resources supplied in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iSlide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Add-in belongs to its owner or the assignee of this ownership. you only acquired the usage of the resources supplied in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iSlide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Add-in, as well as respected the following restrain terms: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1.You are only allowed to use such resource for personal and non-commercial aim, not allowed to use such resource or part of it for the sale; or rent, lend, transfer to others; or distribution or release it in any way.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2.You are not permitted to provide the resource of </a:t>
            </a:r>
            <a:r>
              <a:rPr lang="en-US" altLang="zh-CN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iSlide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Add-in in any website, platform, application access to the Internet or mobile Internet.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96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53ea509b-6c50-4bc6-9755-f76878922f7f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51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04e31f47-4772-46db-9e6e-494759801dfe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54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79cf5743-f99b-460f-b675-301529a9d1f0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669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5405b9f5-6dc1-4dc3-8735-abe051f287fc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4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1ab779b4-57c8-442b-9de0-d39d15124021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8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84b1bff3-db27-442b-9b92-e9a043717259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8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091078b3-39ca-4738-9389-6b079057d39b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46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2" name="Freeform 86">
            <a:extLst>
              <a:ext uri="{FF2B5EF4-FFF2-40B4-BE49-F238E27FC236}">
                <a16:creationId xmlns:a16="http://schemas.microsoft.com/office/drawing/2014/main" id="{FA7A4913-4E8F-44DA-AF62-AAAE511B9E5F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3556794"/>
            <a:ext cx="12192000" cy="3322638"/>
          </a:xfrm>
          <a:custGeom>
            <a:avLst/>
            <a:gdLst>
              <a:gd name="T0" fmla="*/ 0 w 7680"/>
              <a:gd name="T1" fmla="*/ 400 h 2093"/>
              <a:gd name="T2" fmla="*/ 2102 w 7680"/>
              <a:gd name="T3" fmla="*/ 1351 h 2093"/>
              <a:gd name="T4" fmla="*/ 4006 w 7680"/>
              <a:gd name="T5" fmla="*/ 1479 h 2093"/>
              <a:gd name="T6" fmla="*/ 7680 w 7680"/>
              <a:gd name="T7" fmla="*/ 0 h 2093"/>
              <a:gd name="T8" fmla="*/ 7680 w 7680"/>
              <a:gd name="T9" fmla="*/ 2093 h 2093"/>
              <a:gd name="T10" fmla="*/ 0 w 7680"/>
              <a:gd name="T11" fmla="*/ 2093 h 2093"/>
              <a:gd name="T12" fmla="*/ 0 w 7680"/>
              <a:gd name="T13" fmla="*/ 400 h 2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0" h="2093">
                <a:moveTo>
                  <a:pt x="0" y="400"/>
                </a:moveTo>
                <a:lnTo>
                  <a:pt x="2102" y="1351"/>
                </a:lnTo>
                <a:lnTo>
                  <a:pt x="4006" y="1479"/>
                </a:lnTo>
                <a:lnTo>
                  <a:pt x="7680" y="0"/>
                </a:lnTo>
                <a:lnTo>
                  <a:pt x="7680" y="2093"/>
                </a:lnTo>
                <a:lnTo>
                  <a:pt x="0" y="2093"/>
                </a:lnTo>
                <a:lnTo>
                  <a:pt x="0" y="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3" name="Freeform 87">
            <a:extLst>
              <a:ext uri="{FF2B5EF4-FFF2-40B4-BE49-F238E27FC236}">
                <a16:creationId xmlns:a16="http://schemas.microsoft.com/office/drawing/2014/main" id="{923BB1C9-D7C3-4B5D-9316-08007C737C55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4180682"/>
            <a:ext cx="3152775" cy="1971675"/>
          </a:xfrm>
          <a:custGeom>
            <a:avLst/>
            <a:gdLst>
              <a:gd name="T0" fmla="*/ 0 w 1986"/>
              <a:gd name="T1" fmla="*/ 16 h 1242"/>
              <a:gd name="T2" fmla="*/ 1746 w 1986"/>
              <a:gd name="T3" fmla="*/ 1242 h 1242"/>
              <a:gd name="T4" fmla="*/ 1986 w 1986"/>
              <a:gd name="T5" fmla="*/ 850 h 1242"/>
              <a:gd name="T6" fmla="*/ 0 w 1986"/>
              <a:gd name="T7" fmla="*/ 0 h 1242"/>
              <a:gd name="T8" fmla="*/ 0 w 1986"/>
              <a:gd name="T9" fmla="*/ 16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6" h="1242">
                <a:moveTo>
                  <a:pt x="0" y="16"/>
                </a:moveTo>
                <a:lnTo>
                  <a:pt x="1746" y="1242"/>
                </a:lnTo>
                <a:lnTo>
                  <a:pt x="1986" y="85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4" name="Freeform 88">
            <a:extLst>
              <a:ext uri="{FF2B5EF4-FFF2-40B4-BE49-F238E27FC236}">
                <a16:creationId xmlns:a16="http://schemas.microsoft.com/office/drawing/2014/main" id="{7410EC6E-36F4-42D9-A382-89447F5F03C2}"/>
              </a:ext>
            </a:extLst>
          </p:cNvPr>
          <p:cNvSpPr>
            <a:spLocks/>
          </p:cNvSpPr>
          <p:nvPr userDrawn="1"/>
        </p:nvSpPr>
        <p:spPr bwMode="auto">
          <a:xfrm>
            <a:off x="2752725" y="4996657"/>
            <a:ext cx="2247900" cy="1217613"/>
          </a:xfrm>
          <a:custGeom>
            <a:avLst/>
            <a:gdLst>
              <a:gd name="T0" fmla="*/ 440 w 1416"/>
              <a:gd name="T1" fmla="*/ 0 h 767"/>
              <a:gd name="T2" fmla="*/ 0 w 1416"/>
              <a:gd name="T3" fmla="*/ 728 h 767"/>
              <a:gd name="T4" fmla="*/ 632 w 1416"/>
              <a:gd name="T5" fmla="*/ 767 h 767"/>
              <a:gd name="T6" fmla="*/ 1416 w 1416"/>
              <a:gd name="T7" fmla="*/ 72 h 767"/>
              <a:gd name="T8" fmla="*/ 440 w 1416"/>
              <a:gd name="T9" fmla="*/ 0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767">
                <a:moveTo>
                  <a:pt x="440" y="0"/>
                </a:moveTo>
                <a:lnTo>
                  <a:pt x="0" y="728"/>
                </a:lnTo>
                <a:lnTo>
                  <a:pt x="632" y="767"/>
                </a:lnTo>
                <a:lnTo>
                  <a:pt x="1416" y="72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5" name="Freeform 89">
            <a:extLst>
              <a:ext uri="{FF2B5EF4-FFF2-40B4-BE49-F238E27FC236}">
                <a16:creationId xmlns:a16="http://schemas.microsoft.com/office/drawing/2014/main" id="{78E4EA92-E9F6-487A-82BB-5BEE1914ACF3}"/>
              </a:ext>
            </a:extLst>
          </p:cNvPr>
          <p:cNvSpPr>
            <a:spLocks/>
          </p:cNvSpPr>
          <p:nvPr userDrawn="1"/>
        </p:nvSpPr>
        <p:spPr bwMode="auto">
          <a:xfrm>
            <a:off x="4232275" y="5110957"/>
            <a:ext cx="2108200" cy="793750"/>
          </a:xfrm>
          <a:custGeom>
            <a:avLst/>
            <a:gdLst>
              <a:gd name="T0" fmla="*/ 1328 w 1328"/>
              <a:gd name="T1" fmla="*/ 500 h 500"/>
              <a:gd name="T2" fmla="*/ 484 w 1328"/>
              <a:gd name="T3" fmla="*/ 0 h 500"/>
              <a:gd name="T4" fmla="*/ 0 w 1328"/>
              <a:gd name="T5" fmla="*/ 428 h 500"/>
              <a:gd name="T6" fmla="*/ 1328 w 1328"/>
              <a:gd name="T7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8" h="500">
                <a:moveTo>
                  <a:pt x="1328" y="500"/>
                </a:moveTo>
                <a:lnTo>
                  <a:pt x="484" y="0"/>
                </a:lnTo>
                <a:lnTo>
                  <a:pt x="0" y="428"/>
                </a:lnTo>
                <a:lnTo>
                  <a:pt x="1328" y="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6" name="Freeform 90">
            <a:extLst>
              <a:ext uri="{FF2B5EF4-FFF2-40B4-BE49-F238E27FC236}">
                <a16:creationId xmlns:a16="http://schemas.microsoft.com/office/drawing/2014/main" id="{EBB43064-9464-4FFD-8CE2-E0939D2ABFDA}"/>
              </a:ext>
            </a:extLst>
          </p:cNvPr>
          <p:cNvSpPr>
            <a:spLocks/>
          </p:cNvSpPr>
          <p:nvPr userDrawn="1"/>
        </p:nvSpPr>
        <p:spPr bwMode="auto">
          <a:xfrm>
            <a:off x="6340475" y="4977607"/>
            <a:ext cx="2514600" cy="927100"/>
          </a:xfrm>
          <a:custGeom>
            <a:avLst/>
            <a:gdLst>
              <a:gd name="T0" fmla="*/ 1444 w 1584"/>
              <a:gd name="T1" fmla="*/ 0 h 584"/>
              <a:gd name="T2" fmla="*/ 1584 w 1584"/>
              <a:gd name="T3" fmla="*/ 396 h 584"/>
              <a:gd name="T4" fmla="*/ 0 w 1584"/>
              <a:gd name="T5" fmla="*/ 584 h 584"/>
              <a:gd name="T6" fmla="*/ 1444 w 1584"/>
              <a:gd name="T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4" h="584">
                <a:moveTo>
                  <a:pt x="1444" y="0"/>
                </a:moveTo>
                <a:lnTo>
                  <a:pt x="1584" y="396"/>
                </a:lnTo>
                <a:lnTo>
                  <a:pt x="0" y="584"/>
                </a:lnTo>
                <a:lnTo>
                  <a:pt x="14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7" name="Freeform 91">
            <a:extLst>
              <a:ext uri="{FF2B5EF4-FFF2-40B4-BE49-F238E27FC236}">
                <a16:creationId xmlns:a16="http://schemas.microsoft.com/office/drawing/2014/main" id="{BCD0E36D-979D-418E-9991-95819836612A}"/>
              </a:ext>
            </a:extLst>
          </p:cNvPr>
          <p:cNvSpPr>
            <a:spLocks/>
          </p:cNvSpPr>
          <p:nvPr userDrawn="1"/>
        </p:nvSpPr>
        <p:spPr bwMode="auto">
          <a:xfrm>
            <a:off x="8556625" y="4755357"/>
            <a:ext cx="1263650" cy="850900"/>
          </a:xfrm>
          <a:custGeom>
            <a:avLst/>
            <a:gdLst>
              <a:gd name="T0" fmla="*/ 0 w 796"/>
              <a:gd name="T1" fmla="*/ 4 h 536"/>
              <a:gd name="T2" fmla="*/ 796 w 796"/>
              <a:gd name="T3" fmla="*/ 0 h 536"/>
              <a:gd name="T4" fmla="*/ 188 w 796"/>
              <a:gd name="T5" fmla="*/ 536 h 536"/>
              <a:gd name="T6" fmla="*/ 0 w 796"/>
              <a:gd name="T7" fmla="*/ 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536">
                <a:moveTo>
                  <a:pt x="0" y="4"/>
                </a:moveTo>
                <a:lnTo>
                  <a:pt x="796" y="0"/>
                </a:lnTo>
                <a:lnTo>
                  <a:pt x="188" y="536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8" name="Freeform 92">
            <a:extLst>
              <a:ext uri="{FF2B5EF4-FFF2-40B4-BE49-F238E27FC236}">
                <a16:creationId xmlns:a16="http://schemas.microsoft.com/office/drawing/2014/main" id="{56FC3E7C-17B9-4FBD-A9D1-FE0E5A12BB7F}"/>
              </a:ext>
            </a:extLst>
          </p:cNvPr>
          <p:cNvSpPr>
            <a:spLocks/>
          </p:cNvSpPr>
          <p:nvPr userDrawn="1"/>
        </p:nvSpPr>
        <p:spPr bwMode="auto">
          <a:xfrm>
            <a:off x="8556625" y="3537744"/>
            <a:ext cx="3616325" cy="1255713"/>
          </a:xfrm>
          <a:custGeom>
            <a:avLst/>
            <a:gdLst>
              <a:gd name="T0" fmla="*/ 2278 w 2278"/>
              <a:gd name="T1" fmla="*/ 0 h 791"/>
              <a:gd name="T2" fmla="*/ 0 w 2278"/>
              <a:gd name="T3" fmla="*/ 771 h 791"/>
              <a:gd name="T4" fmla="*/ 956 w 2278"/>
              <a:gd name="T5" fmla="*/ 791 h 791"/>
              <a:gd name="T6" fmla="*/ 2278 w 2278"/>
              <a:gd name="T7" fmla="*/ 15 h 791"/>
              <a:gd name="T8" fmla="*/ 2278 w 2278"/>
              <a:gd name="T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8" h="791">
                <a:moveTo>
                  <a:pt x="2278" y="0"/>
                </a:moveTo>
                <a:lnTo>
                  <a:pt x="0" y="771"/>
                </a:lnTo>
                <a:lnTo>
                  <a:pt x="956" y="791"/>
                </a:lnTo>
                <a:lnTo>
                  <a:pt x="2278" y="15"/>
                </a:lnTo>
                <a:lnTo>
                  <a:pt x="22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9" name="Freeform 93">
            <a:extLst>
              <a:ext uri="{FF2B5EF4-FFF2-40B4-BE49-F238E27FC236}">
                <a16:creationId xmlns:a16="http://schemas.microsoft.com/office/drawing/2014/main" id="{DC2481B5-9F6D-482A-A134-D40C0269E0D0}"/>
              </a:ext>
            </a:extLst>
          </p:cNvPr>
          <p:cNvSpPr>
            <a:spLocks/>
          </p:cNvSpPr>
          <p:nvPr userDrawn="1"/>
        </p:nvSpPr>
        <p:spPr bwMode="auto">
          <a:xfrm>
            <a:off x="4892675" y="1373982"/>
            <a:ext cx="2201863" cy="663575"/>
          </a:xfrm>
          <a:custGeom>
            <a:avLst/>
            <a:gdLst>
              <a:gd name="T0" fmla="*/ 1387 w 1387"/>
              <a:gd name="T1" fmla="*/ 89 h 419"/>
              <a:gd name="T2" fmla="*/ 1387 w 1387"/>
              <a:gd name="T3" fmla="*/ 89 h 419"/>
              <a:gd name="T4" fmla="*/ 1387 w 1387"/>
              <a:gd name="T5" fmla="*/ 89 h 419"/>
              <a:gd name="T6" fmla="*/ 1045 w 1387"/>
              <a:gd name="T7" fmla="*/ 197 h 419"/>
              <a:gd name="T8" fmla="*/ 1339 w 1387"/>
              <a:gd name="T9" fmla="*/ 230 h 419"/>
              <a:gd name="T10" fmla="*/ 753 w 1387"/>
              <a:gd name="T11" fmla="*/ 419 h 419"/>
              <a:gd name="T12" fmla="*/ 93 w 1387"/>
              <a:gd name="T13" fmla="*/ 338 h 419"/>
              <a:gd name="T14" fmla="*/ 92 w 1387"/>
              <a:gd name="T15" fmla="*/ 338 h 419"/>
              <a:gd name="T16" fmla="*/ 91 w 1387"/>
              <a:gd name="T17" fmla="*/ 338 h 419"/>
              <a:gd name="T18" fmla="*/ 91 w 1387"/>
              <a:gd name="T19" fmla="*/ 338 h 419"/>
              <a:gd name="T20" fmla="*/ 63 w 1387"/>
              <a:gd name="T21" fmla="*/ 331 h 419"/>
              <a:gd name="T22" fmla="*/ 62 w 1387"/>
              <a:gd name="T23" fmla="*/ 331 h 419"/>
              <a:gd name="T24" fmla="*/ 0 w 1387"/>
              <a:gd name="T25" fmla="*/ 247 h 419"/>
              <a:gd name="T26" fmla="*/ 89 w 1387"/>
              <a:gd name="T27" fmla="*/ 154 h 419"/>
              <a:gd name="T28" fmla="*/ 96 w 1387"/>
              <a:gd name="T29" fmla="*/ 152 h 419"/>
              <a:gd name="T30" fmla="*/ 149 w 1387"/>
              <a:gd name="T31" fmla="*/ 139 h 419"/>
              <a:gd name="T32" fmla="*/ 394 w 1387"/>
              <a:gd name="T33" fmla="*/ 75 h 419"/>
              <a:gd name="T34" fmla="*/ 681 w 1387"/>
              <a:gd name="T35" fmla="*/ 0 h 419"/>
              <a:gd name="T36" fmla="*/ 1387 w 1387"/>
              <a:gd name="T37" fmla="*/ 81 h 419"/>
              <a:gd name="T38" fmla="*/ 1387 w 1387"/>
              <a:gd name="T39" fmla="*/ 8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87" h="419">
                <a:moveTo>
                  <a:pt x="1387" y="89"/>
                </a:moveTo>
                <a:cubicBezTo>
                  <a:pt x="1387" y="89"/>
                  <a:pt x="1387" y="89"/>
                  <a:pt x="1387" y="89"/>
                </a:cubicBezTo>
                <a:cubicBezTo>
                  <a:pt x="1387" y="89"/>
                  <a:pt x="1387" y="89"/>
                  <a:pt x="1387" y="89"/>
                </a:cubicBezTo>
                <a:cubicBezTo>
                  <a:pt x="1045" y="197"/>
                  <a:pt x="1045" y="197"/>
                  <a:pt x="1045" y="197"/>
                </a:cubicBezTo>
                <a:cubicBezTo>
                  <a:pt x="1339" y="230"/>
                  <a:pt x="1339" y="230"/>
                  <a:pt x="1339" y="230"/>
                </a:cubicBezTo>
                <a:cubicBezTo>
                  <a:pt x="753" y="419"/>
                  <a:pt x="753" y="419"/>
                  <a:pt x="753" y="419"/>
                </a:cubicBezTo>
                <a:cubicBezTo>
                  <a:pt x="93" y="338"/>
                  <a:pt x="93" y="338"/>
                  <a:pt x="93" y="338"/>
                </a:cubicBezTo>
                <a:cubicBezTo>
                  <a:pt x="92" y="338"/>
                  <a:pt x="92" y="338"/>
                  <a:pt x="92" y="338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81" y="336"/>
                  <a:pt x="71" y="334"/>
                  <a:pt x="63" y="331"/>
                </a:cubicBezTo>
                <a:cubicBezTo>
                  <a:pt x="62" y="331"/>
                  <a:pt x="62" y="331"/>
                  <a:pt x="62" y="331"/>
                </a:cubicBezTo>
                <a:cubicBezTo>
                  <a:pt x="19" y="317"/>
                  <a:pt x="0" y="286"/>
                  <a:pt x="0" y="247"/>
                </a:cubicBezTo>
                <a:cubicBezTo>
                  <a:pt x="0" y="202"/>
                  <a:pt x="34" y="165"/>
                  <a:pt x="89" y="154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149" y="139"/>
                  <a:pt x="149" y="139"/>
                  <a:pt x="149" y="139"/>
                </a:cubicBezTo>
                <a:cubicBezTo>
                  <a:pt x="394" y="75"/>
                  <a:pt x="394" y="75"/>
                  <a:pt x="394" y="75"/>
                </a:cubicBezTo>
                <a:cubicBezTo>
                  <a:pt x="681" y="0"/>
                  <a:pt x="681" y="0"/>
                  <a:pt x="681" y="0"/>
                </a:cubicBezTo>
                <a:cubicBezTo>
                  <a:pt x="1387" y="81"/>
                  <a:pt x="1387" y="81"/>
                  <a:pt x="1387" y="81"/>
                </a:cubicBezTo>
                <a:lnTo>
                  <a:pt x="1387" y="89"/>
                </a:lnTo>
                <a:close/>
              </a:path>
            </a:pathLst>
          </a:custGeom>
          <a:solidFill>
            <a:srgbClr val="5E98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0" name="Freeform 94">
            <a:extLst>
              <a:ext uri="{FF2B5EF4-FFF2-40B4-BE49-F238E27FC236}">
                <a16:creationId xmlns:a16="http://schemas.microsoft.com/office/drawing/2014/main" id="{DD9DEE04-DD96-4860-980C-25B283497F1B}"/>
              </a:ext>
            </a:extLst>
          </p:cNvPr>
          <p:cNvSpPr>
            <a:spLocks/>
          </p:cNvSpPr>
          <p:nvPr userDrawn="1"/>
        </p:nvSpPr>
        <p:spPr bwMode="auto">
          <a:xfrm>
            <a:off x="4892675" y="1500982"/>
            <a:ext cx="2201863" cy="536575"/>
          </a:xfrm>
          <a:custGeom>
            <a:avLst/>
            <a:gdLst>
              <a:gd name="T0" fmla="*/ 1387 w 1387"/>
              <a:gd name="T1" fmla="*/ 8 h 338"/>
              <a:gd name="T2" fmla="*/ 1045 w 1387"/>
              <a:gd name="T3" fmla="*/ 116 h 338"/>
              <a:gd name="T4" fmla="*/ 1339 w 1387"/>
              <a:gd name="T5" fmla="*/ 149 h 338"/>
              <a:gd name="T6" fmla="*/ 753 w 1387"/>
              <a:gd name="T7" fmla="*/ 338 h 338"/>
              <a:gd name="T8" fmla="*/ 93 w 1387"/>
              <a:gd name="T9" fmla="*/ 257 h 338"/>
              <a:gd name="T10" fmla="*/ 92 w 1387"/>
              <a:gd name="T11" fmla="*/ 257 h 338"/>
              <a:gd name="T12" fmla="*/ 91 w 1387"/>
              <a:gd name="T13" fmla="*/ 257 h 338"/>
              <a:gd name="T14" fmla="*/ 91 w 1387"/>
              <a:gd name="T15" fmla="*/ 257 h 338"/>
              <a:gd name="T16" fmla="*/ 63 w 1387"/>
              <a:gd name="T17" fmla="*/ 250 h 338"/>
              <a:gd name="T18" fmla="*/ 62 w 1387"/>
              <a:gd name="T19" fmla="*/ 250 h 338"/>
              <a:gd name="T20" fmla="*/ 0 w 1387"/>
              <a:gd name="T21" fmla="*/ 166 h 338"/>
              <a:gd name="T22" fmla="*/ 89 w 1387"/>
              <a:gd name="T23" fmla="*/ 73 h 338"/>
              <a:gd name="T24" fmla="*/ 100 w 1387"/>
              <a:gd name="T25" fmla="*/ 75 h 338"/>
              <a:gd name="T26" fmla="*/ 813 w 1387"/>
              <a:gd name="T27" fmla="*/ 162 h 338"/>
              <a:gd name="T28" fmla="*/ 1387 w 1387"/>
              <a:gd name="T29" fmla="*/ 0 h 338"/>
              <a:gd name="T30" fmla="*/ 1387 w 1387"/>
              <a:gd name="T31" fmla="*/ 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7" h="338">
                <a:moveTo>
                  <a:pt x="1387" y="8"/>
                </a:moveTo>
                <a:cubicBezTo>
                  <a:pt x="1045" y="116"/>
                  <a:pt x="1045" y="116"/>
                  <a:pt x="1045" y="116"/>
                </a:cubicBezTo>
                <a:cubicBezTo>
                  <a:pt x="1339" y="149"/>
                  <a:pt x="1339" y="149"/>
                  <a:pt x="1339" y="149"/>
                </a:cubicBezTo>
                <a:cubicBezTo>
                  <a:pt x="753" y="338"/>
                  <a:pt x="753" y="338"/>
                  <a:pt x="753" y="338"/>
                </a:cubicBezTo>
                <a:cubicBezTo>
                  <a:pt x="93" y="257"/>
                  <a:pt x="93" y="257"/>
                  <a:pt x="93" y="257"/>
                </a:cubicBezTo>
                <a:cubicBezTo>
                  <a:pt x="92" y="257"/>
                  <a:pt x="92" y="257"/>
                  <a:pt x="92" y="257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81" y="255"/>
                  <a:pt x="71" y="253"/>
                  <a:pt x="63" y="250"/>
                </a:cubicBezTo>
                <a:cubicBezTo>
                  <a:pt x="62" y="250"/>
                  <a:pt x="62" y="250"/>
                  <a:pt x="62" y="250"/>
                </a:cubicBezTo>
                <a:cubicBezTo>
                  <a:pt x="19" y="236"/>
                  <a:pt x="0" y="205"/>
                  <a:pt x="0" y="166"/>
                </a:cubicBezTo>
                <a:cubicBezTo>
                  <a:pt x="0" y="121"/>
                  <a:pt x="34" y="84"/>
                  <a:pt x="89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813" y="162"/>
                  <a:pt x="813" y="162"/>
                  <a:pt x="813" y="162"/>
                </a:cubicBezTo>
                <a:cubicBezTo>
                  <a:pt x="1387" y="0"/>
                  <a:pt x="1387" y="0"/>
                  <a:pt x="1387" y="0"/>
                </a:cubicBezTo>
                <a:cubicBezTo>
                  <a:pt x="1387" y="8"/>
                  <a:pt x="1387" y="8"/>
                  <a:pt x="1387" y="8"/>
                </a:cubicBezTo>
                <a:close/>
              </a:path>
            </a:pathLst>
          </a:custGeom>
          <a:solidFill>
            <a:srgbClr val="498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1" name="Freeform 95">
            <a:extLst>
              <a:ext uri="{FF2B5EF4-FFF2-40B4-BE49-F238E27FC236}">
                <a16:creationId xmlns:a16="http://schemas.microsoft.com/office/drawing/2014/main" id="{437231B3-D048-4B25-ADAA-DC4748D0DBDF}"/>
              </a:ext>
            </a:extLst>
          </p:cNvPr>
          <p:cNvSpPr>
            <a:spLocks/>
          </p:cNvSpPr>
          <p:nvPr userDrawn="1"/>
        </p:nvSpPr>
        <p:spPr bwMode="auto">
          <a:xfrm>
            <a:off x="4913312" y="1513682"/>
            <a:ext cx="2243138" cy="523875"/>
          </a:xfrm>
          <a:custGeom>
            <a:avLst/>
            <a:gdLst>
              <a:gd name="T0" fmla="*/ 1413 w 1413"/>
              <a:gd name="T1" fmla="*/ 155 h 330"/>
              <a:gd name="T2" fmla="*/ 801 w 1413"/>
              <a:gd name="T3" fmla="*/ 330 h 330"/>
              <a:gd name="T4" fmla="*/ 78 w 1413"/>
              <a:gd name="T5" fmla="*/ 242 h 330"/>
              <a:gd name="T6" fmla="*/ 58 w 1413"/>
              <a:gd name="T7" fmla="*/ 238 h 330"/>
              <a:gd name="T8" fmla="*/ 0 w 1413"/>
              <a:gd name="T9" fmla="*/ 158 h 330"/>
              <a:gd name="T10" fmla="*/ 2 w 1413"/>
              <a:gd name="T11" fmla="*/ 140 h 330"/>
              <a:gd name="T12" fmla="*/ 92 w 1413"/>
              <a:gd name="T13" fmla="*/ 77 h 330"/>
              <a:gd name="T14" fmla="*/ 96 w 1413"/>
              <a:gd name="T15" fmla="*/ 77 h 330"/>
              <a:gd name="T16" fmla="*/ 800 w 1413"/>
              <a:gd name="T17" fmla="*/ 163 h 330"/>
              <a:gd name="T18" fmla="*/ 1374 w 1413"/>
              <a:gd name="T19" fmla="*/ 0 h 330"/>
              <a:gd name="T20" fmla="*/ 1352 w 1413"/>
              <a:gd name="T21" fmla="*/ 85 h 330"/>
              <a:gd name="T22" fmla="*/ 1413 w 1413"/>
              <a:gd name="T23" fmla="*/ 15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13" h="330">
                <a:moveTo>
                  <a:pt x="1413" y="155"/>
                </a:moveTo>
                <a:cubicBezTo>
                  <a:pt x="801" y="330"/>
                  <a:pt x="801" y="330"/>
                  <a:pt x="801" y="330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1" y="241"/>
                  <a:pt x="64" y="240"/>
                  <a:pt x="58" y="238"/>
                </a:cubicBezTo>
                <a:cubicBezTo>
                  <a:pt x="22" y="227"/>
                  <a:pt x="0" y="200"/>
                  <a:pt x="0" y="158"/>
                </a:cubicBezTo>
                <a:cubicBezTo>
                  <a:pt x="2" y="140"/>
                  <a:pt x="2" y="140"/>
                  <a:pt x="2" y="140"/>
                </a:cubicBezTo>
                <a:cubicBezTo>
                  <a:pt x="7" y="101"/>
                  <a:pt x="47" y="73"/>
                  <a:pt x="92" y="77"/>
                </a:cubicBezTo>
                <a:cubicBezTo>
                  <a:pt x="93" y="77"/>
                  <a:pt x="94" y="77"/>
                  <a:pt x="96" y="77"/>
                </a:cubicBezTo>
                <a:cubicBezTo>
                  <a:pt x="800" y="163"/>
                  <a:pt x="800" y="163"/>
                  <a:pt x="800" y="163"/>
                </a:cubicBezTo>
                <a:cubicBezTo>
                  <a:pt x="1374" y="0"/>
                  <a:pt x="1374" y="0"/>
                  <a:pt x="1374" y="0"/>
                </a:cubicBezTo>
                <a:cubicBezTo>
                  <a:pt x="1341" y="10"/>
                  <a:pt x="1346" y="44"/>
                  <a:pt x="1352" y="85"/>
                </a:cubicBezTo>
                <a:cubicBezTo>
                  <a:pt x="1352" y="85"/>
                  <a:pt x="1365" y="169"/>
                  <a:pt x="1413" y="155"/>
                </a:cubicBezTo>
                <a:close/>
              </a:path>
            </a:pathLst>
          </a:custGeom>
          <a:solidFill>
            <a:srgbClr val="D3D2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2" name="Freeform 96">
            <a:extLst>
              <a:ext uri="{FF2B5EF4-FFF2-40B4-BE49-F238E27FC236}">
                <a16:creationId xmlns:a16="http://schemas.microsoft.com/office/drawing/2014/main" id="{D2A2F6BB-565E-422B-9CC4-467B65614F5D}"/>
              </a:ext>
            </a:extLst>
          </p:cNvPr>
          <p:cNvSpPr>
            <a:spLocks/>
          </p:cNvSpPr>
          <p:nvPr userDrawn="1"/>
        </p:nvSpPr>
        <p:spPr bwMode="auto">
          <a:xfrm>
            <a:off x="4889500" y="1629569"/>
            <a:ext cx="169863" cy="261938"/>
          </a:xfrm>
          <a:custGeom>
            <a:avLst/>
            <a:gdLst>
              <a:gd name="T0" fmla="*/ 73 w 107"/>
              <a:gd name="T1" fmla="*/ 165 h 165"/>
              <a:gd name="T2" fmla="*/ 15 w 107"/>
              <a:gd name="T3" fmla="*/ 85 h 165"/>
              <a:gd name="T4" fmla="*/ 17 w 107"/>
              <a:gd name="T5" fmla="*/ 67 h 165"/>
              <a:gd name="T6" fmla="*/ 107 w 107"/>
              <a:gd name="T7" fmla="*/ 4 h 165"/>
              <a:gd name="T8" fmla="*/ 73 w 107"/>
              <a:gd name="T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65">
                <a:moveTo>
                  <a:pt x="73" y="165"/>
                </a:moveTo>
                <a:cubicBezTo>
                  <a:pt x="37" y="154"/>
                  <a:pt x="15" y="127"/>
                  <a:pt x="15" y="85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28"/>
                  <a:pt x="62" y="0"/>
                  <a:pt x="107" y="4"/>
                </a:cubicBezTo>
                <a:cubicBezTo>
                  <a:pt x="0" y="59"/>
                  <a:pt x="44" y="132"/>
                  <a:pt x="73" y="165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3" name="Freeform 97">
            <a:extLst>
              <a:ext uri="{FF2B5EF4-FFF2-40B4-BE49-F238E27FC236}">
                <a16:creationId xmlns:a16="http://schemas.microsoft.com/office/drawing/2014/main" id="{8329E4A7-4E0E-4F65-9E18-3521FE0E764D}"/>
              </a:ext>
            </a:extLst>
          </p:cNvPr>
          <p:cNvSpPr>
            <a:spLocks/>
          </p:cNvSpPr>
          <p:nvPr userDrawn="1"/>
        </p:nvSpPr>
        <p:spPr bwMode="auto">
          <a:xfrm>
            <a:off x="6049962" y="1513682"/>
            <a:ext cx="1106488" cy="523875"/>
          </a:xfrm>
          <a:custGeom>
            <a:avLst/>
            <a:gdLst>
              <a:gd name="T0" fmla="*/ 697 w 697"/>
              <a:gd name="T1" fmla="*/ 155 h 330"/>
              <a:gd name="T2" fmla="*/ 85 w 697"/>
              <a:gd name="T3" fmla="*/ 330 h 330"/>
              <a:gd name="T4" fmla="*/ 84 w 697"/>
              <a:gd name="T5" fmla="*/ 163 h 330"/>
              <a:gd name="T6" fmla="*/ 658 w 697"/>
              <a:gd name="T7" fmla="*/ 0 h 330"/>
              <a:gd name="T8" fmla="*/ 636 w 697"/>
              <a:gd name="T9" fmla="*/ 85 h 330"/>
              <a:gd name="T10" fmla="*/ 697 w 697"/>
              <a:gd name="T11" fmla="*/ 15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7" h="330">
                <a:moveTo>
                  <a:pt x="697" y="155"/>
                </a:moveTo>
                <a:cubicBezTo>
                  <a:pt x="85" y="330"/>
                  <a:pt x="85" y="330"/>
                  <a:pt x="85" y="330"/>
                </a:cubicBezTo>
                <a:cubicBezTo>
                  <a:pt x="0" y="246"/>
                  <a:pt x="84" y="163"/>
                  <a:pt x="84" y="163"/>
                </a:cubicBezTo>
                <a:cubicBezTo>
                  <a:pt x="658" y="0"/>
                  <a:pt x="658" y="0"/>
                  <a:pt x="658" y="0"/>
                </a:cubicBezTo>
                <a:cubicBezTo>
                  <a:pt x="625" y="10"/>
                  <a:pt x="630" y="44"/>
                  <a:pt x="636" y="85"/>
                </a:cubicBezTo>
                <a:cubicBezTo>
                  <a:pt x="636" y="85"/>
                  <a:pt x="649" y="169"/>
                  <a:pt x="697" y="155"/>
                </a:cubicBezTo>
                <a:close/>
              </a:path>
            </a:pathLst>
          </a:custGeom>
          <a:solidFill>
            <a:srgbClr val="ED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4" name="Freeform 98">
            <a:extLst>
              <a:ext uri="{FF2B5EF4-FFF2-40B4-BE49-F238E27FC236}">
                <a16:creationId xmlns:a16="http://schemas.microsoft.com/office/drawing/2014/main" id="{04E1100A-CC17-441E-A88B-1A5565E5C84D}"/>
              </a:ext>
            </a:extLst>
          </p:cNvPr>
          <p:cNvSpPr>
            <a:spLocks/>
          </p:cNvSpPr>
          <p:nvPr userDrawn="1"/>
        </p:nvSpPr>
        <p:spPr bwMode="auto">
          <a:xfrm>
            <a:off x="6183312" y="1513682"/>
            <a:ext cx="911225" cy="258763"/>
          </a:xfrm>
          <a:custGeom>
            <a:avLst/>
            <a:gdLst>
              <a:gd name="T0" fmla="*/ 574 w 574"/>
              <a:gd name="T1" fmla="*/ 0 h 163"/>
              <a:gd name="T2" fmla="*/ 0 w 574"/>
              <a:gd name="T3" fmla="*/ 163 h 163"/>
              <a:gd name="T4" fmla="*/ 574 w 574"/>
              <a:gd name="T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4" h="163">
                <a:moveTo>
                  <a:pt x="574" y="0"/>
                </a:moveTo>
                <a:lnTo>
                  <a:pt x="0" y="163"/>
                </a:lnTo>
                <a:lnTo>
                  <a:pt x="574" y="0"/>
                </a:lnTo>
                <a:close/>
              </a:path>
            </a:pathLst>
          </a:custGeom>
          <a:solidFill>
            <a:srgbClr val="ED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5" name="Line 99">
            <a:extLst>
              <a:ext uri="{FF2B5EF4-FFF2-40B4-BE49-F238E27FC236}">
                <a16:creationId xmlns:a16="http://schemas.microsoft.com/office/drawing/2014/main" id="{6E1C8C7F-622B-45AC-99B9-CF2E048D0FF4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6183312" y="1513682"/>
            <a:ext cx="911225" cy="258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6" name="Freeform 100">
            <a:extLst>
              <a:ext uri="{FF2B5EF4-FFF2-40B4-BE49-F238E27FC236}">
                <a16:creationId xmlns:a16="http://schemas.microsoft.com/office/drawing/2014/main" id="{E9B565C0-4130-46FB-8367-49B17CA85FBA}"/>
              </a:ext>
            </a:extLst>
          </p:cNvPr>
          <p:cNvSpPr>
            <a:spLocks/>
          </p:cNvSpPr>
          <p:nvPr userDrawn="1"/>
        </p:nvSpPr>
        <p:spPr bwMode="auto">
          <a:xfrm>
            <a:off x="6975475" y="1604169"/>
            <a:ext cx="57150" cy="17463"/>
          </a:xfrm>
          <a:custGeom>
            <a:avLst/>
            <a:gdLst>
              <a:gd name="T0" fmla="*/ 0 w 36"/>
              <a:gd name="T1" fmla="*/ 11 h 11"/>
              <a:gd name="T2" fmla="*/ 17 w 36"/>
              <a:gd name="T3" fmla="*/ 4 h 11"/>
              <a:gd name="T4" fmla="*/ 36 w 36"/>
              <a:gd name="T5" fmla="*/ 0 h 11"/>
              <a:gd name="T6" fmla="*/ 18 w 36"/>
              <a:gd name="T7" fmla="*/ 8 h 11"/>
              <a:gd name="T8" fmla="*/ 0 w 3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1">
                <a:moveTo>
                  <a:pt x="0" y="11"/>
                </a:moveTo>
                <a:cubicBezTo>
                  <a:pt x="5" y="8"/>
                  <a:pt x="11" y="6"/>
                  <a:pt x="17" y="4"/>
                </a:cubicBezTo>
                <a:cubicBezTo>
                  <a:pt x="23" y="2"/>
                  <a:pt x="30" y="1"/>
                  <a:pt x="36" y="0"/>
                </a:cubicBezTo>
                <a:cubicBezTo>
                  <a:pt x="30" y="4"/>
                  <a:pt x="25" y="6"/>
                  <a:pt x="18" y="8"/>
                </a:cubicBezTo>
                <a:cubicBezTo>
                  <a:pt x="12" y="10"/>
                  <a:pt x="6" y="11"/>
                  <a:pt x="0" y="11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7" name="Freeform 101">
            <a:extLst>
              <a:ext uri="{FF2B5EF4-FFF2-40B4-BE49-F238E27FC236}">
                <a16:creationId xmlns:a16="http://schemas.microsoft.com/office/drawing/2014/main" id="{AE11DF40-0260-453E-A324-EB1A6D50B213}"/>
              </a:ext>
            </a:extLst>
          </p:cNvPr>
          <p:cNvSpPr>
            <a:spLocks/>
          </p:cNvSpPr>
          <p:nvPr userDrawn="1"/>
        </p:nvSpPr>
        <p:spPr bwMode="auto">
          <a:xfrm>
            <a:off x="6429375" y="1639094"/>
            <a:ext cx="487363" cy="146050"/>
          </a:xfrm>
          <a:custGeom>
            <a:avLst/>
            <a:gdLst>
              <a:gd name="T0" fmla="*/ 0 w 307"/>
              <a:gd name="T1" fmla="*/ 92 h 92"/>
              <a:gd name="T2" fmla="*/ 76 w 307"/>
              <a:gd name="T3" fmla="*/ 67 h 92"/>
              <a:gd name="T4" fmla="*/ 153 w 307"/>
              <a:gd name="T5" fmla="*/ 44 h 92"/>
              <a:gd name="T6" fmla="*/ 230 w 307"/>
              <a:gd name="T7" fmla="*/ 21 h 92"/>
              <a:gd name="T8" fmla="*/ 269 w 307"/>
              <a:gd name="T9" fmla="*/ 11 h 92"/>
              <a:gd name="T10" fmla="*/ 307 w 307"/>
              <a:gd name="T11" fmla="*/ 0 h 92"/>
              <a:gd name="T12" fmla="*/ 269 w 307"/>
              <a:gd name="T13" fmla="*/ 12 h 92"/>
              <a:gd name="T14" fmla="*/ 231 w 307"/>
              <a:gd name="T15" fmla="*/ 24 h 92"/>
              <a:gd name="T16" fmla="*/ 154 w 307"/>
              <a:gd name="T17" fmla="*/ 48 h 92"/>
              <a:gd name="T18" fmla="*/ 77 w 307"/>
              <a:gd name="T19" fmla="*/ 70 h 92"/>
              <a:gd name="T20" fmla="*/ 0 w 307"/>
              <a:gd name="T2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" h="92">
                <a:moveTo>
                  <a:pt x="0" y="92"/>
                </a:moveTo>
                <a:cubicBezTo>
                  <a:pt x="25" y="83"/>
                  <a:pt x="51" y="75"/>
                  <a:pt x="76" y="67"/>
                </a:cubicBezTo>
                <a:cubicBezTo>
                  <a:pt x="102" y="59"/>
                  <a:pt x="127" y="52"/>
                  <a:pt x="153" y="44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69" y="11"/>
                  <a:pt x="269" y="11"/>
                  <a:pt x="269" y="11"/>
                </a:cubicBezTo>
                <a:cubicBezTo>
                  <a:pt x="282" y="7"/>
                  <a:pt x="294" y="3"/>
                  <a:pt x="307" y="0"/>
                </a:cubicBezTo>
                <a:cubicBezTo>
                  <a:pt x="295" y="4"/>
                  <a:pt x="282" y="8"/>
                  <a:pt x="269" y="12"/>
                </a:cubicBezTo>
                <a:cubicBezTo>
                  <a:pt x="231" y="24"/>
                  <a:pt x="231" y="24"/>
                  <a:pt x="231" y="24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28" y="55"/>
                  <a:pt x="103" y="63"/>
                  <a:pt x="77" y="70"/>
                </a:cubicBezTo>
                <a:cubicBezTo>
                  <a:pt x="51" y="77"/>
                  <a:pt x="26" y="85"/>
                  <a:pt x="0" y="92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8" name="Freeform 102">
            <a:extLst>
              <a:ext uri="{FF2B5EF4-FFF2-40B4-BE49-F238E27FC236}">
                <a16:creationId xmlns:a16="http://schemas.microsoft.com/office/drawing/2014/main" id="{9F7F400E-D166-4FE2-9572-247176391D15}"/>
              </a:ext>
            </a:extLst>
          </p:cNvPr>
          <p:cNvSpPr>
            <a:spLocks/>
          </p:cNvSpPr>
          <p:nvPr userDrawn="1"/>
        </p:nvSpPr>
        <p:spPr bwMode="auto">
          <a:xfrm>
            <a:off x="6207125" y="1802607"/>
            <a:ext cx="158750" cy="47625"/>
          </a:xfrm>
          <a:custGeom>
            <a:avLst/>
            <a:gdLst>
              <a:gd name="T0" fmla="*/ 0 w 100"/>
              <a:gd name="T1" fmla="*/ 30 h 30"/>
              <a:gd name="T2" fmla="*/ 24 w 100"/>
              <a:gd name="T3" fmla="*/ 21 h 30"/>
              <a:gd name="T4" fmla="*/ 49 w 100"/>
              <a:gd name="T5" fmla="*/ 13 h 30"/>
              <a:gd name="T6" fmla="*/ 74 w 100"/>
              <a:gd name="T7" fmla="*/ 6 h 30"/>
              <a:gd name="T8" fmla="*/ 87 w 100"/>
              <a:gd name="T9" fmla="*/ 3 h 30"/>
              <a:gd name="T10" fmla="*/ 100 w 100"/>
              <a:gd name="T11" fmla="*/ 0 h 30"/>
              <a:gd name="T12" fmla="*/ 88 w 100"/>
              <a:gd name="T13" fmla="*/ 5 h 30"/>
              <a:gd name="T14" fmla="*/ 75 w 100"/>
              <a:gd name="T15" fmla="*/ 9 h 30"/>
              <a:gd name="T16" fmla="*/ 50 w 100"/>
              <a:gd name="T17" fmla="*/ 17 h 30"/>
              <a:gd name="T18" fmla="*/ 25 w 100"/>
              <a:gd name="T19" fmla="*/ 24 h 30"/>
              <a:gd name="T20" fmla="*/ 0 w 100"/>
              <a:gd name="T2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30">
                <a:moveTo>
                  <a:pt x="0" y="30"/>
                </a:moveTo>
                <a:cubicBezTo>
                  <a:pt x="8" y="27"/>
                  <a:pt x="16" y="24"/>
                  <a:pt x="24" y="21"/>
                </a:cubicBezTo>
                <a:cubicBezTo>
                  <a:pt x="32" y="18"/>
                  <a:pt x="41" y="16"/>
                  <a:pt x="49" y="13"/>
                </a:cubicBezTo>
                <a:cubicBezTo>
                  <a:pt x="57" y="11"/>
                  <a:pt x="66" y="8"/>
                  <a:pt x="74" y="6"/>
                </a:cubicBezTo>
                <a:cubicBezTo>
                  <a:pt x="87" y="3"/>
                  <a:pt x="87" y="3"/>
                  <a:pt x="87" y="3"/>
                </a:cubicBezTo>
                <a:cubicBezTo>
                  <a:pt x="91" y="2"/>
                  <a:pt x="96" y="1"/>
                  <a:pt x="100" y="0"/>
                </a:cubicBezTo>
                <a:cubicBezTo>
                  <a:pt x="96" y="2"/>
                  <a:pt x="92" y="3"/>
                  <a:pt x="88" y="5"/>
                </a:cubicBezTo>
                <a:cubicBezTo>
                  <a:pt x="75" y="9"/>
                  <a:pt x="75" y="9"/>
                  <a:pt x="75" y="9"/>
                </a:cubicBezTo>
                <a:cubicBezTo>
                  <a:pt x="67" y="12"/>
                  <a:pt x="59" y="15"/>
                  <a:pt x="50" y="17"/>
                </a:cubicBezTo>
                <a:cubicBezTo>
                  <a:pt x="42" y="20"/>
                  <a:pt x="34" y="22"/>
                  <a:pt x="25" y="24"/>
                </a:cubicBezTo>
                <a:cubicBezTo>
                  <a:pt x="17" y="26"/>
                  <a:pt x="8" y="28"/>
                  <a:pt x="0" y="30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9" name="Freeform 103">
            <a:extLst>
              <a:ext uri="{FF2B5EF4-FFF2-40B4-BE49-F238E27FC236}">
                <a16:creationId xmlns:a16="http://schemas.microsoft.com/office/drawing/2014/main" id="{4638C56A-85D3-4037-B0A5-53E70B4846A8}"/>
              </a:ext>
            </a:extLst>
          </p:cNvPr>
          <p:cNvSpPr>
            <a:spLocks/>
          </p:cNvSpPr>
          <p:nvPr userDrawn="1"/>
        </p:nvSpPr>
        <p:spPr bwMode="auto">
          <a:xfrm>
            <a:off x="6705600" y="1651794"/>
            <a:ext cx="315913" cy="93663"/>
          </a:xfrm>
          <a:custGeom>
            <a:avLst/>
            <a:gdLst>
              <a:gd name="T0" fmla="*/ 0 w 199"/>
              <a:gd name="T1" fmla="*/ 59 h 59"/>
              <a:gd name="T2" fmla="*/ 49 w 199"/>
              <a:gd name="T3" fmla="*/ 43 h 59"/>
              <a:gd name="T4" fmla="*/ 99 w 199"/>
              <a:gd name="T5" fmla="*/ 28 h 59"/>
              <a:gd name="T6" fmla="*/ 149 w 199"/>
              <a:gd name="T7" fmla="*/ 14 h 59"/>
              <a:gd name="T8" fmla="*/ 174 w 199"/>
              <a:gd name="T9" fmla="*/ 7 h 59"/>
              <a:gd name="T10" fmla="*/ 199 w 199"/>
              <a:gd name="T11" fmla="*/ 0 h 59"/>
              <a:gd name="T12" fmla="*/ 174 w 199"/>
              <a:gd name="T13" fmla="*/ 9 h 59"/>
              <a:gd name="T14" fmla="*/ 150 w 199"/>
              <a:gd name="T15" fmla="*/ 17 h 59"/>
              <a:gd name="T16" fmla="*/ 100 w 199"/>
              <a:gd name="T17" fmla="*/ 32 h 59"/>
              <a:gd name="T18" fmla="*/ 50 w 199"/>
              <a:gd name="T19" fmla="*/ 46 h 59"/>
              <a:gd name="T20" fmla="*/ 0 w 199"/>
              <a:gd name="T21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59">
                <a:moveTo>
                  <a:pt x="0" y="59"/>
                </a:moveTo>
                <a:cubicBezTo>
                  <a:pt x="16" y="54"/>
                  <a:pt x="33" y="48"/>
                  <a:pt x="49" y="43"/>
                </a:cubicBezTo>
                <a:cubicBezTo>
                  <a:pt x="66" y="38"/>
                  <a:pt x="82" y="33"/>
                  <a:pt x="99" y="28"/>
                </a:cubicBezTo>
                <a:cubicBezTo>
                  <a:pt x="116" y="23"/>
                  <a:pt x="132" y="18"/>
                  <a:pt x="149" y="14"/>
                </a:cubicBezTo>
                <a:cubicBezTo>
                  <a:pt x="174" y="7"/>
                  <a:pt x="174" y="7"/>
                  <a:pt x="174" y="7"/>
                </a:cubicBezTo>
                <a:cubicBezTo>
                  <a:pt x="182" y="5"/>
                  <a:pt x="191" y="2"/>
                  <a:pt x="199" y="0"/>
                </a:cubicBezTo>
                <a:cubicBezTo>
                  <a:pt x="191" y="3"/>
                  <a:pt x="183" y="6"/>
                  <a:pt x="174" y="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33" y="22"/>
                  <a:pt x="117" y="27"/>
                  <a:pt x="100" y="32"/>
                </a:cubicBezTo>
                <a:cubicBezTo>
                  <a:pt x="83" y="37"/>
                  <a:pt x="67" y="41"/>
                  <a:pt x="50" y="46"/>
                </a:cubicBezTo>
                <a:cubicBezTo>
                  <a:pt x="34" y="51"/>
                  <a:pt x="17" y="55"/>
                  <a:pt x="0" y="59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0" name="Freeform 104">
            <a:extLst>
              <a:ext uri="{FF2B5EF4-FFF2-40B4-BE49-F238E27FC236}">
                <a16:creationId xmlns:a16="http://schemas.microsoft.com/office/drawing/2014/main" id="{B445E692-B976-4D23-8D84-6983CE5D1D32}"/>
              </a:ext>
            </a:extLst>
          </p:cNvPr>
          <p:cNvSpPr>
            <a:spLocks/>
          </p:cNvSpPr>
          <p:nvPr userDrawn="1"/>
        </p:nvSpPr>
        <p:spPr bwMode="auto">
          <a:xfrm>
            <a:off x="6194425" y="1769269"/>
            <a:ext cx="434975" cy="128588"/>
          </a:xfrm>
          <a:custGeom>
            <a:avLst/>
            <a:gdLst>
              <a:gd name="T0" fmla="*/ 0 w 274"/>
              <a:gd name="T1" fmla="*/ 81 h 81"/>
              <a:gd name="T2" fmla="*/ 68 w 274"/>
              <a:gd name="T3" fmla="*/ 59 h 81"/>
              <a:gd name="T4" fmla="*/ 137 w 274"/>
              <a:gd name="T5" fmla="*/ 39 h 81"/>
              <a:gd name="T6" fmla="*/ 205 w 274"/>
              <a:gd name="T7" fmla="*/ 19 h 81"/>
              <a:gd name="T8" fmla="*/ 239 w 274"/>
              <a:gd name="T9" fmla="*/ 9 h 81"/>
              <a:gd name="T10" fmla="*/ 274 w 274"/>
              <a:gd name="T11" fmla="*/ 0 h 81"/>
              <a:gd name="T12" fmla="*/ 240 w 274"/>
              <a:gd name="T13" fmla="*/ 11 h 81"/>
              <a:gd name="T14" fmla="*/ 206 w 274"/>
              <a:gd name="T15" fmla="*/ 22 h 81"/>
              <a:gd name="T16" fmla="*/ 138 w 274"/>
              <a:gd name="T17" fmla="*/ 42 h 81"/>
              <a:gd name="T18" fmla="*/ 69 w 274"/>
              <a:gd name="T19" fmla="*/ 62 h 81"/>
              <a:gd name="T20" fmla="*/ 0 w 274"/>
              <a:gd name="T2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81">
                <a:moveTo>
                  <a:pt x="0" y="81"/>
                </a:moveTo>
                <a:cubicBezTo>
                  <a:pt x="23" y="73"/>
                  <a:pt x="46" y="66"/>
                  <a:pt x="68" y="59"/>
                </a:cubicBezTo>
                <a:cubicBezTo>
                  <a:pt x="91" y="52"/>
                  <a:pt x="114" y="46"/>
                  <a:pt x="137" y="39"/>
                </a:cubicBezTo>
                <a:cubicBezTo>
                  <a:pt x="159" y="32"/>
                  <a:pt x="182" y="25"/>
                  <a:pt x="205" y="19"/>
                </a:cubicBezTo>
                <a:cubicBezTo>
                  <a:pt x="239" y="9"/>
                  <a:pt x="239" y="9"/>
                  <a:pt x="239" y="9"/>
                </a:cubicBezTo>
                <a:cubicBezTo>
                  <a:pt x="251" y="6"/>
                  <a:pt x="262" y="3"/>
                  <a:pt x="274" y="0"/>
                </a:cubicBezTo>
                <a:cubicBezTo>
                  <a:pt x="263" y="4"/>
                  <a:pt x="251" y="7"/>
                  <a:pt x="240" y="11"/>
                </a:cubicBezTo>
                <a:cubicBezTo>
                  <a:pt x="206" y="22"/>
                  <a:pt x="206" y="22"/>
                  <a:pt x="206" y="22"/>
                </a:cubicBezTo>
                <a:cubicBezTo>
                  <a:pt x="183" y="29"/>
                  <a:pt x="161" y="36"/>
                  <a:pt x="138" y="42"/>
                </a:cubicBezTo>
                <a:cubicBezTo>
                  <a:pt x="115" y="49"/>
                  <a:pt x="92" y="56"/>
                  <a:pt x="69" y="62"/>
                </a:cubicBezTo>
                <a:cubicBezTo>
                  <a:pt x="46" y="69"/>
                  <a:pt x="24" y="75"/>
                  <a:pt x="0" y="81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1" name="Freeform 105">
            <a:extLst>
              <a:ext uri="{FF2B5EF4-FFF2-40B4-BE49-F238E27FC236}">
                <a16:creationId xmlns:a16="http://schemas.microsoft.com/office/drawing/2014/main" id="{C306B597-A396-4F2A-B70E-97A95D407FCA}"/>
              </a:ext>
            </a:extLst>
          </p:cNvPr>
          <p:cNvSpPr>
            <a:spLocks/>
          </p:cNvSpPr>
          <p:nvPr userDrawn="1"/>
        </p:nvSpPr>
        <p:spPr bwMode="auto">
          <a:xfrm>
            <a:off x="6194425" y="1558132"/>
            <a:ext cx="827088" cy="244475"/>
          </a:xfrm>
          <a:custGeom>
            <a:avLst/>
            <a:gdLst>
              <a:gd name="T0" fmla="*/ 0 w 521"/>
              <a:gd name="T1" fmla="*/ 154 h 154"/>
              <a:gd name="T2" fmla="*/ 130 w 521"/>
              <a:gd name="T3" fmla="*/ 114 h 154"/>
              <a:gd name="T4" fmla="*/ 260 w 521"/>
              <a:gd name="T5" fmla="*/ 75 h 154"/>
              <a:gd name="T6" fmla="*/ 390 w 521"/>
              <a:gd name="T7" fmla="*/ 37 h 154"/>
              <a:gd name="T8" fmla="*/ 456 w 521"/>
              <a:gd name="T9" fmla="*/ 18 h 154"/>
              <a:gd name="T10" fmla="*/ 521 w 521"/>
              <a:gd name="T11" fmla="*/ 0 h 154"/>
              <a:gd name="T12" fmla="*/ 456 w 521"/>
              <a:gd name="T13" fmla="*/ 20 h 154"/>
              <a:gd name="T14" fmla="*/ 391 w 521"/>
              <a:gd name="T15" fmla="*/ 40 h 154"/>
              <a:gd name="T16" fmla="*/ 261 w 521"/>
              <a:gd name="T17" fmla="*/ 79 h 154"/>
              <a:gd name="T18" fmla="*/ 131 w 521"/>
              <a:gd name="T19" fmla="*/ 117 h 154"/>
              <a:gd name="T20" fmla="*/ 0 w 521"/>
              <a:gd name="T21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1" h="154">
                <a:moveTo>
                  <a:pt x="0" y="154"/>
                </a:moveTo>
                <a:cubicBezTo>
                  <a:pt x="44" y="141"/>
                  <a:pt x="87" y="127"/>
                  <a:pt x="130" y="114"/>
                </a:cubicBezTo>
                <a:cubicBezTo>
                  <a:pt x="260" y="75"/>
                  <a:pt x="260" y="75"/>
                  <a:pt x="260" y="75"/>
                </a:cubicBezTo>
                <a:cubicBezTo>
                  <a:pt x="390" y="37"/>
                  <a:pt x="390" y="37"/>
                  <a:pt x="390" y="37"/>
                </a:cubicBezTo>
                <a:cubicBezTo>
                  <a:pt x="456" y="18"/>
                  <a:pt x="456" y="18"/>
                  <a:pt x="456" y="18"/>
                </a:cubicBezTo>
                <a:cubicBezTo>
                  <a:pt x="521" y="0"/>
                  <a:pt x="521" y="0"/>
                  <a:pt x="521" y="0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391" y="40"/>
                  <a:pt x="391" y="40"/>
                  <a:pt x="391" y="40"/>
                </a:cubicBezTo>
                <a:cubicBezTo>
                  <a:pt x="261" y="79"/>
                  <a:pt x="261" y="79"/>
                  <a:pt x="261" y="79"/>
                </a:cubicBezTo>
                <a:cubicBezTo>
                  <a:pt x="131" y="117"/>
                  <a:pt x="131" y="117"/>
                  <a:pt x="131" y="117"/>
                </a:cubicBezTo>
                <a:cubicBezTo>
                  <a:pt x="88" y="130"/>
                  <a:pt x="44" y="142"/>
                  <a:pt x="0" y="154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2" name="Freeform 106">
            <a:extLst>
              <a:ext uri="{FF2B5EF4-FFF2-40B4-BE49-F238E27FC236}">
                <a16:creationId xmlns:a16="http://schemas.microsoft.com/office/drawing/2014/main" id="{AB6767A5-9D2B-4C5F-BE26-6B944F101B30}"/>
              </a:ext>
            </a:extLst>
          </p:cNvPr>
          <p:cNvSpPr>
            <a:spLocks/>
          </p:cNvSpPr>
          <p:nvPr userDrawn="1"/>
        </p:nvSpPr>
        <p:spPr bwMode="auto">
          <a:xfrm>
            <a:off x="5249862" y="1775619"/>
            <a:ext cx="749300" cy="92075"/>
          </a:xfrm>
          <a:custGeom>
            <a:avLst/>
            <a:gdLst>
              <a:gd name="T0" fmla="*/ 0 w 472"/>
              <a:gd name="T1" fmla="*/ 0 h 58"/>
              <a:gd name="T2" fmla="*/ 118 w 472"/>
              <a:gd name="T3" fmla="*/ 13 h 58"/>
              <a:gd name="T4" fmla="*/ 236 w 472"/>
              <a:gd name="T5" fmla="*/ 27 h 58"/>
              <a:gd name="T6" fmla="*/ 354 w 472"/>
              <a:gd name="T7" fmla="*/ 42 h 58"/>
              <a:gd name="T8" fmla="*/ 413 w 472"/>
              <a:gd name="T9" fmla="*/ 50 h 58"/>
              <a:gd name="T10" fmla="*/ 472 w 472"/>
              <a:gd name="T11" fmla="*/ 58 h 58"/>
              <a:gd name="T12" fmla="*/ 413 w 472"/>
              <a:gd name="T13" fmla="*/ 52 h 58"/>
              <a:gd name="T14" fmla="*/ 354 w 472"/>
              <a:gd name="T15" fmla="*/ 45 h 58"/>
              <a:gd name="T16" fmla="*/ 236 w 472"/>
              <a:gd name="T17" fmla="*/ 31 h 58"/>
              <a:gd name="T18" fmla="*/ 118 w 472"/>
              <a:gd name="T19" fmla="*/ 16 h 58"/>
              <a:gd name="T20" fmla="*/ 0 w 472"/>
              <a:gd name="T2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58">
                <a:moveTo>
                  <a:pt x="0" y="0"/>
                </a:moveTo>
                <a:cubicBezTo>
                  <a:pt x="39" y="4"/>
                  <a:pt x="79" y="8"/>
                  <a:pt x="118" y="13"/>
                </a:cubicBezTo>
                <a:cubicBezTo>
                  <a:pt x="236" y="27"/>
                  <a:pt x="236" y="27"/>
                  <a:pt x="236" y="27"/>
                </a:cubicBezTo>
                <a:cubicBezTo>
                  <a:pt x="354" y="42"/>
                  <a:pt x="354" y="42"/>
                  <a:pt x="354" y="42"/>
                </a:cubicBezTo>
                <a:cubicBezTo>
                  <a:pt x="413" y="50"/>
                  <a:pt x="413" y="50"/>
                  <a:pt x="413" y="50"/>
                </a:cubicBezTo>
                <a:cubicBezTo>
                  <a:pt x="472" y="58"/>
                  <a:pt x="472" y="58"/>
                  <a:pt x="472" y="58"/>
                </a:cubicBezTo>
                <a:cubicBezTo>
                  <a:pt x="413" y="52"/>
                  <a:pt x="413" y="52"/>
                  <a:pt x="413" y="52"/>
                </a:cubicBezTo>
                <a:cubicBezTo>
                  <a:pt x="354" y="45"/>
                  <a:pt x="354" y="45"/>
                  <a:pt x="354" y="45"/>
                </a:cubicBezTo>
                <a:cubicBezTo>
                  <a:pt x="236" y="31"/>
                  <a:pt x="236" y="31"/>
                  <a:pt x="236" y="31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78" y="11"/>
                  <a:pt x="39" y="6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3" name="Freeform 107">
            <a:extLst>
              <a:ext uri="{FF2B5EF4-FFF2-40B4-BE49-F238E27FC236}">
                <a16:creationId xmlns:a16="http://schemas.microsoft.com/office/drawing/2014/main" id="{2CD0BDC5-1CB0-4122-9977-BF045F6D6940}"/>
              </a:ext>
            </a:extLst>
          </p:cNvPr>
          <p:cNvSpPr>
            <a:spLocks/>
          </p:cNvSpPr>
          <p:nvPr userDrawn="1"/>
        </p:nvSpPr>
        <p:spPr bwMode="auto">
          <a:xfrm>
            <a:off x="4975225" y="1743869"/>
            <a:ext cx="220663" cy="26988"/>
          </a:xfrm>
          <a:custGeom>
            <a:avLst/>
            <a:gdLst>
              <a:gd name="T0" fmla="*/ 0 w 139"/>
              <a:gd name="T1" fmla="*/ 0 h 17"/>
              <a:gd name="T2" fmla="*/ 35 w 139"/>
              <a:gd name="T3" fmla="*/ 3 h 17"/>
              <a:gd name="T4" fmla="*/ 70 w 139"/>
              <a:gd name="T5" fmla="*/ 6 h 17"/>
              <a:gd name="T6" fmla="*/ 104 w 139"/>
              <a:gd name="T7" fmla="*/ 11 h 17"/>
              <a:gd name="T8" fmla="*/ 122 w 139"/>
              <a:gd name="T9" fmla="*/ 14 h 17"/>
              <a:gd name="T10" fmla="*/ 139 w 139"/>
              <a:gd name="T11" fmla="*/ 17 h 17"/>
              <a:gd name="T12" fmla="*/ 121 w 139"/>
              <a:gd name="T13" fmla="*/ 16 h 17"/>
              <a:gd name="T14" fmla="*/ 104 w 139"/>
              <a:gd name="T15" fmla="*/ 14 h 17"/>
              <a:gd name="T16" fmla="*/ 69 w 139"/>
              <a:gd name="T17" fmla="*/ 10 h 17"/>
              <a:gd name="T18" fmla="*/ 34 w 139"/>
              <a:gd name="T19" fmla="*/ 6 h 17"/>
              <a:gd name="T20" fmla="*/ 0 w 139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9" h="17">
                <a:moveTo>
                  <a:pt x="0" y="0"/>
                </a:moveTo>
                <a:cubicBezTo>
                  <a:pt x="12" y="1"/>
                  <a:pt x="23" y="2"/>
                  <a:pt x="35" y="3"/>
                </a:cubicBezTo>
                <a:cubicBezTo>
                  <a:pt x="46" y="4"/>
                  <a:pt x="58" y="5"/>
                  <a:pt x="70" y="6"/>
                </a:cubicBezTo>
                <a:cubicBezTo>
                  <a:pt x="81" y="8"/>
                  <a:pt x="93" y="9"/>
                  <a:pt x="104" y="11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7" y="15"/>
                  <a:pt x="133" y="16"/>
                  <a:pt x="139" y="17"/>
                </a:cubicBezTo>
                <a:cubicBezTo>
                  <a:pt x="133" y="17"/>
                  <a:pt x="127" y="16"/>
                  <a:pt x="121" y="16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92" y="13"/>
                  <a:pt x="81" y="12"/>
                  <a:pt x="69" y="10"/>
                </a:cubicBezTo>
                <a:cubicBezTo>
                  <a:pt x="58" y="9"/>
                  <a:pt x="46" y="8"/>
                  <a:pt x="34" y="6"/>
                </a:cubicBezTo>
                <a:cubicBezTo>
                  <a:pt x="23" y="4"/>
                  <a:pt x="11" y="2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4" name="Freeform 108">
            <a:extLst>
              <a:ext uri="{FF2B5EF4-FFF2-40B4-BE49-F238E27FC236}">
                <a16:creationId xmlns:a16="http://schemas.microsoft.com/office/drawing/2014/main" id="{B05155A4-7FC0-4E40-A47A-D6D75323217A}"/>
              </a:ext>
            </a:extLst>
          </p:cNvPr>
          <p:cNvSpPr>
            <a:spLocks/>
          </p:cNvSpPr>
          <p:nvPr userDrawn="1"/>
        </p:nvSpPr>
        <p:spPr bwMode="auto">
          <a:xfrm>
            <a:off x="5959475" y="1905794"/>
            <a:ext cx="123825" cy="15875"/>
          </a:xfrm>
          <a:custGeom>
            <a:avLst/>
            <a:gdLst>
              <a:gd name="T0" fmla="*/ 0 w 78"/>
              <a:gd name="T1" fmla="*/ 0 h 10"/>
              <a:gd name="T2" fmla="*/ 39 w 78"/>
              <a:gd name="T3" fmla="*/ 3 h 10"/>
              <a:gd name="T4" fmla="*/ 78 w 78"/>
              <a:gd name="T5" fmla="*/ 10 h 10"/>
              <a:gd name="T6" fmla="*/ 39 w 78"/>
              <a:gd name="T7" fmla="*/ 7 h 10"/>
              <a:gd name="T8" fmla="*/ 0 w 7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0">
                <a:moveTo>
                  <a:pt x="0" y="0"/>
                </a:moveTo>
                <a:cubicBezTo>
                  <a:pt x="13" y="0"/>
                  <a:pt x="26" y="2"/>
                  <a:pt x="39" y="3"/>
                </a:cubicBezTo>
                <a:cubicBezTo>
                  <a:pt x="52" y="5"/>
                  <a:pt x="65" y="7"/>
                  <a:pt x="78" y="10"/>
                </a:cubicBezTo>
                <a:cubicBezTo>
                  <a:pt x="65" y="10"/>
                  <a:pt x="52" y="9"/>
                  <a:pt x="39" y="7"/>
                </a:cubicBezTo>
                <a:cubicBezTo>
                  <a:pt x="26" y="6"/>
                  <a:pt x="13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5" name="Freeform 109">
            <a:extLst>
              <a:ext uri="{FF2B5EF4-FFF2-40B4-BE49-F238E27FC236}">
                <a16:creationId xmlns:a16="http://schemas.microsoft.com/office/drawing/2014/main" id="{53A88516-C7F3-4DD4-A7B6-EB2F97B3BA82}"/>
              </a:ext>
            </a:extLst>
          </p:cNvPr>
          <p:cNvSpPr>
            <a:spLocks/>
          </p:cNvSpPr>
          <p:nvPr userDrawn="1"/>
        </p:nvSpPr>
        <p:spPr bwMode="auto">
          <a:xfrm>
            <a:off x="5268912" y="1823244"/>
            <a:ext cx="619125" cy="74613"/>
          </a:xfrm>
          <a:custGeom>
            <a:avLst/>
            <a:gdLst>
              <a:gd name="T0" fmla="*/ 0 w 390"/>
              <a:gd name="T1" fmla="*/ 0 h 47"/>
              <a:gd name="T2" fmla="*/ 97 w 390"/>
              <a:gd name="T3" fmla="*/ 10 h 47"/>
              <a:gd name="T4" fmla="*/ 195 w 390"/>
              <a:gd name="T5" fmla="*/ 21 h 47"/>
              <a:gd name="T6" fmla="*/ 292 w 390"/>
              <a:gd name="T7" fmla="*/ 34 h 47"/>
              <a:gd name="T8" fmla="*/ 341 w 390"/>
              <a:gd name="T9" fmla="*/ 40 h 47"/>
              <a:gd name="T10" fmla="*/ 390 w 390"/>
              <a:gd name="T11" fmla="*/ 47 h 47"/>
              <a:gd name="T12" fmla="*/ 341 w 390"/>
              <a:gd name="T13" fmla="*/ 42 h 47"/>
              <a:gd name="T14" fmla="*/ 292 w 390"/>
              <a:gd name="T15" fmla="*/ 37 h 47"/>
              <a:gd name="T16" fmla="*/ 194 w 390"/>
              <a:gd name="T17" fmla="*/ 25 h 47"/>
              <a:gd name="T18" fmla="*/ 97 w 390"/>
              <a:gd name="T19" fmla="*/ 13 h 47"/>
              <a:gd name="T20" fmla="*/ 0 w 390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0" h="47">
                <a:moveTo>
                  <a:pt x="0" y="0"/>
                </a:moveTo>
                <a:cubicBezTo>
                  <a:pt x="32" y="3"/>
                  <a:pt x="65" y="6"/>
                  <a:pt x="97" y="10"/>
                </a:cubicBezTo>
                <a:cubicBezTo>
                  <a:pt x="195" y="21"/>
                  <a:pt x="195" y="21"/>
                  <a:pt x="195" y="21"/>
                </a:cubicBezTo>
                <a:cubicBezTo>
                  <a:pt x="292" y="34"/>
                  <a:pt x="292" y="34"/>
                  <a:pt x="292" y="34"/>
                </a:cubicBezTo>
                <a:cubicBezTo>
                  <a:pt x="341" y="40"/>
                  <a:pt x="341" y="40"/>
                  <a:pt x="341" y="40"/>
                </a:cubicBezTo>
                <a:cubicBezTo>
                  <a:pt x="390" y="47"/>
                  <a:pt x="390" y="47"/>
                  <a:pt x="390" y="47"/>
                </a:cubicBezTo>
                <a:cubicBezTo>
                  <a:pt x="341" y="42"/>
                  <a:pt x="341" y="42"/>
                  <a:pt x="341" y="42"/>
                </a:cubicBezTo>
                <a:cubicBezTo>
                  <a:pt x="292" y="37"/>
                  <a:pt x="292" y="37"/>
                  <a:pt x="292" y="37"/>
                </a:cubicBezTo>
                <a:cubicBezTo>
                  <a:pt x="194" y="25"/>
                  <a:pt x="194" y="25"/>
                  <a:pt x="194" y="25"/>
                </a:cubicBezTo>
                <a:cubicBezTo>
                  <a:pt x="97" y="13"/>
                  <a:pt x="97" y="13"/>
                  <a:pt x="97" y="13"/>
                </a:cubicBezTo>
                <a:cubicBezTo>
                  <a:pt x="64" y="9"/>
                  <a:pt x="32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6" name="Freeform 110">
            <a:extLst>
              <a:ext uri="{FF2B5EF4-FFF2-40B4-BE49-F238E27FC236}">
                <a16:creationId xmlns:a16="http://schemas.microsoft.com/office/drawing/2014/main" id="{5758756E-B2E4-4CB0-8650-6CEB6188751A}"/>
              </a:ext>
            </a:extLst>
          </p:cNvPr>
          <p:cNvSpPr>
            <a:spLocks/>
          </p:cNvSpPr>
          <p:nvPr userDrawn="1"/>
        </p:nvSpPr>
        <p:spPr bwMode="auto">
          <a:xfrm>
            <a:off x="5059362" y="1797844"/>
            <a:ext cx="190500" cy="25400"/>
          </a:xfrm>
          <a:custGeom>
            <a:avLst/>
            <a:gdLst>
              <a:gd name="T0" fmla="*/ 0 w 120"/>
              <a:gd name="T1" fmla="*/ 0 h 16"/>
              <a:gd name="T2" fmla="*/ 30 w 120"/>
              <a:gd name="T3" fmla="*/ 2 h 16"/>
              <a:gd name="T4" fmla="*/ 60 w 120"/>
              <a:gd name="T5" fmla="*/ 6 h 16"/>
              <a:gd name="T6" fmla="*/ 90 w 120"/>
              <a:gd name="T7" fmla="*/ 10 h 16"/>
              <a:gd name="T8" fmla="*/ 105 w 120"/>
              <a:gd name="T9" fmla="*/ 13 h 16"/>
              <a:gd name="T10" fmla="*/ 120 w 120"/>
              <a:gd name="T11" fmla="*/ 16 h 16"/>
              <a:gd name="T12" fmla="*/ 105 w 120"/>
              <a:gd name="T13" fmla="*/ 15 h 16"/>
              <a:gd name="T14" fmla="*/ 90 w 120"/>
              <a:gd name="T15" fmla="*/ 13 h 16"/>
              <a:gd name="T16" fmla="*/ 59 w 120"/>
              <a:gd name="T17" fmla="*/ 10 h 16"/>
              <a:gd name="T18" fmla="*/ 30 w 120"/>
              <a:gd name="T19" fmla="*/ 5 h 16"/>
              <a:gd name="T20" fmla="*/ 0 w 120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" h="16">
                <a:moveTo>
                  <a:pt x="0" y="0"/>
                </a:moveTo>
                <a:cubicBezTo>
                  <a:pt x="10" y="0"/>
                  <a:pt x="20" y="1"/>
                  <a:pt x="30" y="2"/>
                </a:cubicBezTo>
                <a:cubicBezTo>
                  <a:pt x="40" y="3"/>
                  <a:pt x="50" y="4"/>
                  <a:pt x="60" y="6"/>
                </a:cubicBezTo>
                <a:cubicBezTo>
                  <a:pt x="70" y="7"/>
                  <a:pt x="80" y="8"/>
                  <a:pt x="90" y="10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10" y="14"/>
                  <a:pt x="115" y="14"/>
                  <a:pt x="120" y="16"/>
                </a:cubicBezTo>
                <a:cubicBezTo>
                  <a:pt x="115" y="15"/>
                  <a:pt x="110" y="15"/>
                  <a:pt x="105" y="15"/>
                </a:cubicBezTo>
                <a:cubicBezTo>
                  <a:pt x="90" y="13"/>
                  <a:pt x="90" y="13"/>
                  <a:pt x="90" y="13"/>
                </a:cubicBezTo>
                <a:cubicBezTo>
                  <a:pt x="79" y="12"/>
                  <a:pt x="69" y="11"/>
                  <a:pt x="59" y="10"/>
                </a:cubicBezTo>
                <a:cubicBezTo>
                  <a:pt x="49" y="8"/>
                  <a:pt x="40" y="7"/>
                  <a:pt x="30" y="5"/>
                </a:cubicBezTo>
                <a:cubicBezTo>
                  <a:pt x="20" y="3"/>
                  <a:pt x="10" y="2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7" name="Freeform 111">
            <a:extLst>
              <a:ext uri="{FF2B5EF4-FFF2-40B4-BE49-F238E27FC236}">
                <a16:creationId xmlns:a16="http://schemas.microsoft.com/office/drawing/2014/main" id="{A39533D9-A443-4A14-B205-29F2EF50B435}"/>
              </a:ext>
            </a:extLst>
          </p:cNvPr>
          <p:cNvSpPr>
            <a:spLocks/>
          </p:cNvSpPr>
          <p:nvPr userDrawn="1"/>
        </p:nvSpPr>
        <p:spPr bwMode="auto">
          <a:xfrm>
            <a:off x="5753100" y="1934369"/>
            <a:ext cx="279400" cy="34925"/>
          </a:xfrm>
          <a:custGeom>
            <a:avLst/>
            <a:gdLst>
              <a:gd name="T0" fmla="*/ 0 w 176"/>
              <a:gd name="T1" fmla="*/ 0 h 22"/>
              <a:gd name="T2" fmla="*/ 44 w 176"/>
              <a:gd name="T3" fmla="*/ 4 h 22"/>
              <a:gd name="T4" fmla="*/ 88 w 176"/>
              <a:gd name="T5" fmla="*/ 9 h 22"/>
              <a:gd name="T6" fmla="*/ 132 w 176"/>
              <a:gd name="T7" fmla="*/ 15 h 22"/>
              <a:gd name="T8" fmla="*/ 154 w 176"/>
              <a:gd name="T9" fmla="*/ 18 h 22"/>
              <a:gd name="T10" fmla="*/ 176 w 176"/>
              <a:gd name="T11" fmla="*/ 22 h 22"/>
              <a:gd name="T12" fmla="*/ 154 w 176"/>
              <a:gd name="T13" fmla="*/ 20 h 22"/>
              <a:gd name="T14" fmla="*/ 132 w 176"/>
              <a:gd name="T15" fmla="*/ 18 h 22"/>
              <a:gd name="T16" fmla="*/ 88 w 176"/>
              <a:gd name="T17" fmla="*/ 13 h 22"/>
              <a:gd name="T18" fmla="*/ 44 w 176"/>
              <a:gd name="T19" fmla="*/ 7 h 22"/>
              <a:gd name="T20" fmla="*/ 0 w 176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6" h="22">
                <a:moveTo>
                  <a:pt x="0" y="0"/>
                </a:moveTo>
                <a:cubicBezTo>
                  <a:pt x="15" y="1"/>
                  <a:pt x="30" y="3"/>
                  <a:pt x="44" y="4"/>
                </a:cubicBezTo>
                <a:cubicBezTo>
                  <a:pt x="59" y="6"/>
                  <a:pt x="74" y="7"/>
                  <a:pt x="88" y="9"/>
                </a:cubicBezTo>
                <a:cubicBezTo>
                  <a:pt x="103" y="11"/>
                  <a:pt x="118" y="13"/>
                  <a:pt x="132" y="15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61" y="19"/>
                  <a:pt x="169" y="20"/>
                  <a:pt x="176" y="22"/>
                </a:cubicBezTo>
                <a:cubicBezTo>
                  <a:pt x="169" y="21"/>
                  <a:pt x="161" y="21"/>
                  <a:pt x="154" y="20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17" y="16"/>
                  <a:pt x="103" y="15"/>
                  <a:pt x="88" y="13"/>
                </a:cubicBezTo>
                <a:cubicBezTo>
                  <a:pt x="73" y="11"/>
                  <a:pt x="59" y="9"/>
                  <a:pt x="44" y="7"/>
                </a:cubicBezTo>
                <a:cubicBezTo>
                  <a:pt x="29" y="5"/>
                  <a:pt x="15" y="3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8" name="Freeform 112">
            <a:extLst>
              <a:ext uri="{FF2B5EF4-FFF2-40B4-BE49-F238E27FC236}">
                <a16:creationId xmlns:a16="http://schemas.microsoft.com/office/drawing/2014/main" id="{A925BE2B-C76D-4C6F-9BE8-A655EF907B9A}"/>
              </a:ext>
            </a:extLst>
          </p:cNvPr>
          <p:cNvSpPr>
            <a:spLocks/>
          </p:cNvSpPr>
          <p:nvPr userDrawn="1"/>
        </p:nvSpPr>
        <p:spPr bwMode="auto">
          <a:xfrm>
            <a:off x="5240337" y="1872457"/>
            <a:ext cx="439738" cy="53975"/>
          </a:xfrm>
          <a:custGeom>
            <a:avLst/>
            <a:gdLst>
              <a:gd name="T0" fmla="*/ 0 w 277"/>
              <a:gd name="T1" fmla="*/ 0 h 34"/>
              <a:gd name="T2" fmla="*/ 70 w 277"/>
              <a:gd name="T3" fmla="*/ 7 h 34"/>
              <a:gd name="T4" fmla="*/ 139 w 277"/>
              <a:gd name="T5" fmla="*/ 15 h 34"/>
              <a:gd name="T6" fmla="*/ 208 w 277"/>
              <a:gd name="T7" fmla="*/ 24 h 34"/>
              <a:gd name="T8" fmla="*/ 243 w 277"/>
              <a:gd name="T9" fmla="*/ 29 h 34"/>
              <a:gd name="T10" fmla="*/ 277 w 277"/>
              <a:gd name="T11" fmla="*/ 34 h 34"/>
              <a:gd name="T12" fmla="*/ 242 w 277"/>
              <a:gd name="T13" fmla="*/ 31 h 34"/>
              <a:gd name="T14" fmla="*/ 208 w 277"/>
              <a:gd name="T15" fmla="*/ 27 h 34"/>
              <a:gd name="T16" fmla="*/ 138 w 277"/>
              <a:gd name="T17" fmla="*/ 19 h 34"/>
              <a:gd name="T18" fmla="*/ 69 w 277"/>
              <a:gd name="T19" fmla="*/ 10 h 34"/>
              <a:gd name="T20" fmla="*/ 0 w 277"/>
              <a:gd name="T2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7" h="34">
                <a:moveTo>
                  <a:pt x="0" y="0"/>
                </a:moveTo>
                <a:cubicBezTo>
                  <a:pt x="23" y="2"/>
                  <a:pt x="47" y="5"/>
                  <a:pt x="70" y="7"/>
                </a:cubicBezTo>
                <a:cubicBezTo>
                  <a:pt x="93" y="9"/>
                  <a:pt x="116" y="12"/>
                  <a:pt x="139" y="15"/>
                </a:cubicBezTo>
                <a:cubicBezTo>
                  <a:pt x="162" y="18"/>
                  <a:pt x="185" y="21"/>
                  <a:pt x="208" y="24"/>
                </a:cubicBezTo>
                <a:cubicBezTo>
                  <a:pt x="243" y="29"/>
                  <a:pt x="243" y="29"/>
                  <a:pt x="243" y="29"/>
                </a:cubicBezTo>
                <a:cubicBezTo>
                  <a:pt x="254" y="30"/>
                  <a:pt x="266" y="32"/>
                  <a:pt x="277" y="34"/>
                </a:cubicBezTo>
                <a:cubicBezTo>
                  <a:pt x="266" y="33"/>
                  <a:pt x="254" y="32"/>
                  <a:pt x="242" y="31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85" y="24"/>
                  <a:pt x="162" y="22"/>
                  <a:pt x="138" y="19"/>
                </a:cubicBezTo>
                <a:cubicBezTo>
                  <a:pt x="115" y="16"/>
                  <a:pt x="92" y="13"/>
                  <a:pt x="69" y="10"/>
                </a:cubicBezTo>
                <a:cubicBezTo>
                  <a:pt x="46" y="7"/>
                  <a:pt x="23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9" name="Freeform 113">
            <a:extLst>
              <a:ext uri="{FF2B5EF4-FFF2-40B4-BE49-F238E27FC236}">
                <a16:creationId xmlns:a16="http://schemas.microsoft.com/office/drawing/2014/main" id="{E18A375C-2C81-404D-A5D1-2F0232ACF372}"/>
              </a:ext>
            </a:extLst>
          </p:cNvPr>
          <p:cNvSpPr>
            <a:spLocks/>
          </p:cNvSpPr>
          <p:nvPr userDrawn="1"/>
        </p:nvSpPr>
        <p:spPr bwMode="auto">
          <a:xfrm>
            <a:off x="5008562" y="1843882"/>
            <a:ext cx="198438" cy="23813"/>
          </a:xfrm>
          <a:custGeom>
            <a:avLst/>
            <a:gdLst>
              <a:gd name="T0" fmla="*/ 0 w 125"/>
              <a:gd name="T1" fmla="*/ 0 h 15"/>
              <a:gd name="T2" fmla="*/ 31 w 125"/>
              <a:gd name="T3" fmla="*/ 3 h 15"/>
              <a:gd name="T4" fmla="*/ 63 w 125"/>
              <a:gd name="T5" fmla="*/ 6 h 15"/>
              <a:gd name="T6" fmla="*/ 94 w 125"/>
              <a:gd name="T7" fmla="*/ 10 h 15"/>
              <a:gd name="T8" fmla="*/ 109 w 125"/>
              <a:gd name="T9" fmla="*/ 13 h 15"/>
              <a:gd name="T10" fmla="*/ 125 w 125"/>
              <a:gd name="T11" fmla="*/ 15 h 15"/>
              <a:gd name="T12" fmla="*/ 109 w 125"/>
              <a:gd name="T13" fmla="*/ 15 h 15"/>
              <a:gd name="T14" fmla="*/ 93 w 125"/>
              <a:gd name="T15" fmla="*/ 13 h 15"/>
              <a:gd name="T16" fmla="*/ 62 w 125"/>
              <a:gd name="T17" fmla="*/ 10 h 15"/>
              <a:gd name="T18" fmla="*/ 31 w 125"/>
              <a:gd name="T19" fmla="*/ 6 h 15"/>
              <a:gd name="T20" fmla="*/ 0 w 125"/>
              <a:gd name="T2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15">
                <a:moveTo>
                  <a:pt x="0" y="0"/>
                </a:moveTo>
                <a:cubicBezTo>
                  <a:pt x="11" y="1"/>
                  <a:pt x="21" y="2"/>
                  <a:pt x="31" y="3"/>
                </a:cubicBezTo>
                <a:cubicBezTo>
                  <a:pt x="42" y="4"/>
                  <a:pt x="52" y="5"/>
                  <a:pt x="63" y="6"/>
                </a:cubicBezTo>
                <a:cubicBezTo>
                  <a:pt x="73" y="7"/>
                  <a:pt x="83" y="9"/>
                  <a:pt x="94" y="10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14" y="14"/>
                  <a:pt x="119" y="14"/>
                  <a:pt x="125" y="15"/>
                </a:cubicBezTo>
                <a:cubicBezTo>
                  <a:pt x="119" y="15"/>
                  <a:pt x="114" y="15"/>
                  <a:pt x="109" y="15"/>
                </a:cubicBezTo>
                <a:cubicBezTo>
                  <a:pt x="93" y="13"/>
                  <a:pt x="93" y="13"/>
                  <a:pt x="93" y="13"/>
                </a:cubicBezTo>
                <a:cubicBezTo>
                  <a:pt x="83" y="12"/>
                  <a:pt x="72" y="11"/>
                  <a:pt x="62" y="10"/>
                </a:cubicBezTo>
                <a:cubicBezTo>
                  <a:pt x="52" y="9"/>
                  <a:pt x="41" y="7"/>
                  <a:pt x="31" y="6"/>
                </a:cubicBezTo>
                <a:cubicBezTo>
                  <a:pt x="21" y="4"/>
                  <a:pt x="10" y="2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0" name="Freeform 114">
            <a:extLst>
              <a:ext uri="{FF2B5EF4-FFF2-40B4-BE49-F238E27FC236}">
                <a16:creationId xmlns:a16="http://schemas.microsoft.com/office/drawing/2014/main" id="{4E733739-91DE-4309-BB5E-7F269A2D3102}"/>
              </a:ext>
            </a:extLst>
          </p:cNvPr>
          <p:cNvSpPr>
            <a:spLocks/>
          </p:cNvSpPr>
          <p:nvPr userDrawn="1"/>
        </p:nvSpPr>
        <p:spPr bwMode="auto">
          <a:xfrm>
            <a:off x="5059362" y="1708944"/>
            <a:ext cx="1023938" cy="123825"/>
          </a:xfrm>
          <a:custGeom>
            <a:avLst/>
            <a:gdLst>
              <a:gd name="T0" fmla="*/ 0 w 645"/>
              <a:gd name="T1" fmla="*/ 0 h 78"/>
              <a:gd name="T2" fmla="*/ 81 w 645"/>
              <a:gd name="T3" fmla="*/ 8 h 78"/>
              <a:gd name="T4" fmla="*/ 161 w 645"/>
              <a:gd name="T5" fmla="*/ 18 h 78"/>
              <a:gd name="T6" fmla="*/ 323 w 645"/>
              <a:gd name="T7" fmla="*/ 37 h 78"/>
              <a:gd name="T8" fmla="*/ 484 w 645"/>
              <a:gd name="T9" fmla="*/ 57 h 78"/>
              <a:gd name="T10" fmla="*/ 564 w 645"/>
              <a:gd name="T11" fmla="*/ 67 h 78"/>
              <a:gd name="T12" fmla="*/ 645 w 645"/>
              <a:gd name="T13" fmla="*/ 78 h 78"/>
              <a:gd name="T14" fmla="*/ 564 w 645"/>
              <a:gd name="T15" fmla="*/ 69 h 78"/>
              <a:gd name="T16" fmla="*/ 483 w 645"/>
              <a:gd name="T17" fmla="*/ 60 h 78"/>
              <a:gd name="T18" fmla="*/ 322 w 645"/>
              <a:gd name="T19" fmla="*/ 41 h 78"/>
              <a:gd name="T20" fmla="*/ 161 w 645"/>
              <a:gd name="T21" fmla="*/ 21 h 78"/>
              <a:gd name="T22" fmla="*/ 80 w 645"/>
              <a:gd name="T23" fmla="*/ 10 h 78"/>
              <a:gd name="T24" fmla="*/ 0 w 645"/>
              <a:gd name="T2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5" h="78">
                <a:moveTo>
                  <a:pt x="0" y="0"/>
                </a:moveTo>
                <a:lnTo>
                  <a:pt x="81" y="8"/>
                </a:lnTo>
                <a:lnTo>
                  <a:pt x="161" y="18"/>
                </a:lnTo>
                <a:lnTo>
                  <a:pt x="323" y="37"/>
                </a:lnTo>
                <a:lnTo>
                  <a:pt x="484" y="57"/>
                </a:lnTo>
                <a:lnTo>
                  <a:pt x="564" y="67"/>
                </a:lnTo>
                <a:lnTo>
                  <a:pt x="645" y="78"/>
                </a:lnTo>
                <a:lnTo>
                  <a:pt x="564" y="69"/>
                </a:lnTo>
                <a:lnTo>
                  <a:pt x="483" y="60"/>
                </a:lnTo>
                <a:lnTo>
                  <a:pt x="322" y="41"/>
                </a:lnTo>
                <a:lnTo>
                  <a:pt x="161" y="21"/>
                </a:lnTo>
                <a:lnTo>
                  <a:pt x="8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1" name="Freeform 115">
            <a:extLst>
              <a:ext uri="{FF2B5EF4-FFF2-40B4-BE49-F238E27FC236}">
                <a16:creationId xmlns:a16="http://schemas.microsoft.com/office/drawing/2014/main" id="{320A0AAF-690B-4A5D-B133-DC0CC213E90F}"/>
              </a:ext>
            </a:extLst>
          </p:cNvPr>
          <p:cNvSpPr>
            <a:spLocks/>
          </p:cNvSpPr>
          <p:nvPr userDrawn="1"/>
        </p:nvSpPr>
        <p:spPr bwMode="auto">
          <a:xfrm>
            <a:off x="5564187" y="1726407"/>
            <a:ext cx="534988" cy="65088"/>
          </a:xfrm>
          <a:custGeom>
            <a:avLst/>
            <a:gdLst>
              <a:gd name="T0" fmla="*/ 0 w 337"/>
              <a:gd name="T1" fmla="*/ 0 h 41"/>
              <a:gd name="T2" fmla="*/ 85 w 337"/>
              <a:gd name="T3" fmla="*/ 9 h 41"/>
              <a:gd name="T4" fmla="*/ 169 w 337"/>
              <a:gd name="T5" fmla="*/ 18 h 41"/>
              <a:gd name="T6" fmla="*/ 253 w 337"/>
              <a:gd name="T7" fmla="*/ 29 h 41"/>
              <a:gd name="T8" fmla="*/ 295 w 337"/>
              <a:gd name="T9" fmla="*/ 35 h 41"/>
              <a:gd name="T10" fmla="*/ 337 w 337"/>
              <a:gd name="T11" fmla="*/ 41 h 41"/>
              <a:gd name="T12" fmla="*/ 295 w 337"/>
              <a:gd name="T13" fmla="*/ 37 h 41"/>
              <a:gd name="T14" fmla="*/ 253 w 337"/>
              <a:gd name="T15" fmla="*/ 32 h 41"/>
              <a:gd name="T16" fmla="*/ 169 w 337"/>
              <a:gd name="T17" fmla="*/ 22 h 41"/>
              <a:gd name="T18" fmla="*/ 84 w 337"/>
              <a:gd name="T19" fmla="*/ 12 h 41"/>
              <a:gd name="T20" fmla="*/ 0 w 337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7" h="41">
                <a:moveTo>
                  <a:pt x="0" y="0"/>
                </a:moveTo>
                <a:cubicBezTo>
                  <a:pt x="28" y="3"/>
                  <a:pt x="57" y="6"/>
                  <a:pt x="85" y="9"/>
                </a:cubicBezTo>
                <a:cubicBezTo>
                  <a:pt x="169" y="18"/>
                  <a:pt x="169" y="18"/>
                  <a:pt x="169" y="18"/>
                </a:cubicBezTo>
                <a:cubicBezTo>
                  <a:pt x="253" y="29"/>
                  <a:pt x="253" y="29"/>
                  <a:pt x="253" y="29"/>
                </a:cubicBezTo>
                <a:cubicBezTo>
                  <a:pt x="295" y="35"/>
                  <a:pt x="295" y="35"/>
                  <a:pt x="295" y="35"/>
                </a:cubicBezTo>
                <a:cubicBezTo>
                  <a:pt x="309" y="37"/>
                  <a:pt x="323" y="39"/>
                  <a:pt x="337" y="41"/>
                </a:cubicBezTo>
                <a:cubicBezTo>
                  <a:pt x="323" y="40"/>
                  <a:pt x="309" y="38"/>
                  <a:pt x="295" y="37"/>
                </a:cubicBezTo>
                <a:cubicBezTo>
                  <a:pt x="253" y="32"/>
                  <a:pt x="253" y="32"/>
                  <a:pt x="253" y="3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84" y="12"/>
                  <a:pt x="84" y="12"/>
                  <a:pt x="84" y="12"/>
                </a:cubicBezTo>
                <a:cubicBezTo>
                  <a:pt x="56" y="8"/>
                  <a:pt x="28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2" name="Freeform 116">
            <a:extLst>
              <a:ext uri="{FF2B5EF4-FFF2-40B4-BE49-F238E27FC236}">
                <a16:creationId xmlns:a16="http://schemas.microsoft.com/office/drawing/2014/main" id="{B6CBBB4B-689E-46CE-8D4B-DA0353484519}"/>
              </a:ext>
            </a:extLst>
          </p:cNvPr>
          <p:cNvSpPr>
            <a:spLocks/>
          </p:cNvSpPr>
          <p:nvPr userDrawn="1"/>
        </p:nvSpPr>
        <p:spPr bwMode="auto">
          <a:xfrm>
            <a:off x="5075237" y="1667669"/>
            <a:ext cx="387350" cy="46038"/>
          </a:xfrm>
          <a:custGeom>
            <a:avLst/>
            <a:gdLst>
              <a:gd name="T0" fmla="*/ 0 w 244"/>
              <a:gd name="T1" fmla="*/ 0 h 29"/>
              <a:gd name="T2" fmla="*/ 61 w 244"/>
              <a:gd name="T3" fmla="*/ 5 h 29"/>
              <a:gd name="T4" fmla="*/ 122 w 244"/>
              <a:gd name="T5" fmla="*/ 12 h 29"/>
              <a:gd name="T6" fmla="*/ 183 w 244"/>
              <a:gd name="T7" fmla="*/ 20 h 29"/>
              <a:gd name="T8" fmla="*/ 213 w 244"/>
              <a:gd name="T9" fmla="*/ 24 h 29"/>
              <a:gd name="T10" fmla="*/ 244 w 244"/>
              <a:gd name="T11" fmla="*/ 29 h 29"/>
              <a:gd name="T12" fmla="*/ 213 w 244"/>
              <a:gd name="T13" fmla="*/ 26 h 29"/>
              <a:gd name="T14" fmla="*/ 183 w 244"/>
              <a:gd name="T15" fmla="*/ 23 h 29"/>
              <a:gd name="T16" fmla="*/ 122 w 244"/>
              <a:gd name="T17" fmla="*/ 16 h 29"/>
              <a:gd name="T18" fmla="*/ 61 w 244"/>
              <a:gd name="T19" fmla="*/ 8 h 29"/>
              <a:gd name="T20" fmla="*/ 0 w 244"/>
              <a:gd name="T2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4" h="29">
                <a:moveTo>
                  <a:pt x="0" y="0"/>
                </a:moveTo>
                <a:cubicBezTo>
                  <a:pt x="21" y="1"/>
                  <a:pt x="41" y="3"/>
                  <a:pt x="61" y="5"/>
                </a:cubicBezTo>
                <a:cubicBezTo>
                  <a:pt x="82" y="8"/>
                  <a:pt x="102" y="10"/>
                  <a:pt x="122" y="12"/>
                </a:cubicBezTo>
                <a:cubicBezTo>
                  <a:pt x="143" y="15"/>
                  <a:pt x="163" y="17"/>
                  <a:pt x="183" y="20"/>
                </a:cubicBezTo>
                <a:cubicBezTo>
                  <a:pt x="213" y="24"/>
                  <a:pt x="213" y="24"/>
                  <a:pt x="213" y="24"/>
                </a:cubicBezTo>
                <a:cubicBezTo>
                  <a:pt x="224" y="26"/>
                  <a:pt x="234" y="27"/>
                  <a:pt x="244" y="29"/>
                </a:cubicBezTo>
                <a:cubicBezTo>
                  <a:pt x="234" y="28"/>
                  <a:pt x="223" y="27"/>
                  <a:pt x="213" y="26"/>
                </a:cubicBezTo>
                <a:cubicBezTo>
                  <a:pt x="183" y="23"/>
                  <a:pt x="183" y="23"/>
                  <a:pt x="183" y="23"/>
                </a:cubicBezTo>
                <a:cubicBezTo>
                  <a:pt x="162" y="21"/>
                  <a:pt x="142" y="19"/>
                  <a:pt x="122" y="16"/>
                </a:cubicBezTo>
                <a:cubicBezTo>
                  <a:pt x="102" y="14"/>
                  <a:pt x="81" y="11"/>
                  <a:pt x="61" y="8"/>
                </a:cubicBezTo>
                <a:cubicBezTo>
                  <a:pt x="41" y="6"/>
                  <a:pt x="21" y="3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3" name="Freeform 117">
            <a:extLst>
              <a:ext uri="{FF2B5EF4-FFF2-40B4-BE49-F238E27FC236}">
                <a16:creationId xmlns:a16="http://schemas.microsoft.com/office/drawing/2014/main" id="{7BD9836C-04D9-4007-8E17-DEB91E54BCE5}"/>
              </a:ext>
            </a:extLst>
          </p:cNvPr>
          <p:cNvSpPr>
            <a:spLocks/>
          </p:cNvSpPr>
          <p:nvPr userDrawn="1"/>
        </p:nvSpPr>
        <p:spPr bwMode="auto">
          <a:xfrm>
            <a:off x="5129212" y="1466057"/>
            <a:ext cx="1566863" cy="254000"/>
          </a:xfrm>
          <a:custGeom>
            <a:avLst/>
            <a:gdLst>
              <a:gd name="T0" fmla="*/ 729 w 987"/>
              <a:gd name="T1" fmla="*/ 114 h 160"/>
              <a:gd name="T2" fmla="*/ 0 w 987"/>
              <a:gd name="T3" fmla="*/ 80 h 160"/>
              <a:gd name="T4" fmla="*/ 245 w 987"/>
              <a:gd name="T5" fmla="*/ 16 h 160"/>
              <a:gd name="T6" fmla="*/ 706 w 987"/>
              <a:gd name="T7" fmla="*/ 30 h 160"/>
              <a:gd name="T8" fmla="*/ 729 w 987"/>
              <a:gd name="T9" fmla="*/ 11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7" h="160">
                <a:moveTo>
                  <a:pt x="729" y="114"/>
                </a:moveTo>
                <a:cubicBezTo>
                  <a:pt x="470" y="160"/>
                  <a:pt x="0" y="80"/>
                  <a:pt x="0" y="80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455" y="0"/>
                  <a:pt x="706" y="30"/>
                  <a:pt x="706" y="30"/>
                </a:cubicBezTo>
                <a:cubicBezTo>
                  <a:pt x="706" y="30"/>
                  <a:pt x="987" y="68"/>
                  <a:pt x="729" y="114"/>
                </a:cubicBezTo>
                <a:close/>
              </a:path>
            </a:pathLst>
          </a:custGeom>
          <a:solidFill>
            <a:srgbClr val="498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4" name="Freeform 118">
            <a:extLst>
              <a:ext uri="{FF2B5EF4-FFF2-40B4-BE49-F238E27FC236}">
                <a16:creationId xmlns:a16="http://schemas.microsoft.com/office/drawing/2014/main" id="{84AB7C20-87FD-4A75-B50B-D8B10278BA95}"/>
              </a:ext>
            </a:extLst>
          </p:cNvPr>
          <p:cNvSpPr>
            <a:spLocks/>
          </p:cNvSpPr>
          <p:nvPr userDrawn="1"/>
        </p:nvSpPr>
        <p:spPr bwMode="auto">
          <a:xfrm>
            <a:off x="4819650" y="1010444"/>
            <a:ext cx="171450" cy="831850"/>
          </a:xfrm>
          <a:custGeom>
            <a:avLst/>
            <a:gdLst>
              <a:gd name="T0" fmla="*/ 108 w 108"/>
              <a:gd name="T1" fmla="*/ 525 h 525"/>
              <a:gd name="T2" fmla="*/ 92 w 108"/>
              <a:gd name="T3" fmla="*/ 525 h 525"/>
              <a:gd name="T4" fmla="*/ 76 w 108"/>
              <a:gd name="T5" fmla="*/ 486 h 525"/>
              <a:gd name="T6" fmla="*/ 73 w 108"/>
              <a:gd name="T7" fmla="*/ 525 h 525"/>
              <a:gd name="T8" fmla="*/ 49 w 108"/>
              <a:gd name="T9" fmla="*/ 525 h 525"/>
              <a:gd name="T10" fmla="*/ 41 w 108"/>
              <a:gd name="T11" fmla="*/ 459 h 525"/>
              <a:gd name="T12" fmla="*/ 25 w 108"/>
              <a:gd name="T13" fmla="*/ 525 h 525"/>
              <a:gd name="T14" fmla="*/ 0 w 108"/>
              <a:gd name="T15" fmla="*/ 525 h 525"/>
              <a:gd name="T16" fmla="*/ 33 w 108"/>
              <a:gd name="T17" fmla="*/ 400 h 525"/>
              <a:gd name="T18" fmla="*/ 33 w 108"/>
              <a:gd name="T19" fmla="*/ 400 h 525"/>
              <a:gd name="T20" fmla="*/ 25 w 108"/>
              <a:gd name="T21" fmla="*/ 381 h 525"/>
              <a:gd name="T22" fmla="*/ 43 w 108"/>
              <a:gd name="T23" fmla="*/ 356 h 525"/>
              <a:gd name="T24" fmla="*/ 43 w 108"/>
              <a:gd name="T25" fmla="*/ 0 h 525"/>
              <a:gd name="T26" fmla="*/ 46 w 108"/>
              <a:gd name="T27" fmla="*/ 0 h 525"/>
              <a:gd name="T28" fmla="*/ 52 w 108"/>
              <a:gd name="T29" fmla="*/ 1 h 525"/>
              <a:gd name="T30" fmla="*/ 55 w 108"/>
              <a:gd name="T31" fmla="*/ 2 h 525"/>
              <a:gd name="T32" fmla="*/ 55 w 108"/>
              <a:gd name="T33" fmla="*/ 356 h 525"/>
              <a:gd name="T34" fmla="*/ 73 w 108"/>
              <a:gd name="T35" fmla="*/ 381 h 525"/>
              <a:gd name="T36" fmla="*/ 65 w 108"/>
              <a:gd name="T37" fmla="*/ 400 h 525"/>
              <a:gd name="T38" fmla="*/ 65 w 108"/>
              <a:gd name="T39" fmla="*/ 400 h 525"/>
              <a:gd name="T40" fmla="*/ 108 w 108"/>
              <a:gd name="T41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525">
                <a:moveTo>
                  <a:pt x="108" y="525"/>
                </a:moveTo>
                <a:cubicBezTo>
                  <a:pt x="92" y="525"/>
                  <a:pt x="92" y="525"/>
                  <a:pt x="92" y="525"/>
                </a:cubicBezTo>
                <a:cubicBezTo>
                  <a:pt x="76" y="486"/>
                  <a:pt x="76" y="486"/>
                  <a:pt x="76" y="486"/>
                </a:cubicBezTo>
                <a:cubicBezTo>
                  <a:pt x="73" y="525"/>
                  <a:pt x="73" y="525"/>
                  <a:pt x="73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1" y="459"/>
                  <a:pt x="41" y="459"/>
                  <a:pt x="41" y="459"/>
                </a:cubicBezTo>
                <a:cubicBezTo>
                  <a:pt x="25" y="525"/>
                  <a:pt x="25" y="525"/>
                  <a:pt x="25" y="525"/>
                </a:cubicBezTo>
                <a:cubicBezTo>
                  <a:pt x="0" y="525"/>
                  <a:pt x="0" y="525"/>
                  <a:pt x="0" y="525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28" y="395"/>
                  <a:pt x="25" y="389"/>
                  <a:pt x="25" y="381"/>
                </a:cubicBezTo>
                <a:cubicBezTo>
                  <a:pt x="25" y="369"/>
                  <a:pt x="33" y="359"/>
                  <a:pt x="43" y="356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65" y="359"/>
                  <a:pt x="73" y="369"/>
                  <a:pt x="73" y="381"/>
                </a:cubicBezTo>
                <a:cubicBezTo>
                  <a:pt x="73" y="389"/>
                  <a:pt x="70" y="395"/>
                  <a:pt x="65" y="400"/>
                </a:cubicBezTo>
                <a:cubicBezTo>
                  <a:pt x="65" y="400"/>
                  <a:pt x="65" y="400"/>
                  <a:pt x="65" y="400"/>
                </a:cubicBezTo>
                <a:lnTo>
                  <a:pt x="108" y="525"/>
                </a:ln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5" name="Freeform 119">
            <a:extLst>
              <a:ext uri="{FF2B5EF4-FFF2-40B4-BE49-F238E27FC236}">
                <a16:creationId xmlns:a16="http://schemas.microsoft.com/office/drawing/2014/main" id="{8A0DB78B-DAB6-4D4F-B329-5E4DD74EC7EC}"/>
              </a:ext>
            </a:extLst>
          </p:cNvPr>
          <p:cNvSpPr>
            <a:spLocks/>
          </p:cNvSpPr>
          <p:nvPr userDrawn="1"/>
        </p:nvSpPr>
        <p:spPr bwMode="auto">
          <a:xfrm>
            <a:off x="4819650" y="1010444"/>
            <a:ext cx="90488" cy="831850"/>
          </a:xfrm>
          <a:custGeom>
            <a:avLst/>
            <a:gdLst>
              <a:gd name="T0" fmla="*/ 57 w 57"/>
              <a:gd name="T1" fmla="*/ 525 h 525"/>
              <a:gd name="T2" fmla="*/ 49 w 57"/>
              <a:gd name="T3" fmla="*/ 525 h 525"/>
              <a:gd name="T4" fmla="*/ 41 w 57"/>
              <a:gd name="T5" fmla="*/ 459 h 525"/>
              <a:gd name="T6" fmla="*/ 25 w 57"/>
              <a:gd name="T7" fmla="*/ 525 h 525"/>
              <a:gd name="T8" fmla="*/ 0 w 57"/>
              <a:gd name="T9" fmla="*/ 525 h 525"/>
              <a:gd name="T10" fmla="*/ 33 w 57"/>
              <a:gd name="T11" fmla="*/ 400 h 525"/>
              <a:gd name="T12" fmla="*/ 33 w 57"/>
              <a:gd name="T13" fmla="*/ 400 h 525"/>
              <a:gd name="T14" fmla="*/ 25 w 57"/>
              <a:gd name="T15" fmla="*/ 381 h 525"/>
              <a:gd name="T16" fmla="*/ 43 w 57"/>
              <a:gd name="T17" fmla="*/ 356 h 525"/>
              <a:gd name="T18" fmla="*/ 43 w 57"/>
              <a:gd name="T19" fmla="*/ 0 h 525"/>
              <a:gd name="T20" fmla="*/ 46 w 57"/>
              <a:gd name="T21" fmla="*/ 0 h 525"/>
              <a:gd name="T22" fmla="*/ 46 w 57"/>
              <a:gd name="T23" fmla="*/ 359 h 525"/>
              <a:gd name="T24" fmla="*/ 44 w 57"/>
              <a:gd name="T25" fmla="*/ 400 h 525"/>
              <a:gd name="T26" fmla="*/ 57 w 57"/>
              <a:gd name="T27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" h="525">
                <a:moveTo>
                  <a:pt x="57" y="525"/>
                </a:moveTo>
                <a:cubicBezTo>
                  <a:pt x="49" y="525"/>
                  <a:pt x="49" y="525"/>
                  <a:pt x="49" y="525"/>
                </a:cubicBezTo>
                <a:cubicBezTo>
                  <a:pt x="41" y="459"/>
                  <a:pt x="41" y="459"/>
                  <a:pt x="41" y="459"/>
                </a:cubicBezTo>
                <a:cubicBezTo>
                  <a:pt x="25" y="525"/>
                  <a:pt x="25" y="525"/>
                  <a:pt x="25" y="525"/>
                </a:cubicBezTo>
                <a:cubicBezTo>
                  <a:pt x="0" y="525"/>
                  <a:pt x="0" y="525"/>
                  <a:pt x="0" y="525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28" y="395"/>
                  <a:pt x="25" y="389"/>
                  <a:pt x="25" y="381"/>
                </a:cubicBezTo>
                <a:cubicBezTo>
                  <a:pt x="25" y="369"/>
                  <a:pt x="33" y="359"/>
                  <a:pt x="43" y="356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359"/>
                  <a:pt x="46" y="359"/>
                  <a:pt x="46" y="359"/>
                </a:cubicBezTo>
                <a:cubicBezTo>
                  <a:pt x="46" y="359"/>
                  <a:pt x="23" y="381"/>
                  <a:pt x="44" y="400"/>
                </a:cubicBezTo>
                <a:lnTo>
                  <a:pt x="57" y="525"/>
                </a:lnTo>
                <a:close/>
              </a:path>
            </a:pathLst>
          </a:custGeom>
          <a:solidFill>
            <a:srgbClr val="DD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6" name="Freeform 120">
            <a:extLst>
              <a:ext uri="{FF2B5EF4-FFF2-40B4-BE49-F238E27FC236}">
                <a16:creationId xmlns:a16="http://schemas.microsoft.com/office/drawing/2014/main" id="{6A6D788C-E7A2-4E0E-9791-444F25E36DB2}"/>
              </a:ext>
            </a:extLst>
          </p:cNvPr>
          <p:cNvSpPr>
            <a:spLocks/>
          </p:cNvSpPr>
          <p:nvPr userDrawn="1"/>
        </p:nvSpPr>
        <p:spPr bwMode="auto">
          <a:xfrm>
            <a:off x="4743450" y="629444"/>
            <a:ext cx="2636838" cy="593725"/>
          </a:xfrm>
          <a:custGeom>
            <a:avLst/>
            <a:gdLst>
              <a:gd name="T0" fmla="*/ 1661 w 1661"/>
              <a:gd name="T1" fmla="*/ 200 h 374"/>
              <a:gd name="T2" fmla="*/ 1661 w 1661"/>
              <a:gd name="T3" fmla="*/ 217 h 374"/>
              <a:gd name="T4" fmla="*/ 805 w 1661"/>
              <a:gd name="T5" fmla="*/ 373 h 374"/>
              <a:gd name="T6" fmla="*/ 797 w 1661"/>
              <a:gd name="T7" fmla="*/ 374 h 374"/>
              <a:gd name="T8" fmla="*/ 0 w 1661"/>
              <a:gd name="T9" fmla="*/ 222 h 374"/>
              <a:gd name="T10" fmla="*/ 0 w 1661"/>
              <a:gd name="T11" fmla="*/ 200 h 374"/>
              <a:gd name="T12" fmla="*/ 827 w 1661"/>
              <a:gd name="T13" fmla="*/ 1 h 374"/>
              <a:gd name="T14" fmla="*/ 828 w 1661"/>
              <a:gd name="T15" fmla="*/ 1 h 374"/>
              <a:gd name="T16" fmla="*/ 830 w 1661"/>
              <a:gd name="T17" fmla="*/ 0 h 374"/>
              <a:gd name="T18" fmla="*/ 1661 w 1661"/>
              <a:gd name="T19" fmla="*/ 20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1" h="374">
                <a:moveTo>
                  <a:pt x="1661" y="200"/>
                </a:moveTo>
                <a:cubicBezTo>
                  <a:pt x="1661" y="217"/>
                  <a:pt x="1661" y="217"/>
                  <a:pt x="1661" y="217"/>
                </a:cubicBezTo>
                <a:cubicBezTo>
                  <a:pt x="805" y="373"/>
                  <a:pt x="805" y="373"/>
                  <a:pt x="805" y="373"/>
                </a:cubicBezTo>
                <a:cubicBezTo>
                  <a:pt x="797" y="374"/>
                  <a:pt x="797" y="374"/>
                  <a:pt x="797" y="374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00"/>
                  <a:pt x="0" y="200"/>
                  <a:pt x="0" y="200"/>
                </a:cubicBezTo>
                <a:cubicBezTo>
                  <a:pt x="827" y="1"/>
                  <a:pt x="827" y="1"/>
                  <a:pt x="827" y="1"/>
                </a:cubicBezTo>
                <a:cubicBezTo>
                  <a:pt x="828" y="1"/>
                  <a:pt x="828" y="1"/>
                  <a:pt x="828" y="1"/>
                </a:cubicBezTo>
                <a:cubicBezTo>
                  <a:pt x="829" y="0"/>
                  <a:pt x="830" y="0"/>
                  <a:pt x="830" y="0"/>
                </a:cubicBezTo>
                <a:lnTo>
                  <a:pt x="1661" y="20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7" name="Freeform 121">
            <a:extLst>
              <a:ext uri="{FF2B5EF4-FFF2-40B4-BE49-F238E27FC236}">
                <a16:creationId xmlns:a16="http://schemas.microsoft.com/office/drawing/2014/main" id="{9F89ACBD-A5C4-4E4D-A73A-9088E675C2E1}"/>
              </a:ext>
            </a:extLst>
          </p:cNvPr>
          <p:cNvSpPr>
            <a:spLocks/>
          </p:cNvSpPr>
          <p:nvPr userDrawn="1"/>
        </p:nvSpPr>
        <p:spPr bwMode="auto">
          <a:xfrm>
            <a:off x="5322887" y="1092994"/>
            <a:ext cx="1382713" cy="561975"/>
          </a:xfrm>
          <a:custGeom>
            <a:avLst/>
            <a:gdLst>
              <a:gd name="T0" fmla="*/ 871 w 871"/>
              <a:gd name="T1" fmla="*/ 3 h 355"/>
              <a:gd name="T2" fmla="*/ 871 w 871"/>
              <a:gd name="T3" fmla="*/ 301 h 355"/>
              <a:gd name="T4" fmla="*/ 436 w 871"/>
              <a:gd name="T5" fmla="*/ 355 h 355"/>
              <a:gd name="T6" fmla="*/ 430 w 871"/>
              <a:gd name="T7" fmla="*/ 355 h 355"/>
              <a:gd name="T8" fmla="*/ 0 w 871"/>
              <a:gd name="T9" fmla="*/ 301 h 355"/>
              <a:gd name="T10" fmla="*/ 0 w 871"/>
              <a:gd name="T11" fmla="*/ 0 h 355"/>
              <a:gd name="T12" fmla="*/ 436 w 871"/>
              <a:gd name="T13" fmla="*/ 49 h 355"/>
              <a:gd name="T14" fmla="*/ 871 w 871"/>
              <a:gd name="T15" fmla="*/ 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1" h="355">
                <a:moveTo>
                  <a:pt x="871" y="3"/>
                </a:moveTo>
                <a:cubicBezTo>
                  <a:pt x="871" y="301"/>
                  <a:pt x="871" y="301"/>
                  <a:pt x="871" y="301"/>
                </a:cubicBezTo>
                <a:cubicBezTo>
                  <a:pt x="871" y="301"/>
                  <a:pt x="767" y="355"/>
                  <a:pt x="436" y="355"/>
                </a:cubicBezTo>
                <a:cubicBezTo>
                  <a:pt x="430" y="355"/>
                  <a:pt x="430" y="355"/>
                  <a:pt x="430" y="355"/>
                </a:cubicBezTo>
                <a:cubicBezTo>
                  <a:pt x="107" y="355"/>
                  <a:pt x="0" y="301"/>
                  <a:pt x="0" y="301"/>
                </a:cubicBezTo>
                <a:cubicBezTo>
                  <a:pt x="0" y="0"/>
                  <a:pt x="0" y="0"/>
                  <a:pt x="0" y="0"/>
                </a:cubicBezTo>
                <a:cubicBezTo>
                  <a:pt x="436" y="49"/>
                  <a:pt x="436" y="49"/>
                  <a:pt x="436" y="49"/>
                </a:cubicBezTo>
                <a:lnTo>
                  <a:pt x="871" y="3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8" name="Freeform 122">
            <a:extLst>
              <a:ext uri="{FF2B5EF4-FFF2-40B4-BE49-F238E27FC236}">
                <a16:creationId xmlns:a16="http://schemas.microsoft.com/office/drawing/2014/main" id="{B5D9F8C0-77E7-4BC8-8A12-717983EDAB25}"/>
              </a:ext>
            </a:extLst>
          </p:cNvPr>
          <p:cNvSpPr>
            <a:spLocks/>
          </p:cNvSpPr>
          <p:nvPr userDrawn="1"/>
        </p:nvSpPr>
        <p:spPr bwMode="auto">
          <a:xfrm>
            <a:off x="5322887" y="1092994"/>
            <a:ext cx="692150" cy="561975"/>
          </a:xfrm>
          <a:custGeom>
            <a:avLst/>
            <a:gdLst>
              <a:gd name="T0" fmla="*/ 436 w 436"/>
              <a:gd name="T1" fmla="*/ 82 h 355"/>
              <a:gd name="T2" fmla="*/ 436 w 436"/>
              <a:gd name="T3" fmla="*/ 355 h 355"/>
              <a:gd name="T4" fmla="*/ 0 w 436"/>
              <a:gd name="T5" fmla="*/ 301 h 355"/>
              <a:gd name="T6" fmla="*/ 0 w 436"/>
              <a:gd name="T7" fmla="*/ 0 h 355"/>
              <a:gd name="T8" fmla="*/ 436 w 436"/>
              <a:gd name="T9" fmla="*/ 82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355">
                <a:moveTo>
                  <a:pt x="436" y="82"/>
                </a:moveTo>
                <a:cubicBezTo>
                  <a:pt x="436" y="355"/>
                  <a:pt x="436" y="355"/>
                  <a:pt x="436" y="355"/>
                </a:cubicBezTo>
                <a:cubicBezTo>
                  <a:pt x="113" y="355"/>
                  <a:pt x="0" y="301"/>
                  <a:pt x="0" y="301"/>
                </a:cubicBezTo>
                <a:cubicBezTo>
                  <a:pt x="0" y="0"/>
                  <a:pt x="0" y="0"/>
                  <a:pt x="0" y="0"/>
                </a:cubicBezTo>
                <a:lnTo>
                  <a:pt x="436" y="82"/>
                </a:lnTo>
                <a:close/>
              </a:path>
            </a:pathLst>
          </a:custGeom>
          <a:solidFill>
            <a:srgbClr val="1616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9" name="Freeform 123">
            <a:extLst>
              <a:ext uri="{FF2B5EF4-FFF2-40B4-BE49-F238E27FC236}">
                <a16:creationId xmlns:a16="http://schemas.microsoft.com/office/drawing/2014/main" id="{E97064D4-E4A2-4EFC-B37A-B28283429E00}"/>
              </a:ext>
            </a:extLst>
          </p:cNvPr>
          <p:cNvSpPr>
            <a:spLocks/>
          </p:cNvSpPr>
          <p:nvPr userDrawn="1"/>
        </p:nvSpPr>
        <p:spPr bwMode="auto">
          <a:xfrm>
            <a:off x="4743450" y="946944"/>
            <a:ext cx="2636838" cy="276225"/>
          </a:xfrm>
          <a:custGeom>
            <a:avLst/>
            <a:gdLst>
              <a:gd name="T0" fmla="*/ 1661 w 1661"/>
              <a:gd name="T1" fmla="*/ 0 h 174"/>
              <a:gd name="T2" fmla="*/ 1661 w 1661"/>
              <a:gd name="T3" fmla="*/ 17 h 174"/>
              <a:gd name="T4" fmla="*/ 801 w 1661"/>
              <a:gd name="T5" fmla="*/ 174 h 174"/>
              <a:gd name="T6" fmla="*/ 797 w 1661"/>
              <a:gd name="T7" fmla="*/ 173 h 174"/>
              <a:gd name="T8" fmla="*/ 0 w 1661"/>
              <a:gd name="T9" fmla="*/ 22 h 174"/>
              <a:gd name="T10" fmla="*/ 0 w 1661"/>
              <a:gd name="T11" fmla="*/ 0 h 174"/>
              <a:gd name="T12" fmla="*/ 797 w 1661"/>
              <a:gd name="T13" fmla="*/ 140 h 174"/>
              <a:gd name="T14" fmla="*/ 801 w 1661"/>
              <a:gd name="T15" fmla="*/ 141 h 174"/>
              <a:gd name="T16" fmla="*/ 1661 w 1661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1" h="174">
                <a:moveTo>
                  <a:pt x="1661" y="0"/>
                </a:moveTo>
                <a:lnTo>
                  <a:pt x="1661" y="17"/>
                </a:lnTo>
                <a:lnTo>
                  <a:pt x="801" y="174"/>
                </a:lnTo>
                <a:lnTo>
                  <a:pt x="797" y="173"/>
                </a:lnTo>
                <a:lnTo>
                  <a:pt x="0" y="22"/>
                </a:lnTo>
                <a:lnTo>
                  <a:pt x="0" y="0"/>
                </a:lnTo>
                <a:lnTo>
                  <a:pt x="797" y="140"/>
                </a:lnTo>
                <a:lnTo>
                  <a:pt x="801" y="141"/>
                </a:lnTo>
                <a:lnTo>
                  <a:pt x="1661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0" name="Freeform 124">
            <a:extLst>
              <a:ext uri="{FF2B5EF4-FFF2-40B4-BE49-F238E27FC236}">
                <a16:creationId xmlns:a16="http://schemas.microsoft.com/office/drawing/2014/main" id="{7351DD99-FFAA-4C0B-B792-2AE44E166702}"/>
              </a:ext>
            </a:extLst>
          </p:cNvPr>
          <p:cNvSpPr>
            <a:spLocks/>
          </p:cNvSpPr>
          <p:nvPr userDrawn="1"/>
        </p:nvSpPr>
        <p:spPr bwMode="auto">
          <a:xfrm>
            <a:off x="4743450" y="946944"/>
            <a:ext cx="1271588" cy="276225"/>
          </a:xfrm>
          <a:custGeom>
            <a:avLst/>
            <a:gdLst>
              <a:gd name="T0" fmla="*/ 801 w 801"/>
              <a:gd name="T1" fmla="*/ 141 h 174"/>
              <a:gd name="T2" fmla="*/ 801 w 801"/>
              <a:gd name="T3" fmla="*/ 174 h 174"/>
              <a:gd name="T4" fmla="*/ 0 w 801"/>
              <a:gd name="T5" fmla="*/ 22 h 174"/>
              <a:gd name="T6" fmla="*/ 0 w 801"/>
              <a:gd name="T7" fmla="*/ 0 h 174"/>
              <a:gd name="T8" fmla="*/ 801 w 801"/>
              <a:gd name="T9" fmla="*/ 14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1" h="174">
                <a:moveTo>
                  <a:pt x="801" y="141"/>
                </a:moveTo>
                <a:lnTo>
                  <a:pt x="801" y="174"/>
                </a:lnTo>
                <a:lnTo>
                  <a:pt x="0" y="22"/>
                </a:lnTo>
                <a:lnTo>
                  <a:pt x="0" y="0"/>
                </a:lnTo>
                <a:lnTo>
                  <a:pt x="801" y="141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1" name="Freeform 125">
            <a:extLst>
              <a:ext uri="{FF2B5EF4-FFF2-40B4-BE49-F238E27FC236}">
                <a16:creationId xmlns:a16="http://schemas.microsoft.com/office/drawing/2014/main" id="{E0E70A0A-CAE8-46D3-9B3C-15D9A4E1011A}"/>
              </a:ext>
            </a:extLst>
          </p:cNvPr>
          <p:cNvSpPr>
            <a:spLocks/>
          </p:cNvSpPr>
          <p:nvPr userDrawn="1"/>
        </p:nvSpPr>
        <p:spPr bwMode="auto">
          <a:xfrm>
            <a:off x="4908550" y="1578769"/>
            <a:ext cx="22225" cy="60325"/>
          </a:xfrm>
          <a:custGeom>
            <a:avLst/>
            <a:gdLst>
              <a:gd name="T0" fmla="*/ 0 w 14"/>
              <a:gd name="T1" fmla="*/ 0 h 38"/>
              <a:gd name="T2" fmla="*/ 14 w 14"/>
              <a:gd name="T3" fmla="*/ 17 h 38"/>
              <a:gd name="T4" fmla="*/ 13 w 14"/>
              <a:gd name="T5" fmla="*/ 28 h 38"/>
              <a:gd name="T6" fmla="*/ 11 w 14"/>
              <a:gd name="T7" fmla="*/ 33 h 38"/>
              <a:gd name="T8" fmla="*/ 7 w 14"/>
              <a:gd name="T9" fmla="*/ 38 h 38"/>
              <a:gd name="T10" fmla="*/ 9 w 14"/>
              <a:gd name="T11" fmla="*/ 33 h 38"/>
              <a:gd name="T12" fmla="*/ 11 w 14"/>
              <a:gd name="T13" fmla="*/ 28 h 38"/>
              <a:gd name="T14" fmla="*/ 11 w 14"/>
              <a:gd name="T15" fmla="*/ 25 h 38"/>
              <a:gd name="T16" fmla="*/ 11 w 14"/>
              <a:gd name="T17" fmla="*/ 23 h 38"/>
              <a:gd name="T18" fmla="*/ 11 w 14"/>
              <a:gd name="T19" fmla="*/ 20 h 38"/>
              <a:gd name="T20" fmla="*/ 11 w 14"/>
              <a:gd name="T21" fmla="*/ 17 h 38"/>
              <a:gd name="T22" fmla="*/ 7 w 14"/>
              <a:gd name="T23" fmla="*/ 8 h 38"/>
              <a:gd name="T24" fmla="*/ 0 w 14"/>
              <a:gd name="T2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38">
                <a:moveTo>
                  <a:pt x="0" y="0"/>
                </a:moveTo>
                <a:cubicBezTo>
                  <a:pt x="6" y="3"/>
                  <a:pt x="12" y="9"/>
                  <a:pt x="14" y="17"/>
                </a:cubicBezTo>
                <a:cubicBezTo>
                  <a:pt x="14" y="21"/>
                  <a:pt x="14" y="25"/>
                  <a:pt x="13" y="28"/>
                </a:cubicBezTo>
                <a:cubicBezTo>
                  <a:pt x="12" y="30"/>
                  <a:pt x="11" y="32"/>
                  <a:pt x="11" y="33"/>
                </a:cubicBezTo>
                <a:cubicBezTo>
                  <a:pt x="10" y="35"/>
                  <a:pt x="8" y="36"/>
                  <a:pt x="7" y="38"/>
                </a:cubicBezTo>
                <a:cubicBezTo>
                  <a:pt x="8" y="36"/>
                  <a:pt x="9" y="34"/>
                  <a:pt x="9" y="33"/>
                </a:cubicBezTo>
                <a:cubicBezTo>
                  <a:pt x="10" y="31"/>
                  <a:pt x="10" y="29"/>
                  <a:pt x="11" y="28"/>
                </a:cubicBezTo>
                <a:cubicBezTo>
                  <a:pt x="11" y="27"/>
                  <a:pt x="11" y="26"/>
                  <a:pt x="11" y="25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2"/>
                  <a:pt x="11" y="21"/>
                  <a:pt x="11" y="20"/>
                </a:cubicBezTo>
                <a:cubicBezTo>
                  <a:pt x="11" y="19"/>
                  <a:pt x="11" y="18"/>
                  <a:pt x="11" y="17"/>
                </a:cubicBezTo>
                <a:cubicBezTo>
                  <a:pt x="10" y="14"/>
                  <a:pt x="9" y="11"/>
                  <a:pt x="7" y="8"/>
                </a:cubicBezTo>
                <a:cubicBezTo>
                  <a:pt x="5" y="5"/>
                  <a:pt x="2" y="2"/>
                  <a:pt x="0" y="0"/>
                </a:cubicBezTo>
                <a:close/>
              </a:path>
            </a:pathLst>
          </a:custGeom>
          <a:solidFill>
            <a:srgbClr val="FFE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2" name="Freeform 126">
            <a:extLst>
              <a:ext uri="{FF2B5EF4-FFF2-40B4-BE49-F238E27FC236}">
                <a16:creationId xmlns:a16="http://schemas.microsoft.com/office/drawing/2014/main" id="{5B195A01-892A-441A-8F86-1FA17DD654B2}"/>
              </a:ext>
            </a:extLst>
          </p:cNvPr>
          <p:cNvSpPr>
            <a:spLocks/>
          </p:cNvSpPr>
          <p:nvPr userDrawn="1"/>
        </p:nvSpPr>
        <p:spPr bwMode="auto">
          <a:xfrm>
            <a:off x="4924425" y="1667669"/>
            <a:ext cx="55563" cy="157163"/>
          </a:xfrm>
          <a:custGeom>
            <a:avLst/>
            <a:gdLst>
              <a:gd name="T0" fmla="*/ 0 w 35"/>
              <a:gd name="T1" fmla="*/ 0 h 99"/>
              <a:gd name="T2" fmla="*/ 10 w 35"/>
              <a:gd name="T3" fmla="*/ 24 h 99"/>
              <a:gd name="T4" fmla="*/ 19 w 35"/>
              <a:gd name="T5" fmla="*/ 49 h 99"/>
              <a:gd name="T6" fmla="*/ 28 w 35"/>
              <a:gd name="T7" fmla="*/ 74 h 99"/>
              <a:gd name="T8" fmla="*/ 35 w 35"/>
              <a:gd name="T9" fmla="*/ 99 h 99"/>
              <a:gd name="T10" fmla="*/ 26 w 35"/>
              <a:gd name="T11" fmla="*/ 75 h 99"/>
              <a:gd name="T12" fmla="*/ 16 w 35"/>
              <a:gd name="T13" fmla="*/ 50 h 99"/>
              <a:gd name="T14" fmla="*/ 8 w 35"/>
              <a:gd name="T15" fmla="*/ 25 h 99"/>
              <a:gd name="T16" fmla="*/ 0 w 35"/>
              <a:gd name="T17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99">
                <a:moveTo>
                  <a:pt x="0" y="0"/>
                </a:moveTo>
                <a:cubicBezTo>
                  <a:pt x="4" y="8"/>
                  <a:pt x="7" y="16"/>
                  <a:pt x="10" y="24"/>
                </a:cubicBezTo>
                <a:cubicBezTo>
                  <a:pt x="13" y="32"/>
                  <a:pt x="16" y="41"/>
                  <a:pt x="19" y="49"/>
                </a:cubicBezTo>
                <a:cubicBezTo>
                  <a:pt x="22" y="57"/>
                  <a:pt x="25" y="66"/>
                  <a:pt x="28" y="74"/>
                </a:cubicBezTo>
                <a:cubicBezTo>
                  <a:pt x="30" y="82"/>
                  <a:pt x="33" y="91"/>
                  <a:pt x="35" y="99"/>
                </a:cubicBezTo>
                <a:cubicBezTo>
                  <a:pt x="32" y="91"/>
                  <a:pt x="29" y="83"/>
                  <a:pt x="26" y="75"/>
                </a:cubicBezTo>
                <a:cubicBezTo>
                  <a:pt x="22" y="66"/>
                  <a:pt x="20" y="58"/>
                  <a:pt x="16" y="50"/>
                </a:cubicBezTo>
                <a:cubicBezTo>
                  <a:pt x="14" y="42"/>
                  <a:pt x="11" y="33"/>
                  <a:pt x="8" y="25"/>
                </a:cubicBezTo>
                <a:cubicBezTo>
                  <a:pt x="5" y="16"/>
                  <a:pt x="3" y="8"/>
                  <a:pt x="0" y="0"/>
                </a:cubicBezTo>
                <a:close/>
              </a:path>
            </a:pathLst>
          </a:custGeom>
          <a:solidFill>
            <a:srgbClr val="FFE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3" name="Freeform 127">
            <a:extLst>
              <a:ext uri="{FF2B5EF4-FFF2-40B4-BE49-F238E27FC236}">
                <a16:creationId xmlns:a16="http://schemas.microsoft.com/office/drawing/2014/main" id="{7630A029-9278-4A96-A3BF-DFB680600E4C}"/>
              </a:ext>
            </a:extLst>
          </p:cNvPr>
          <p:cNvSpPr>
            <a:spLocks/>
          </p:cNvSpPr>
          <p:nvPr userDrawn="1"/>
        </p:nvSpPr>
        <p:spPr bwMode="auto">
          <a:xfrm>
            <a:off x="4900612" y="1310482"/>
            <a:ext cx="3175" cy="257175"/>
          </a:xfrm>
          <a:custGeom>
            <a:avLst/>
            <a:gdLst>
              <a:gd name="T0" fmla="*/ 1 w 2"/>
              <a:gd name="T1" fmla="*/ 0 h 163"/>
              <a:gd name="T2" fmla="*/ 2 w 2"/>
              <a:gd name="T3" fmla="*/ 41 h 163"/>
              <a:gd name="T4" fmla="*/ 2 w 2"/>
              <a:gd name="T5" fmla="*/ 82 h 163"/>
              <a:gd name="T6" fmla="*/ 2 w 2"/>
              <a:gd name="T7" fmla="*/ 122 h 163"/>
              <a:gd name="T8" fmla="*/ 1 w 2"/>
              <a:gd name="T9" fmla="*/ 163 h 163"/>
              <a:gd name="T10" fmla="*/ 0 w 2"/>
              <a:gd name="T11" fmla="*/ 122 h 163"/>
              <a:gd name="T12" fmla="*/ 0 w 2"/>
              <a:gd name="T13" fmla="*/ 82 h 163"/>
              <a:gd name="T14" fmla="*/ 0 w 2"/>
              <a:gd name="T15" fmla="*/ 41 h 163"/>
              <a:gd name="T16" fmla="*/ 1 w 2"/>
              <a:gd name="T1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63">
                <a:moveTo>
                  <a:pt x="1" y="0"/>
                </a:moveTo>
                <a:cubicBezTo>
                  <a:pt x="2" y="14"/>
                  <a:pt x="2" y="27"/>
                  <a:pt x="2" y="41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36"/>
                  <a:pt x="2" y="150"/>
                  <a:pt x="1" y="163"/>
                </a:cubicBezTo>
                <a:cubicBezTo>
                  <a:pt x="1" y="150"/>
                  <a:pt x="1" y="136"/>
                  <a:pt x="0" y="12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27"/>
                  <a:pt x="1" y="14"/>
                  <a:pt x="1" y="0"/>
                </a:cubicBezTo>
                <a:close/>
              </a:path>
            </a:pathLst>
          </a:custGeom>
          <a:solidFill>
            <a:srgbClr val="FFE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4" name="Freeform 128">
            <a:extLst>
              <a:ext uri="{FF2B5EF4-FFF2-40B4-BE49-F238E27FC236}">
                <a16:creationId xmlns:a16="http://schemas.microsoft.com/office/drawing/2014/main" id="{44ABBABF-B37C-46A7-A0B4-EECC5EDFD455}"/>
              </a:ext>
            </a:extLst>
          </p:cNvPr>
          <p:cNvSpPr>
            <a:spLocks/>
          </p:cNvSpPr>
          <p:nvPr userDrawn="1"/>
        </p:nvSpPr>
        <p:spPr bwMode="auto">
          <a:xfrm>
            <a:off x="6746875" y="1469232"/>
            <a:ext cx="317500" cy="88900"/>
          </a:xfrm>
          <a:custGeom>
            <a:avLst/>
            <a:gdLst>
              <a:gd name="T0" fmla="*/ 0 w 200"/>
              <a:gd name="T1" fmla="*/ 0 h 56"/>
              <a:gd name="T2" fmla="*/ 49 w 200"/>
              <a:gd name="T3" fmla="*/ 5 h 56"/>
              <a:gd name="T4" fmla="*/ 97 w 200"/>
              <a:gd name="T5" fmla="*/ 10 h 56"/>
              <a:gd name="T6" fmla="*/ 145 w 200"/>
              <a:gd name="T7" fmla="*/ 15 h 56"/>
              <a:gd name="T8" fmla="*/ 194 w 200"/>
              <a:gd name="T9" fmla="*/ 21 h 56"/>
              <a:gd name="T10" fmla="*/ 200 w 200"/>
              <a:gd name="T11" fmla="*/ 22 h 56"/>
              <a:gd name="T12" fmla="*/ 194 w 200"/>
              <a:gd name="T13" fmla="*/ 24 h 56"/>
              <a:gd name="T14" fmla="*/ 136 w 200"/>
              <a:gd name="T15" fmla="*/ 40 h 56"/>
              <a:gd name="T16" fmla="*/ 78 w 200"/>
              <a:gd name="T17" fmla="*/ 56 h 56"/>
              <a:gd name="T18" fmla="*/ 136 w 200"/>
              <a:gd name="T19" fmla="*/ 38 h 56"/>
              <a:gd name="T20" fmla="*/ 193 w 200"/>
              <a:gd name="T21" fmla="*/ 21 h 56"/>
              <a:gd name="T22" fmla="*/ 194 w 200"/>
              <a:gd name="T23" fmla="*/ 24 h 56"/>
              <a:gd name="T24" fmla="*/ 145 w 200"/>
              <a:gd name="T25" fmla="*/ 18 h 56"/>
              <a:gd name="T26" fmla="*/ 97 w 200"/>
              <a:gd name="T27" fmla="*/ 12 h 56"/>
              <a:gd name="T28" fmla="*/ 49 w 200"/>
              <a:gd name="T29" fmla="*/ 6 h 56"/>
              <a:gd name="T30" fmla="*/ 0 w 200"/>
              <a:gd name="T3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56">
                <a:moveTo>
                  <a:pt x="0" y="0"/>
                </a:moveTo>
                <a:cubicBezTo>
                  <a:pt x="16" y="1"/>
                  <a:pt x="33" y="3"/>
                  <a:pt x="49" y="5"/>
                </a:cubicBezTo>
                <a:cubicBezTo>
                  <a:pt x="65" y="6"/>
                  <a:pt x="81" y="8"/>
                  <a:pt x="97" y="10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94" y="21"/>
                  <a:pt x="194" y="21"/>
                  <a:pt x="194" y="21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94" y="24"/>
                  <a:pt x="194" y="24"/>
                  <a:pt x="194" y="24"/>
                </a:cubicBezTo>
                <a:cubicBezTo>
                  <a:pt x="175" y="29"/>
                  <a:pt x="156" y="34"/>
                  <a:pt x="136" y="40"/>
                </a:cubicBezTo>
                <a:cubicBezTo>
                  <a:pt x="117" y="45"/>
                  <a:pt x="98" y="50"/>
                  <a:pt x="78" y="56"/>
                </a:cubicBezTo>
                <a:cubicBezTo>
                  <a:pt x="98" y="50"/>
                  <a:pt x="117" y="44"/>
                  <a:pt x="136" y="38"/>
                </a:cubicBezTo>
                <a:cubicBezTo>
                  <a:pt x="155" y="32"/>
                  <a:pt x="174" y="27"/>
                  <a:pt x="193" y="21"/>
                </a:cubicBezTo>
                <a:cubicBezTo>
                  <a:pt x="194" y="24"/>
                  <a:pt x="194" y="24"/>
                  <a:pt x="194" y="24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97" y="12"/>
                  <a:pt x="97" y="12"/>
                  <a:pt x="97" y="12"/>
                </a:cubicBezTo>
                <a:cubicBezTo>
                  <a:pt x="81" y="10"/>
                  <a:pt x="65" y="8"/>
                  <a:pt x="49" y="6"/>
                </a:cubicBezTo>
                <a:cubicBezTo>
                  <a:pt x="32" y="4"/>
                  <a:pt x="16" y="2"/>
                  <a:pt x="0" y="0"/>
                </a:cubicBezTo>
                <a:close/>
              </a:path>
            </a:pathLst>
          </a:custGeom>
          <a:solidFill>
            <a:srgbClr val="90B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5" name="Freeform 129">
            <a:extLst>
              <a:ext uri="{FF2B5EF4-FFF2-40B4-BE49-F238E27FC236}">
                <a16:creationId xmlns:a16="http://schemas.microsoft.com/office/drawing/2014/main" id="{987DC993-7DB1-46AC-922C-56C3007B01F7}"/>
              </a:ext>
            </a:extLst>
          </p:cNvPr>
          <p:cNvSpPr>
            <a:spLocks/>
          </p:cNvSpPr>
          <p:nvPr userDrawn="1"/>
        </p:nvSpPr>
        <p:spPr bwMode="auto">
          <a:xfrm>
            <a:off x="6183312" y="1604169"/>
            <a:ext cx="515938" cy="146050"/>
          </a:xfrm>
          <a:custGeom>
            <a:avLst/>
            <a:gdLst>
              <a:gd name="T0" fmla="*/ 0 w 325"/>
              <a:gd name="T1" fmla="*/ 92 h 92"/>
              <a:gd name="T2" fmla="*/ 81 w 325"/>
              <a:gd name="T3" fmla="*/ 68 h 92"/>
              <a:gd name="T4" fmla="*/ 162 w 325"/>
              <a:gd name="T5" fmla="*/ 44 h 92"/>
              <a:gd name="T6" fmla="*/ 243 w 325"/>
              <a:gd name="T7" fmla="*/ 22 h 92"/>
              <a:gd name="T8" fmla="*/ 284 w 325"/>
              <a:gd name="T9" fmla="*/ 11 h 92"/>
              <a:gd name="T10" fmla="*/ 325 w 325"/>
              <a:gd name="T11" fmla="*/ 0 h 92"/>
              <a:gd name="T12" fmla="*/ 284 w 325"/>
              <a:gd name="T13" fmla="*/ 13 h 92"/>
              <a:gd name="T14" fmla="*/ 244 w 325"/>
              <a:gd name="T15" fmla="*/ 25 h 92"/>
              <a:gd name="T16" fmla="*/ 163 w 325"/>
              <a:gd name="T17" fmla="*/ 48 h 92"/>
              <a:gd name="T18" fmla="*/ 82 w 325"/>
              <a:gd name="T19" fmla="*/ 71 h 92"/>
              <a:gd name="T20" fmla="*/ 0 w 325"/>
              <a:gd name="T2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5" h="92">
                <a:moveTo>
                  <a:pt x="0" y="92"/>
                </a:moveTo>
                <a:cubicBezTo>
                  <a:pt x="27" y="84"/>
                  <a:pt x="54" y="76"/>
                  <a:pt x="81" y="6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243" y="22"/>
                  <a:pt x="243" y="22"/>
                  <a:pt x="243" y="22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97" y="7"/>
                  <a:pt x="311" y="4"/>
                  <a:pt x="325" y="0"/>
                </a:cubicBezTo>
                <a:cubicBezTo>
                  <a:pt x="311" y="5"/>
                  <a:pt x="298" y="9"/>
                  <a:pt x="284" y="13"/>
                </a:cubicBezTo>
                <a:cubicBezTo>
                  <a:pt x="244" y="25"/>
                  <a:pt x="244" y="25"/>
                  <a:pt x="244" y="25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82" y="71"/>
                  <a:pt x="82" y="71"/>
                  <a:pt x="82" y="71"/>
                </a:cubicBezTo>
                <a:cubicBezTo>
                  <a:pt x="55" y="78"/>
                  <a:pt x="28" y="85"/>
                  <a:pt x="0" y="92"/>
                </a:cubicBezTo>
                <a:close/>
              </a:path>
            </a:pathLst>
          </a:custGeom>
          <a:solidFill>
            <a:srgbClr val="90B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6" name="Freeform 130">
            <a:extLst>
              <a:ext uri="{FF2B5EF4-FFF2-40B4-BE49-F238E27FC236}">
                <a16:creationId xmlns:a16="http://schemas.microsoft.com/office/drawing/2014/main" id="{DC25E7FB-C17B-4DF3-BF4E-1CF4FC1280F3}"/>
              </a:ext>
            </a:extLst>
          </p:cNvPr>
          <p:cNvSpPr>
            <a:spLocks/>
          </p:cNvSpPr>
          <p:nvPr userDrawn="1"/>
        </p:nvSpPr>
        <p:spPr bwMode="auto">
          <a:xfrm>
            <a:off x="5076825" y="1999457"/>
            <a:ext cx="698500" cy="117475"/>
          </a:xfrm>
          <a:custGeom>
            <a:avLst/>
            <a:gdLst>
              <a:gd name="T0" fmla="*/ 439 w 440"/>
              <a:gd name="T1" fmla="*/ 61 h 74"/>
              <a:gd name="T2" fmla="*/ 439 w 440"/>
              <a:gd name="T3" fmla="*/ 64 h 74"/>
              <a:gd name="T4" fmla="*/ 429 w 440"/>
              <a:gd name="T5" fmla="*/ 73 h 74"/>
              <a:gd name="T6" fmla="*/ 421 w 440"/>
              <a:gd name="T7" fmla="*/ 73 h 74"/>
              <a:gd name="T8" fmla="*/ 42 w 440"/>
              <a:gd name="T9" fmla="*/ 28 h 74"/>
              <a:gd name="T10" fmla="*/ 37 w 440"/>
              <a:gd name="T11" fmla="*/ 28 h 74"/>
              <a:gd name="T12" fmla="*/ 36 w 440"/>
              <a:gd name="T13" fmla="*/ 27 h 74"/>
              <a:gd name="T14" fmla="*/ 36 w 440"/>
              <a:gd name="T15" fmla="*/ 27 h 74"/>
              <a:gd name="T16" fmla="*/ 34 w 440"/>
              <a:gd name="T17" fmla="*/ 27 h 74"/>
              <a:gd name="T18" fmla="*/ 28 w 440"/>
              <a:gd name="T19" fmla="*/ 23 h 74"/>
              <a:gd name="T20" fmla="*/ 10 w 440"/>
              <a:gd name="T21" fmla="*/ 15 h 74"/>
              <a:gd name="T22" fmla="*/ 3 w 440"/>
              <a:gd name="T23" fmla="*/ 11 h 74"/>
              <a:gd name="T24" fmla="*/ 2 w 440"/>
              <a:gd name="T25" fmla="*/ 11 h 74"/>
              <a:gd name="T26" fmla="*/ 3 w 440"/>
              <a:gd name="T27" fmla="*/ 8 h 74"/>
              <a:gd name="T28" fmla="*/ 30 w 440"/>
              <a:gd name="T29" fmla="*/ 2 h 74"/>
              <a:gd name="T30" fmla="*/ 36 w 440"/>
              <a:gd name="T31" fmla="*/ 1 h 74"/>
              <a:gd name="T32" fmla="*/ 39 w 440"/>
              <a:gd name="T33" fmla="*/ 0 h 74"/>
              <a:gd name="T34" fmla="*/ 39 w 440"/>
              <a:gd name="T35" fmla="*/ 0 h 74"/>
              <a:gd name="T36" fmla="*/ 40 w 440"/>
              <a:gd name="T37" fmla="*/ 0 h 74"/>
              <a:gd name="T38" fmla="*/ 45 w 440"/>
              <a:gd name="T39" fmla="*/ 0 h 74"/>
              <a:gd name="T40" fmla="*/ 424 w 440"/>
              <a:gd name="T41" fmla="*/ 46 h 74"/>
              <a:gd name="T42" fmla="*/ 431 w 440"/>
              <a:gd name="T43" fmla="*/ 48 h 74"/>
              <a:gd name="T44" fmla="*/ 439 w 440"/>
              <a:gd name="T45" fmla="*/ 6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0" h="74">
                <a:moveTo>
                  <a:pt x="439" y="61"/>
                </a:moveTo>
                <a:cubicBezTo>
                  <a:pt x="439" y="62"/>
                  <a:pt x="439" y="63"/>
                  <a:pt x="439" y="64"/>
                </a:cubicBezTo>
                <a:cubicBezTo>
                  <a:pt x="437" y="70"/>
                  <a:pt x="429" y="73"/>
                  <a:pt x="429" y="73"/>
                </a:cubicBezTo>
                <a:cubicBezTo>
                  <a:pt x="427" y="73"/>
                  <a:pt x="423" y="74"/>
                  <a:pt x="421" y="73"/>
                </a:cubicBezTo>
                <a:cubicBezTo>
                  <a:pt x="42" y="28"/>
                  <a:pt x="42" y="28"/>
                  <a:pt x="42" y="28"/>
                </a:cubicBezTo>
                <a:cubicBezTo>
                  <a:pt x="39" y="28"/>
                  <a:pt x="37" y="28"/>
                  <a:pt x="37" y="28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4" y="27"/>
                </a:cubicBezTo>
                <a:cubicBezTo>
                  <a:pt x="33" y="26"/>
                  <a:pt x="30" y="24"/>
                  <a:pt x="28" y="23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4"/>
                  <a:pt x="5" y="12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0"/>
                  <a:pt x="0" y="9"/>
                  <a:pt x="3" y="8"/>
                </a:cubicBezTo>
                <a:cubicBezTo>
                  <a:pt x="30" y="2"/>
                  <a:pt x="30" y="2"/>
                  <a:pt x="30" y="2"/>
                </a:cubicBezTo>
                <a:cubicBezTo>
                  <a:pt x="32" y="1"/>
                  <a:pt x="35" y="1"/>
                  <a:pt x="36" y="1"/>
                </a:cubicBezTo>
                <a:cubicBezTo>
                  <a:pt x="36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2" y="0"/>
                  <a:pt x="45" y="0"/>
                </a:cubicBezTo>
                <a:cubicBezTo>
                  <a:pt x="424" y="46"/>
                  <a:pt x="424" y="46"/>
                  <a:pt x="424" y="46"/>
                </a:cubicBezTo>
                <a:cubicBezTo>
                  <a:pt x="426" y="46"/>
                  <a:pt x="429" y="47"/>
                  <a:pt x="431" y="48"/>
                </a:cubicBezTo>
                <a:cubicBezTo>
                  <a:pt x="431" y="48"/>
                  <a:pt x="440" y="54"/>
                  <a:pt x="439" y="61"/>
                </a:cubicBezTo>
              </a:path>
            </a:pathLst>
          </a:custGeom>
          <a:solidFill>
            <a:srgbClr val="F9C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7" name="Freeform 131">
            <a:extLst>
              <a:ext uri="{FF2B5EF4-FFF2-40B4-BE49-F238E27FC236}">
                <a16:creationId xmlns:a16="http://schemas.microsoft.com/office/drawing/2014/main" id="{69CACBF0-8B2F-451E-8644-F8357F035CB5}"/>
              </a:ext>
            </a:extLst>
          </p:cNvPr>
          <p:cNvSpPr>
            <a:spLocks/>
          </p:cNvSpPr>
          <p:nvPr userDrawn="1"/>
        </p:nvSpPr>
        <p:spPr bwMode="auto">
          <a:xfrm>
            <a:off x="5075237" y="1999457"/>
            <a:ext cx="63500" cy="42863"/>
          </a:xfrm>
          <a:custGeom>
            <a:avLst/>
            <a:gdLst>
              <a:gd name="T0" fmla="*/ 40 w 40"/>
              <a:gd name="T1" fmla="*/ 0 h 27"/>
              <a:gd name="T2" fmla="*/ 37 w 40"/>
              <a:gd name="T3" fmla="*/ 27 h 27"/>
              <a:gd name="T4" fmla="*/ 32 w 40"/>
              <a:gd name="T5" fmla="*/ 25 h 27"/>
              <a:gd name="T6" fmla="*/ 8 w 40"/>
              <a:gd name="T7" fmla="*/ 13 h 27"/>
              <a:gd name="T8" fmla="*/ 0 w 40"/>
              <a:gd name="T9" fmla="*/ 9 h 27"/>
              <a:gd name="T10" fmla="*/ 8 w 40"/>
              <a:gd name="T11" fmla="*/ 7 h 27"/>
              <a:gd name="T12" fmla="*/ 35 w 40"/>
              <a:gd name="T13" fmla="*/ 1 h 27"/>
              <a:gd name="T14" fmla="*/ 40 w 40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27">
                <a:moveTo>
                  <a:pt x="40" y="0"/>
                </a:moveTo>
                <a:cubicBezTo>
                  <a:pt x="37" y="27"/>
                  <a:pt x="37" y="27"/>
                  <a:pt x="37" y="27"/>
                </a:cubicBezTo>
                <a:cubicBezTo>
                  <a:pt x="35" y="27"/>
                  <a:pt x="34" y="26"/>
                  <a:pt x="32" y="25"/>
                </a:cubicBezTo>
                <a:cubicBezTo>
                  <a:pt x="8" y="13"/>
                  <a:pt x="8" y="13"/>
                  <a:pt x="8" y="13"/>
                </a:cubicBezTo>
                <a:cubicBezTo>
                  <a:pt x="0" y="9"/>
                  <a:pt x="0" y="9"/>
                  <a:pt x="0" y="9"/>
                </a:cubicBezTo>
                <a:cubicBezTo>
                  <a:pt x="8" y="7"/>
                  <a:pt x="8" y="7"/>
                  <a:pt x="8" y="7"/>
                </a:cubicBezTo>
                <a:cubicBezTo>
                  <a:pt x="35" y="1"/>
                  <a:pt x="35" y="1"/>
                  <a:pt x="35" y="1"/>
                </a:cubicBezTo>
                <a:cubicBezTo>
                  <a:pt x="37" y="0"/>
                  <a:pt x="38" y="0"/>
                  <a:pt x="40" y="0"/>
                </a:cubicBezTo>
              </a:path>
            </a:pathLst>
          </a:custGeom>
          <a:solidFill>
            <a:srgbClr val="FCB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8" name="Freeform 132">
            <a:extLst>
              <a:ext uri="{FF2B5EF4-FFF2-40B4-BE49-F238E27FC236}">
                <a16:creationId xmlns:a16="http://schemas.microsoft.com/office/drawing/2014/main" id="{E0A99692-5588-4F94-9DE8-66D66ABBDF54}"/>
              </a:ext>
            </a:extLst>
          </p:cNvPr>
          <p:cNvSpPr>
            <a:spLocks/>
          </p:cNvSpPr>
          <p:nvPr userDrawn="1"/>
        </p:nvSpPr>
        <p:spPr bwMode="auto">
          <a:xfrm>
            <a:off x="5075237" y="2010569"/>
            <a:ext cx="12700" cy="9525"/>
          </a:xfrm>
          <a:custGeom>
            <a:avLst/>
            <a:gdLst>
              <a:gd name="T0" fmla="*/ 8 w 8"/>
              <a:gd name="T1" fmla="*/ 0 h 6"/>
              <a:gd name="T2" fmla="*/ 8 w 8"/>
              <a:gd name="T3" fmla="*/ 6 h 6"/>
              <a:gd name="T4" fmla="*/ 0 w 8"/>
              <a:gd name="T5" fmla="*/ 2 h 6"/>
              <a:gd name="T6" fmla="*/ 8 w 8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6">
                <a:moveTo>
                  <a:pt x="8" y="0"/>
                </a:moveTo>
                <a:lnTo>
                  <a:pt x="8" y="6"/>
                </a:lnTo>
                <a:lnTo>
                  <a:pt x="0" y="2"/>
                </a:lnTo>
                <a:lnTo>
                  <a:pt x="8" y="0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9" name="Freeform 133">
            <a:extLst>
              <a:ext uri="{FF2B5EF4-FFF2-40B4-BE49-F238E27FC236}">
                <a16:creationId xmlns:a16="http://schemas.microsoft.com/office/drawing/2014/main" id="{C3D97CE7-BFC7-49EB-BA11-CA9F02AE4398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66132"/>
            <a:ext cx="80963" cy="52388"/>
          </a:xfrm>
          <a:custGeom>
            <a:avLst/>
            <a:gdLst>
              <a:gd name="T0" fmla="*/ 50 w 51"/>
              <a:gd name="T1" fmla="*/ 19 h 33"/>
              <a:gd name="T2" fmla="*/ 36 w 51"/>
              <a:gd name="T3" fmla="*/ 32 h 33"/>
              <a:gd name="T4" fmla="*/ 0 w 51"/>
              <a:gd name="T5" fmla="*/ 27 h 33"/>
              <a:gd name="T6" fmla="*/ 2 w 51"/>
              <a:gd name="T7" fmla="*/ 0 h 33"/>
              <a:gd name="T8" fmla="*/ 39 w 51"/>
              <a:gd name="T9" fmla="*/ 4 h 33"/>
              <a:gd name="T10" fmla="*/ 50 w 51"/>
              <a:gd name="T11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3">
                <a:moveTo>
                  <a:pt x="50" y="19"/>
                </a:moveTo>
                <a:cubicBezTo>
                  <a:pt x="50" y="27"/>
                  <a:pt x="43" y="33"/>
                  <a:pt x="36" y="32"/>
                </a:cubicBezTo>
                <a:cubicBezTo>
                  <a:pt x="0" y="27"/>
                  <a:pt x="0" y="27"/>
                  <a:pt x="0" y="27"/>
                </a:cubicBezTo>
                <a:cubicBezTo>
                  <a:pt x="2" y="0"/>
                  <a:pt x="2" y="0"/>
                  <a:pt x="2" y="0"/>
                </a:cubicBezTo>
                <a:cubicBezTo>
                  <a:pt x="39" y="4"/>
                  <a:pt x="39" y="4"/>
                  <a:pt x="39" y="4"/>
                </a:cubicBezTo>
                <a:cubicBezTo>
                  <a:pt x="46" y="5"/>
                  <a:pt x="51" y="12"/>
                  <a:pt x="50" y="19"/>
                </a:cubicBezTo>
              </a:path>
            </a:pathLst>
          </a:custGeom>
          <a:solidFill>
            <a:srgbClr val="FF8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0" name="Freeform 134">
            <a:extLst>
              <a:ext uri="{FF2B5EF4-FFF2-40B4-BE49-F238E27FC236}">
                <a16:creationId xmlns:a16="http://schemas.microsoft.com/office/drawing/2014/main" id="{255A0AB0-3F64-434F-899D-3E681CC9488A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66132"/>
            <a:ext cx="41275" cy="47625"/>
          </a:xfrm>
          <a:custGeom>
            <a:avLst/>
            <a:gdLst>
              <a:gd name="T0" fmla="*/ 26 w 26"/>
              <a:gd name="T1" fmla="*/ 3 h 30"/>
              <a:gd name="T2" fmla="*/ 23 w 26"/>
              <a:gd name="T3" fmla="*/ 30 h 30"/>
              <a:gd name="T4" fmla="*/ 0 w 26"/>
              <a:gd name="T5" fmla="*/ 27 h 30"/>
              <a:gd name="T6" fmla="*/ 2 w 26"/>
              <a:gd name="T7" fmla="*/ 0 h 30"/>
              <a:gd name="T8" fmla="*/ 26 w 26"/>
              <a:gd name="T9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0">
                <a:moveTo>
                  <a:pt x="26" y="3"/>
                </a:moveTo>
                <a:lnTo>
                  <a:pt x="23" y="30"/>
                </a:lnTo>
                <a:lnTo>
                  <a:pt x="0" y="27"/>
                </a:lnTo>
                <a:lnTo>
                  <a:pt x="2" y="0"/>
                </a:lnTo>
                <a:lnTo>
                  <a:pt x="26" y="3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1" name="Freeform 135">
            <a:extLst>
              <a:ext uri="{FF2B5EF4-FFF2-40B4-BE49-F238E27FC236}">
                <a16:creationId xmlns:a16="http://schemas.microsoft.com/office/drawing/2014/main" id="{769E2173-89D4-454B-9073-A040A669BF36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66132"/>
            <a:ext cx="41275" cy="47625"/>
          </a:xfrm>
          <a:custGeom>
            <a:avLst/>
            <a:gdLst>
              <a:gd name="T0" fmla="*/ 26 w 26"/>
              <a:gd name="T1" fmla="*/ 3 h 30"/>
              <a:gd name="T2" fmla="*/ 23 w 26"/>
              <a:gd name="T3" fmla="*/ 30 h 30"/>
              <a:gd name="T4" fmla="*/ 0 w 26"/>
              <a:gd name="T5" fmla="*/ 27 h 30"/>
              <a:gd name="T6" fmla="*/ 2 w 26"/>
              <a:gd name="T7" fmla="*/ 0 h 30"/>
              <a:gd name="T8" fmla="*/ 26 w 26"/>
              <a:gd name="T9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0">
                <a:moveTo>
                  <a:pt x="26" y="3"/>
                </a:moveTo>
                <a:lnTo>
                  <a:pt x="23" y="30"/>
                </a:lnTo>
                <a:lnTo>
                  <a:pt x="0" y="27"/>
                </a:lnTo>
                <a:lnTo>
                  <a:pt x="2" y="0"/>
                </a:lnTo>
                <a:lnTo>
                  <a:pt x="26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2" name="Freeform 136">
            <a:extLst>
              <a:ext uri="{FF2B5EF4-FFF2-40B4-BE49-F238E27FC236}">
                <a16:creationId xmlns:a16="http://schemas.microsoft.com/office/drawing/2014/main" id="{40D0C2A0-6D59-4A56-9672-15295CCB99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33975" y="2042319"/>
            <a:ext cx="560388" cy="66675"/>
          </a:xfrm>
          <a:custGeom>
            <a:avLst/>
            <a:gdLst>
              <a:gd name="T0" fmla="*/ 195 w 353"/>
              <a:gd name="T1" fmla="*/ 24 h 42"/>
              <a:gd name="T2" fmla="*/ 353 w 353"/>
              <a:gd name="T3" fmla="*/ 42 h 42"/>
              <a:gd name="T4" fmla="*/ 353 w 353"/>
              <a:gd name="T5" fmla="*/ 42 h 42"/>
              <a:gd name="T6" fmla="*/ 195 w 353"/>
              <a:gd name="T7" fmla="*/ 24 h 42"/>
              <a:gd name="T8" fmla="*/ 1 w 353"/>
              <a:gd name="T9" fmla="*/ 1 h 42"/>
              <a:gd name="T10" fmla="*/ 2 w 353"/>
              <a:gd name="T11" fmla="*/ 1 h 42"/>
              <a:gd name="T12" fmla="*/ 4 w 353"/>
              <a:gd name="T13" fmla="*/ 1 h 42"/>
              <a:gd name="T14" fmla="*/ 1 w 353"/>
              <a:gd name="T15" fmla="*/ 1 h 42"/>
              <a:gd name="T16" fmla="*/ 1 w 353"/>
              <a:gd name="T17" fmla="*/ 1 h 42"/>
              <a:gd name="T18" fmla="*/ 0 w 353"/>
              <a:gd name="T19" fmla="*/ 0 h 42"/>
              <a:gd name="T20" fmla="*/ 0 w 353"/>
              <a:gd name="T21" fmla="*/ 1 h 42"/>
              <a:gd name="T22" fmla="*/ 0 w 353"/>
              <a:gd name="T23" fmla="*/ 0 h 42"/>
              <a:gd name="T24" fmla="*/ 0 w 353"/>
              <a:gd name="T25" fmla="*/ 0 h 42"/>
              <a:gd name="T26" fmla="*/ 0 w 353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3" h="42">
                <a:moveTo>
                  <a:pt x="195" y="24"/>
                </a:moveTo>
                <a:cubicBezTo>
                  <a:pt x="353" y="42"/>
                  <a:pt x="353" y="42"/>
                  <a:pt x="353" y="42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195" y="24"/>
                  <a:pt x="195" y="24"/>
                  <a:pt x="195" y="24"/>
                </a:cubicBezTo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D9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3" name="Freeform 137">
            <a:extLst>
              <a:ext uri="{FF2B5EF4-FFF2-40B4-BE49-F238E27FC236}">
                <a16:creationId xmlns:a16="http://schemas.microsoft.com/office/drawing/2014/main" id="{C77AD6C9-DDAD-4B2A-BDAD-E412AC7D43EA}"/>
              </a:ext>
            </a:extLst>
          </p:cNvPr>
          <p:cNvSpPr>
            <a:spLocks/>
          </p:cNvSpPr>
          <p:nvPr userDrawn="1"/>
        </p:nvSpPr>
        <p:spPr bwMode="auto">
          <a:xfrm>
            <a:off x="5133975" y="2026444"/>
            <a:ext cx="561975" cy="82550"/>
          </a:xfrm>
          <a:custGeom>
            <a:avLst/>
            <a:gdLst>
              <a:gd name="T0" fmla="*/ 1 w 354"/>
              <a:gd name="T1" fmla="*/ 0 h 52"/>
              <a:gd name="T2" fmla="*/ 0 w 354"/>
              <a:gd name="T3" fmla="*/ 10 h 52"/>
              <a:gd name="T4" fmla="*/ 0 w 354"/>
              <a:gd name="T5" fmla="*/ 10 h 52"/>
              <a:gd name="T6" fmla="*/ 0 w 354"/>
              <a:gd name="T7" fmla="*/ 10 h 52"/>
              <a:gd name="T8" fmla="*/ 0 w 354"/>
              <a:gd name="T9" fmla="*/ 10 h 52"/>
              <a:gd name="T10" fmla="*/ 0 w 354"/>
              <a:gd name="T11" fmla="*/ 10 h 52"/>
              <a:gd name="T12" fmla="*/ 1 w 354"/>
              <a:gd name="T13" fmla="*/ 11 h 52"/>
              <a:gd name="T14" fmla="*/ 1 w 354"/>
              <a:gd name="T15" fmla="*/ 11 h 52"/>
              <a:gd name="T16" fmla="*/ 4 w 354"/>
              <a:gd name="T17" fmla="*/ 11 h 52"/>
              <a:gd name="T18" fmla="*/ 195 w 354"/>
              <a:gd name="T19" fmla="*/ 34 h 52"/>
              <a:gd name="T20" fmla="*/ 353 w 354"/>
              <a:gd name="T21" fmla="*/ 52 h 52"/>
              <a:gd name="T22" fmla="*/ 354 w 354"/>
              <a:gd name="T23" fmla="*/ 41 h 52"/>
              <a:gd name="T24" fmla="*/ 1 w 354"/>
              <a:gd name="T2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4" h="52">
                <a:moveTo>
                  <a:pt x="1" y="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3" y="11"/>
                  <a:pt x="4" y="11"/>
                </a:cubicBezTo>
                <a:cubicBezTo>
                  <a:pt x="195" y="34"/>
                  <a:pt x="195" y="34"/>
                  <a:pt x="195" y="34"/>
                </a:cubicBezTo>
                <a:cubicBezTo>
                  <a:pt x="353" y="52"/>
                  <a:pt x="353" y="52"/>
                  <a:pt x="353" y="52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997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4" name="Freeform 138">
            <a:extLst>
              <a:ext uri="{FF2B5EF4-FFF2-40B4-BE49-F238E27FC236}">
                <a16:creationId xmlns:a16="http://schemas.microsoft.com/office/drawing/2014/main" id="{91EE751B-5FB2-44CD-B180-1B4B490CCA29}"/>
              </a:ext>
            </a:extLst>
          </p:cNvPr>
          <p:cNvSpPr>
            <a:spLocks/>
          </p:cNvSpPr>
          <p:nvPr userDrawn="1"/>
        </p:nvSpPr>
        <p:spPr bwMode="auto">
          <a:xfrm>
            <a:off x="5087937" y="2020094"/>
            <a:ext cx="47625" cy="22225"/>
          </a:xfrm>
          <a:custGeom>
            <a:avLst/>
            <a:gdLst>
              <a:gd name="T0" fmla="*/ 0 w 30"/>
              <a:gd name="T1" fmla="*/ 0 h 14"/>
              <a:gd name="T2" fmla="*/ 24 w 30"/>
              <a:gd name="T3" fmla="*/ 12 h 14"/>
              <a:gd name="T4" fmla="*/ 29 w 30"/>
              <a:gd name="T5" fmla="*/ 14 h 14"/>
              <a:gd name="T6" fmla="*/ 29 w 30"/>
              <a:gd name="T7" fmla="*/ 14 h 14"/>
              <a:gd name="T8" fmla="*/ 30 w 30"/>
              <a:gd name="T9" fmla="*/ 4 h 14"/>
              <a:gd name="T10" fmla="*/ 0 w 30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4">
                <a:moveTo>
                  <a:pt x="0" y="0"/>
                </a:moveTo>
                <a:cubicBezTo>
                  <a:pt x="24" y="12"/>
                  <a:pt x="24" y="12"/>
                  <a:pt x="24" y="12"/>
                </a:cubicBezTo>
                <a:cubicBezTo>
                  <a:pt x="26" y="13"/>
                  <a:pt x="27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4"/>
                  <a:pt x="30" y="4"/>
                  <a:pt x="3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B76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5" name="Freeform 139">
            <a:extLst>
              <a:ext uri="{FF2B5EF4-FFF2-40B4-BE49-F238E27FC236}">
                <a16:creationId xmlns:a16="http://schemas.microsoft.com/office/drawing/2014/main" id="{FB80DBFF-DBCB-4781-B47D-2E5615F58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751512" y="2108994"/>
            <a:ext cx="17463" cy="7938"/>
          </a:xfrm>
          <a:custGeom>
            <a:avLst/>
            <a:gdLst>
              <a:gd name="T0" fmla="*/ 11 w 11"/>
              <a:gd name="T1" fmla="*/ 0 h 5"/>
              <a:gd name="T2" fmla="*/ 1 w 11"/>
              <a:gd name="T3" fmla="*/ 5 h 5"/>
              <a:gd name="T4" fmla="*/ 0 w 11"/>
              <a:gd name="T5" fmla="*/ 5 h 5"/>
              <a:gd name="T6" fmla="*/ 1 w 11"/>
              <a:gd name="T7" fmla="*/ 5 h 5"/>
              <a:gd name="T8" fmla="*/ 11 w 11"/>
              <a:gd name="T9" fmla="*/ 0 h 5"/>
              <a:gd name="T10" fmla="*/ 11 w 11"/>
              <a:gd name="T11" fmla="*/ 0 h 5"/>
              <a:gd name="T12" fmla="*/ 11 w 11"/>
              <a:gd name="T13" fmla="*/ 0 h 5"/>
              <a:gd name="T14" fmla="*/ 11 w 11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5">
                <a:moveTo>
                  <a:pt x="11" y="0"/>
                </a:moveTo>
                <a:cubicBezTo>
                  <a:pt x="9" y="3"/>
                  <a:pt x="5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5" y="5"/>
                  <a:pt x="9" y="3"/>
                  <a:pt x="1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9D9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6" name="Freeform 140">
            <a:extLst>
              <a:ext uri="{FF2B5EF4-FFF2-40B4-BE49-F238E27FC236}">
                <a16:creationId xmlns:a16="http://schemas.microsoft.com/office/drawing/2014/main" id="{B865C95D-235F-4083-8920-6C610C208150}"/>
              </a:ext>
            </a:extLst>
          </p:cNvPr>
          <p:cNvSpPr>
            <a:spLocks/>
          </p:cNvSpPr>
          <p:nvPr userDrawn="1"/>
        </p:nvSpPr>
        <p:spPr bwMode="auto">
          <a:xfrm>
            <a:off x="5730875" y="2096294"/>
            <a:ext cx="42863" cy="20638"/>
          </a:xfrm>
          <a:custGeom>
            <a:avLst/>
            <a:gdLst>
              <a:gd name="T0" fmla="*/ 1 w 27"/>
              <a:gd name="T1" fmla="*/ 0 h 13"/>
              <a:gd name="T2" fmla="*/ 0 w 27"/>
              <a:gd name="T3" fmla="*/ 11 h 13"/>
              <a:gd name="T4" fmla="*/ 13 w 27"/>
              <a:gd name="T5" fmla="*/ 13 h 13"/>
              <a:gd name="T6" fmla="*/ 13 w 27"/>
              <a:gd name="T7" fmla="*/ 13 h 13"/>
              <a:gd name="T8" fmla="*/ 14 w 27"/>
              <a:gd name="T9" fmla="*/ 13 h 13"/>
              <a:gd name="T10" fmla="*/ 24 w 27"/>
              <a:gd name="T11" fmla="*/ 8 h 13"/>
              <a:gd name="T12" fmla="*/ 24 w 27"/>
              <a:gd name="T13" fmla="*/ 8 h 13"/>
              <a:gd name="T14" fmla="*/ 24 w 27"/>
              <a:gd name="T15" fmla="*/ 8 h 13"/>
              <a:gd name="T16" fmla="*/ 27 w 27"/>
              <a:gd name="T17" fmla="*/ 3 h 13"/>
              <a:gd name="T18" fmla="*/ 1 w 27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13">
                <a:moveTo>
                  <a:pt x="1" y="0"/>
                </a:moveTo>
                <a:cubicBezTo>
                  <a:pt x="0" y="11"/>
                  <a:pt x="0" y="11"/>
                  <a:pt x="0" y="11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3"/>
                  <a:pt x="14" y="13"/>
                </a:cubicBezTo>
                <a:cubicBezTo>
                  <a:pt x="18" y="13"/>
                  <a:pt x="22" y="11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7"/>
                  <a:pt x="26" y="5"/>
                  <a:pt x="27" y="3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9D54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7" name="Freeform 141">
            <a:extLst>
              <a:ext uri="{FF2B5EF4-FFF2-40B4-BE49-F238E27FC236}">
                <a16:creationId xmlns:a16="http://schemas.microsoft.com/office/drawing/2014/main" id="{997DCA43-7305-4D1A-ABCE-0245832F2E34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91532"/>
            <a:ext cx="38100" cy="22225"/>
          </a:xfrm>
          <a:custGeom>
            <a:avLst/>
            <a:gdLst>
              <a:gd name="T0" fmla="*/ 1 w 24"/>
              <a:gd name="T1" fmla="*/ 0 h 14"/>
              <a:gd name="T2" fmla="*/ 0 w 24"/>
              <a:gd name="T3" fmla="*/ 11 h 14"/>
              <a:gd name="T4" fmla="*/ 0 w 24"/>
              <a:gd name="T5" fmla="*/ 11 h 14"/>
              <a:gd name="T6" fmla="*/ 23 w 24"/>
              <a:gd name="T7" fmla="*/ 14 h 14"/>
              <a:gd name="T8" fmla="*/ 24 w 24"/>
              <a:gd name="T9" fmla="*/ 3 h 14"/>
              <a:gd name="T10" fmla="*/ 1 w 24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4">
                <a:moveTo>
                  <a:pt x="1" y="0"/>
                </a:moveTo>
                <a:lnTo>
                  <a:pt x="0" y="11"/>
                </a:lnTo>
                <a:lnTo>
                  <a:pt x="0" y="11"/>
                </a:lnTo>
                <a:lnTo>
                  <a:pt x="23" y="14"/>
                </a:lnTo>
                <a:lnTo>
                  <a:pt x="24" y="3"/>
                </a:lnTo>
                <a:lnTo>
                  <a:pt x="1" y="0"/>
                </a:lnTo>
                <a:close/>
              </a:path>
            </a:pathLst>
          </a:custGeom>
          <a:solidFill>
            <a:srgbClr val="6A6A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8" name="Freeform 142">
            <a:extLst>
              <a:ext uri="{FF2B5EF4-FFF2-40B4-BE49-F238E27FC236}">
                <a16:creationId xmlns:a16="http://schemas.microsoft.com/office/drawing/2014/main" id="{D2FE25BB-F4C4-4697-8F9C-41544FDF36E2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91532"/>
            <a:ext cx="38100" cy="22225"/>
          </a:xfrm>
          <a:custGeom>
            <a:avLst/>
            <a:gdLst>
              <a:gd name="T0" fmla="*/ 1 w 24"/>
              <a:gd name="T1" fmla="*/ 0 h 14"/>
              <a:gd name="T2" fmla="*/ 0 w 24"/>
              <a:gd name="T3" fmla="*/ 11 h 14"/>
              <a:gd name="T4" fmla="*/ 0 w 24"/>
              <a:gd name="T5" fmla="*/ 11 h 14"/>
              <a:gd name="T6" fmla="*/ 23 w 24"/>
              <a:gd name="T7" fmla="*/ 14 h 14"/>
              <a:gd name="T8" fmla="*/ 24 w 24"/>
              <a:gd name="T9" fmla="*/ 3 h 14"/>
              <a:gd name="T10" fmla="*/ 1 w 24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4">
                <a:moveTo>
                  <a:pt x="1" y="0"/>
                </a:moveTo>
                <a:lnTo>
                  <a:pt x="0" y="11"/>
                </a:lnTo>
                <a:lnTo>
                  <a:pt x="0" y="11"/>
                </a:lnTo>
                <a:lnTo>
                  <a:pt x="23" y="14"/>
                </a:lnTo>
                <a:lnTo>
                  <a:pt x="24" y="3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9" name="Freeform 143">
            <a:extLst>
              <a:ext uri="{FF2B5EF4-FFF2-40B4-BE49-F238E27FC236}">
                <a16:creationId xmlns:a16="http://schemas.microsoft.com/office/drawing/2014/main" id="{88FA3D35-8E41-437F-A82F-46ABC1C55069}"/>
              </a:ext>
            </a:extLst>
          </p:cNvPr>
          <p:cNvSpPr>
            <a:spLocks/>
          </p:cNvSpPr>
          <p:nvPr userDrawn="1"/>
        </p:nvSpPr>
        <p:spPr bwMode="auto">
          <a:xfrm>
            <a:off x="7343775" y="1626394"/>
            <a:ext cx="60325" cy="161925"/>
          </a:xfrm>
          <a:custGeom>
            <a:avLst/>
            <a:gdLst>
              <a:gd name="T0" fmla="*/ 0 w 38"/>
              <a:gd name="T1" fmla="*/ 4 h 102"/>
              <a:gd name="T2" fmla="*/ 12 w 38"/>
              <a:gd name="T3" fmla="*/ 0 h 102"/>
              <a:gd name="T4" fmla="*/ 37 w 38"/>
              <a:gd name="T5" fmla="*/ 98 h 102"/>
              <a:gd name="T6" fmla="*/ 24 w 3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102">
                <a:moveTo>
                  <a:pt x="0" y="4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38" y="29"/>
                  <a:pt x="37" y="98"/>
                </a:cubicBezTo>
                <a:cubicBezTo>
                  <a:pt x="24" y="102"/>
                  <a:pt x="24" y="102"/>
                  <a:pt x="24" y="102"/>
                </a:cubicBezTo>
              </a:path>
            </a:pathLst>
          </a:custGeom>
          <a:solidFill>
            <a:srgbClr val="E5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0" name="Freeform 144">
            <a:extLst>
              <a:ext uri="{FF2B5EF4-FFF2-40B4-BE49-F238E27FC236}">
                <a16:creationId xmlns:a16="http://schemas.microsoft.com/office/drawing/2014/main" id="{47640583-01D1-4BE0-A8A6-2EDBF51CF124}"/>
              </a:ext>
            </a:extLst>
          </p:cNvPr>
          <p:cNvSpPr>
            <a:spLocks/>
          </p:cNvSpPr>
          <p:nvPr userDrawn="1"/>
        </p:nvSpPr>
        <p:spPr bwMode="auto">
          <a:xfrm>
            <a:off x="7297737" y="1613694"/>
            <a:ext cx="88900" cy="207963"/>
          </a:xfrm>
          <a:custGeom>
            <a:avLst/>
            <a:gdLst>
              <a:gd name="T0" fmla="*/ 0 w 56"/>
              <a:gd name="T1" fmla="*/ 5 h 131"/>
              <a:gd name="T2" fmla="*/ 19 w 56"/>
              <a:gd name="T3" fmla="*/ 0 h 131"/>
              <a:gd name="T4" fmla="*/ 51 w 56"/>
              <a:gd name="T5" fmla="*/ 126 h 131"/>
              <a:gd name="T6" fmla="*/ 32 w 56"/>
              <a:gd name="T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131">
                <a:moveTo>
                  <a:pt x="0" y="5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56" y="36"/>
                  <a:pt x="51" y="126"/>
                </a:cubicBezTo>
                <a:cubicBezTo>
                  <a:pt x="32" y="131"/>
                  <a:pt x="32" y="131"/>
                  <a:pt x="32" y="131"/>
                </a:cubicBezTo>
              </a:path>
            </a:pathLst>
          </a:custGeom>
          <a:solidFill>
            <a:srgbClr val="F2E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1" name="Freeform 145">
            <a:extLst>
              <a:ext uri="{FF2B5EF4-FFF2-40B4-BE49-F238E27FC236}">
                <a16:creationId xmlns:a16="http://schemas.microsoft.com/office/drawing/2014/main" id="{CE0ABA9D-855F-4848-9AD8-5D160E43D3B7}"/>
              </a:ext>
            </a:extLst>
          </p:cNvPr>
          <p:cNvSpPr>
            <a:spLocks/>
          </p:cNvSpPr>
          <p:nvPr userDrawn="1"/>
        </p:nvSpPr>
        <p:spPr bwMode="auto">
          <a:xfrm>
            <a:off x="5905500" y="1610519"/>
            <a:ext cx="1444625" cy="617538"/>
          </a:xfrm>
          <a:custGeom>
            <a:avLst/>
            <a:gdLst>
              <a:gd name="T0" fmla="*/ 910 w 910"/>
              <a:gd name="T1" fmla="*/ 112 h 389"/>
              <a:gd name="T2" fmla="*/ 907 w 910"/>
              <a:gd name="T3" fmla="*/ 143 h 389"/>
              <a:gd name="T4" fmla="*/ 472 w 910"/>
              <a:gd name="T5" fmla="*/ 259 h 389"/>
              <a:gd name="T6" fmla="*/ 56 w 910"/>
              <a:gd name="T7" fmla="*/ 389 h 389"/>
              <a:gd name="T8" fmla="*/ 34 w 910"/>
              <a:gd name="T9" fmla="*/ 365 h 389"/>
              <a:gd name="T10" fmla="*/ 24 w 910"/>
              <a:gd name="T11" fmla="*/ 246 h 389"/>
              <a:gd name="T12" fmla="*/ 440 w 910"/>
              <a:gd name="T13" fmla="*/ 133 h 389"/>
              <a:gd name="T14" fmla="*/ 870 w 910"/>
              <a:gd name="T15" fmla="*/ 0 h 389"/>
              <a:gd name="T16" fmla="*/ 910 w 910"/>
              <a:gd name="T17" fmla="*/ 112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0" h="389">
                <a:moveTo>
                  <a:pt x="910" y="112"/>
                </a:moveTo>
                <a:cubicBezTo>
                  <a:pt x="910" y="130"/>
                  <a:pt x="907" y="143"/>
                  <a:pt x="907" y="143"/>
                </a:cubicBezTo>
                <a:cubicBezTo>
                  <a:pt x="907" y="143"/>
                  <a:pt x="580" y="228"/>
                  <a:pt x="472" y="259"/>
                </a:cubicBezTo>
                <a:cubicBezTo>
                  <a:pt x="364" y="290"/>
                  <a:pt x="56" y="389"/>
                  <a:pt x="56" y="389"/>
                </a:cubicBezTo>
                <a:cubicBezTo>
                  <a:pt x="56" y="389"/>
                  <a:pt x="45" y="380"/>
                  <a:pt x="34" y="365"/>
                </a:cubicBezTo>
                <a:cubicBezTo>
                  <a:pt x="17" y="341"/>
                  <a:pt x="0" y="300"/>
                  <a:pt x="24" y="246"/>
                </a:cubicBezTo>
                <a:cubicBezTo>
                  <a:pt x="24" y="246"/>
                  <a:pt x="331" y="164"/>
                  <a:pt x="440" y="133"/>
                </a:cubicBezTo>
                <a:cubicBezTo>
                  <a:pt x="548" y="102"/>
                  <a:pt x="870" y="0"/>
                  <a:pt x="870" y="0"/>
                </a:cubicBezTo>
                <a:cubicBezTo>
                  <a:pt x="905" y="33"/>
                  <a:pt x="910" y="81"/>
                  <a:pt x="910" y="112"/>
                </a:cubicBezTo>
                <a:close/>
              </a:path>
            </a:pathLst>
          </a:custGeom>
          <a:solidFill>
            <a:srgbClr val="FFF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2" name="Freeform 146">
            <a:extLst>
              <a:ext uri="{FF2B5EF4-FFF2-40B4-BE49-F238E27FC236}">
                <a16:creationId xmlns:a16="http://schemas.microsoft.com/office/drawing/2014/main" id="{292B8250-919C-4F3E-A46D-4E6313EB55BA}"/>
              </a:ext>
            </a:extLst>
          </p:cNvPr>
          <p:cNvSpPr>
            <a:spLocks/>
          </p:cNvSpPr>
          <p:nvPr userDrawn="1"/>
        </p:nvSpPr>
        <p:spPr bwMode="auto">
          <a:xfrm>
            <a:off x="5959475" y="1707357"/>
            <a:ext cx="1398588" cy="520700"/>
          </a:xfrm>
          <a:custGeom>
            <a:avLst/>
            <a:gdLst>
              <a:gd name="T0" fmla="*/ 870 w 881"/>
              <a:gd name="T1" fmla="*/ 0 h 328"/>
              <a:gd name="T2" fmla="*/ 873 w 881"/>
              <a:gd name="T3" fmla="*/ 82 h 328"/>
              <a:gd name="T4" fmla="*/ 438 w 881"/>
              <a:gd name="T5" fmla="*/ 198 h 328"/>
              <a:gd name="T6" fmla="*/ 22 w 881"/>
              <a:gd name="T7" fmla="*/ 328 h 328"/>
              <a:gd name="T8" fmla="*/ 0 w 881"/>
              <a:gd name="T9" fmla="*/ 304 h 328"/>
              <a:gd name="T10" fmla="*/ 870 w 881"/>
              <a:gd name="T11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1" h="328">
                <a:moveTo>
                  <a:pt x="870" y="0"/>
                </a:moveTo>
                <a:cubicBezTo>
                  <a:pt x="881" y="41"/>
                  <a:pt x="873" y="82"/>
                  <a:pt x="873" y="82"/>
                </a:cubicBezTo>
                <a:cubicBezTo>
                  <a:pt x="873" y="82"/>
                  <a:pt x="546" y="167"/>
                  <a:pt x="438" y="198"/>
                </a:cubicBezTo>
                <a:cubicBezTo>
                  <a:pt x="330" y="229"/>
                  <a:pt x="22" y="328"/>
                  <a:pt x="22" y="328"/>
                </a:cubicBezTo>
                <a:cubicBezTo>
                  <a:pt x="22" y="328"/>
                  <a:pt x="11" y="319"/>
                  <a:pt x="0" y="304"/>
                </a:cubicBezTo>
                <a:lnTo>
                  <a:pt x="870" y="0"/>
                </a:lnTo>
                <a:close/>
              </a:path>
            </a:pathLst>
          </a:custGeom>
          <a:solidFill>
            <a:srgbClr val="E5D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3" name="Freeform 147">
            <a:extLst>
              <a:ext uri="{FF2B5EF4-FFF2-40B4-BE49-F238E27FC236}">
                <a16:creationId xmlns:a16="http://schemas.microsoft.com/office/drawing/2014/main" id="{1A3679FC-F7AD-42A3-B78B-42A194128853}"/>
              </a:ext>
            </a:extLst>
          </p:cNvPr>
          <p:cNvSpPr>
            <a:spLocks/>
          </p:cNvSpPr>
          <p:nvPr userDrawn="1"/>
        </p:nvSpPr>
        <p:spPr bwMode="auto">
          <a:xfrm>
            <a:off x="6557962" y="1810544"/>
            <a:ext cx="141288" cy="225425"/>
          </a:xfrm>
          <a:custGeom>
            <a:avLst/>
            <a:gdLst>
              <a:gd name="T0" fmla="*/ 89 w 89"/>
              <a:gd name="T1" fmla="*/ 126 h 142"/>
              <a:gd name="T2" fmla="*/ 33 w 89"/>
              <a:gd name="T3" fmla="*/ 142 h 142"/>
              <a:gd name="T4" fmla="*/ 14 w 89"/>
              <a:gd name="T5" fmla="*/ 67 h 142"/>
              <a:gd name="T6" fmla="*/ 14 w 89"/>
              <a:gd name="T7" fmla="*/ 67 h 142"/>
              <a:gd name="T8" fmla="*/ 10 w 89"/>
              <a:gd name="T9" fmla="*/ 54 h 142"/>
              <a:gd name="T10" fmla="*/ 9 w 89"/>
              <a:gd name="T11" fmla="*/ 50 h 142"/>
              <a:gd name="T12" fmla="*/ 0 w 89"/>
              <a:gd name="T13" fmla="*/ 16 h 142"/>
              <a:gd name="T14" fmla="*/ 56 w 89"/>
              <a:gd name="T15" fmla="*/ 0 h 142"/>
              <a:gd name="T16" fmla="*/ 66 w 89"/>
              <a:gd name="T17" fmla="*/ 37 h 142"/>
              <a:gd name="T18" fmla="*/ 67 w 89"/>
              <a:gd name="T19" fmla="*/ 42 h 142"/>
              <a:gd name="T20" fmla="*/ 67 w 89"/>
              <a:gd name="T21" fmla="*/ 42 h 142"/>
              <a:gd name="T22" fmla="*/ 68 w 89"/>
              <a:gd name="T23" fmla="*/ 47 h 142"/>
              <a:gd name="T24" fmla="*/ 69 w 89"/>
              <a:gd name="T25" fmla="*/ 50 h 142"/>
              <a:gd name="T26" fmla="*/ 89 w 89"/>
              <a:gd name="T2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42">
                <a:moveTo>
                  <a:pt x="89" y="126"/>
                </a:moveTo>
                <a:lnTo>
                  <a:pt x="33" y="142"/>
                </a:lnTo>
                <a:lnTo>
                  <a:pt x="14" y="67"/>
                </a:lnTo>
                <a:lnTo>
                  <a:pt x="14" y="67"/>
                </a:lnTo>
                <a:lnTo>
                  <a:pt x="10" y="54"/>
                </a:lnTo>
                <a:lnTo>
                  <a:pt x="9" y="50"/>
                </a:lnTo>
                <a:lnTo>
                  <a:pt x="0" y="16"/>
                </a:lnTo>
                <a:lnTo>
                  <a:pt x="56" y="0"/>
                </a:lnTo>
                <a:lnTo>
                  <a:pt x="66" y="37"/>
                </a:lnTo>
                <a:lnTo>
                  <a:pt x="67" y="42"/>
                </a:lnTo>
                <a:lnTo>
                  <a:pt x="67" y="42"/>
                </a:lnTo>
                <a:lnTo>
                  <a:pt x="68" y="47"/>
                </a:lnTo>
                <a:lnTo>
                  <a:pt x="69" y="50"/>
                </a:lnTo>
                <a:lnTo>
                  <a:pt x="89" y="126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4" name="Freeform 148">
            <a:extLst>
              <a:ext uri="{FF2B5EF4-FFF2-40B4-BE49-F238E27FC236}">
                <a16:creationId xmlns:a16="http://schemas.microsoft.com/office/drawing/2014/main" id="{BDDCA024-BB97-4EDD-B9D0-1916B68DB952}"/>
              </a:ext>
            </a:extLst>
          </p:cNvPr>
          <p:cNvSpPr>
            <a:spLocks/>
          </p:cNvSpPr>
          <p:nvPr userDrawn="1"/>
        </p:nvSpPr>
        <p:spPr bwMode="auto">
          <a:xfrm>
            <a:off x="6572250" y="1851819"/>
            <a:ext cx="93663" cy="65088"/>
          </a:xfrm>
          <a:custGeom>
            <a:avLst/>
            <a:gdLst>
              <a:gd name="T0" fmla="*/ 59 w 59"/>
              <a:gd name="T1" fmla="*/ 21 h 41"/>
              <a:gd name="T2" fmla="*/ 5 w 59"/>
              <a:gd name="T3" fmla="*/ 41 h 41"/>
              <a:gd name="T4" fmla="*/ 1 w 59"/>
              <a:gd name="T5" fmla="*/ 28 h 41"/>
              <a:gd name="T6" fmla="*/ 0 w 59"/>
              <a:gd name="T7" fmla="*/ 24 h 41"/>
              <a:gd name="T8" fmla="*/ 3 w 59"/>
              <a:gd name="T9" fmla="*/ 14 h 41"/>
              <a:gd name="T10" fmla="*/ 17 w 59"/>
              <a:gd name="T11" fmla="*/ 14 h 41"/>
              <a:gd name="T12" fmla="*/ 24 w 59"/>
              <a:gd name="T13" fmla="*/ 2 h 41"/>
              <a:gd name="T14" fmla="*/ 37 w 59"/>
              <a:gd name="T15" fmla="*/ 9 h 41"/>
              <a:gd name="T16" fmla="*/ 47 w 59"/>
              <a:gd name="T17" fmla="*/ 0 h 41"/>
              <a:gd name="T18" fmla="*/ 57 w 59"/>
              <a:gd name="T19" fmla="*/ 11 h 41"/>
              <a:gd name="T20" fmla="*/ 58 w 59"/>
              <a:gd name="T21" fmla="*/ 16 h 41"/>
              <a:gd name="T22" fmla="*/ 58 w 59"/>
              <a:gd name="T23" fmla="*/ 16 h 41"/>
              <a:gd name="T24" fmla="*/ 59 w 59"/>
              <a:gd name="T25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41">
                <a:moveTo>
                  <a:pt x="59" y="21"/>
                </a:moveTo>
                <a:lnTo>
                  <a:pt x="5" y="41"/>
                </a:lnTo>
                <a:lnTo>
                  <a:pt x="1" y="28"/>
                </a:lnTo>
                <a:lnTo>
                  <a:pt x="0" y="24"/>
                </a:lnTo>
                <a:lnTo>
                  <a:pt x="3" y="14"/>
                </a:lnTo>
                <a:lnTo>
                  <a:pt x="17" y="14"/>
                </a:lnTo>
                <a:lnTo>
                  <a:pt x="24" y="2"/>
                </a:lnTo>
                <a:lnTo>
                  <a:pt x="37" y="9"/>
                </a:lnTo>
                <a:lnTo>
                  <a:pt x="47" y="0"/>
                </a:lnTo>
                <a:lnTo>
                  <a:pt x="57" y="11"/>
                </a:lnTo>
                <a:lnTo>
                  <a:pt x="58" y="16"/>
                </a:lnTo>
                <a:lnTo>
                  <a:pt x="58" y="16"/>
                </a:lnTo>
                <a:lnTo>
                  <a:pt x="59" y="21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5" name="Freeform 149">
            <a:extLst>
              <a:ext uri="{FF2B5EF4-FFF2-40B4-BE49-F238E27FC236}">
                <a16:creationId xmlns:a16="http://schemas.microsoft.com/office/drawing/2014/main" id="{E768D597-E943-4C1C-B66E-C0CAD52ED0F2}"/>
              </a:ext>
            </a:extLst>
          </p:cNvPr>
          <p:cNvSpPr>
            <a:spLocks/>
          </p:cNvSpPr>
          <p:nvPr userDrawn="1"/>
        </p:nvSpPr>
        <p:spPr bwMode="auto">
          <a:xfrm>
            <a:off x="5899150" y="1999457"/>
            <a:ext cx="138113" cy="234950"/>
          </a:xfrm>
          <a:custGeom>
            <a:avLst/>
            <a:gdLst>
              <a:gd name="T0" fmla="*/ 79 w 87"/>
              <a:gd name="T1" fmla="*/ 128 h 148"/>
              <a:gd name="T2" fmla="*/ 63 w 87"/>
              <a:gd name="T3" fmla="*/ 143 h 148"/>
              <a:gd name="T4" fmla="*/ 9 w 87"/>
              <a:gd name="T5" fmla="*/ 82 h 148"/>
              <a:gd name="T6" fmla="*/ 28 w 87"/>
              <a:gd name="T7" fmla="*/ 1 h 148"/>
              <a:gd name="T8" fmla="*/ 40 w 87"/>
              <a:gd name="T9" fmla="*/ 2 h 148"/>
              <a:gd name="T10" fmla="*/ 81 w 87"/>
              <a:gd name="T11" fmla="*/ 62 h 148"/>
              <a:gd name="T12" fmla="*/ 79 w 87"/>
              <a:gd name="T13" fmla="*/ 12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148">
                <a:moveTo>
                  <a:pt x="79" y="128"/>
                </a:moveTo>
                <a:cubicBezTo>
                  <a:pt x="75" y="136"/>
                  <a:pt x="69" y="141"/>
                  <a:pt x="63" y="143"/>
                </a:cubicBezTo>
                <a:cubicBezTo>
                  <a:pt x="43" y="148"/>
                  <a:pt x="19" y="121"/>
                  <a:pt x="9" y="82"/>
                </a:cubicBezTo>
                <a:cubicBezTo>
                  <a:pt x="0" y="43"/>
                  <a:pt x="8" y="6"/>
                  <a:pt x="28" y="1"/>
                </a:cubicBezTo>
                <a:cubicBezTo>
                  <a:pt x="32" y="0"/>
                  <a:pt x="36" y="0"/>
                  <a:pt x="40" y="2"/>
                </a:cubicBezTo>
                <a:cubicBezTo>
                  <a:pt x="57" y="7"/>
                  <a:pt x="73" y="31"/>
                  <a:pt x="81" y="62"/>
                </a:cubicBezTo>
                <a:cubicBezTo>
                  <a:pt x="87" y="88"/>
                  <a:pt x="86" y="113"/>
                  <a:pt x="79" y="128"/>
                </a:cubicBezTo>
                <a:close/>
              </a:path>
            </a:pathLst>
          </a:custGeom>
          <a:solidFill>
            <a:srgbClr val="D6C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6" name="Freeform 150">
            <a:extLst>
              <a:ext uri="{FF2B5EF4-FFF2-40B4-BE49-F238E27FC236}">
                <a16:creationId xmlns:a16="http://schemas.microsoft.com/office/drawing/2014/main" id="{F1DDFDFB-21D6-4ABE-AE72-EDD54D2E407E}"/>
              </a:ext>
            </a:extLst>
          </p:cNvPr>
          <p:cNvSpPr>
            <a:spLocks/>
          </p:cNvSpPr>
          <p:nvPr userDrawn="1"/>
        </p:nvSpPr>
        <p:spPr bwMode="auto">
          <a:xfrm>
            <a:off x="5930900" y="2002632"/>
            <a:ext cx="106363" cy="209550"/>
          </a:xfrm>
          <a:custGeom>
            <a:avLst/>
            <a:gdLst>
              <a:gd name="T0" fmla="*/ 59 w 67"/>
              <a:gd name="T1" fmla="*/ 126 h 132"/>
              <a:gd name="T2" fmla="*/ 55 w 67"/>
              <a:gd name="T3" fmla="*/ 127 h 132"/>
              <a:gd name="T4" fmla="*/ 10 w 67"/>
              <a:gd name="T5" fmla="*/ 72 h 132"/>
              <a:gd name="T6" fmla="*/ 20 w 67"/>
              <a:gd name="T7" fmla="*/ 0 h 132"/>
              <a:gd name="T8" fmla="*/ 61 w 67"/>
              <a:gd name="T9" fmla="*/ 60 h 132"/>
              <a:gd name="T10" fmla="*/ 59 w 67"/>
              <a:gd name="T11" fmla="*/ 12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132">
                <a:moveTo>
                  <a:pt x="59" y="126"/>
                </a:moveTo>
                <a:cubicBezTo>
                  <a:pt x="58" y="126"/>
                  <a:pt x="56" y="127"/>
                  <a:pt x="55" y="127"/>
                </a:cubicBezTo>
                <a:cubicBezTo>
                  <a:pt x="40" y="132"/>
                  <a:pt x="19" y="107"/>
                  <a:pt x="10" y="72"/>
                </a:cubicBezTo>
                <a:cubicBezTo>
                  <a:pt x="0" y="37"/>
                  <a:pt x="5" y="5"/>
                  <a:pt x="20" y="0"/>
                </a:cubicBezTo>
                <a:cubicBezTo>
                  <a:pt x="37" y="5"/>
                  <a:pt x="53" y="29"/>
                  <a:pt x="61" y="60"/>
                </a:cubicBezTo>
                <a:cubicBezTo>
                  <a:pt x="67" y="86"/>
                  <a:pt x="66" y="111"/>
                  <a:pt x="59" y="126"/>
                </a:cubicBezTo>
                <a:close/>
              </a:path>
            </a:pathLst>
          </a:custGeom>
          <a:solidFill>
            <a:srgbClr val="C1B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7" name="Freeform 151">
            <a:extLst>
              <a:ext uri="{FF2B5EF4-FFF2-40B4-BE49-F238E27FC236}">
                <a16:creationId xmlns:a16="http://schemas.microsoft.com/office/drawing/2014/main" id="{25D496E9-982E-4531-A3D1-F235C1EFD06F}"/>
              </a:ext>
            </a:extLst>
          </p:cNvPr>
          <p:cNvSpPr>
            <a:spLocks/>
          </p:cNvSpPr>
          <p:nvPr userDrawn="1"/>
        </p:nvSpPr>
        <p:spPr bwMode="auto">
          <a:xfrm>
            <a:off x="6659562" y="1985169"/>
            <a:ext cx="106363" cy="117475"/>
          </a:xfrm>
          <a:custGeom>
            <a:avLst/>
            <a:gdLst>
              <a:gd name="T0" fmla="*/ 67 w 67"/>
              <a:gd name="T1" fmla="*/ 51 h 74"/>
              <a:gd name="T2" fmla="*/ 50 w 67"/>
              <a:gd name="T3" fmla="*/ 56 h 74"/>
              <a:gd name="T4" fmla="*/ 44 w 67"/>
              <a:gd name="T5" fmla="*/ 74 h 74"/>
              <a:gd name="T6" fmla="*/ 9 w 67"/>
              <a:gd name="T7" fmla="*/ 33 h 74"/>
              <a:gd name="T8" fmla="*/ 6 w 67"/>
              <a:gd name="T9" fmla="*/ 30 h 74"/>
              <a:gd name="T10" fmla="*/ 0 w 67"/>
              <a:gd name="T11" fmla="*/ 23 h 74"/>
              <a:gd name="T12" fmla="*/ 24 w 67"/>
              <a:gd name="T13" fmla="*/ 0 h 74"/>
              <a:gd name="T14" fmla="*/ 31 w 67"/>
              <a:gd name="T15" fmla="*/ 8 h 74"/>
              <a:gd name="T16" fmla="*/ 37 w 67"/>
              <a:gd name="T17" fmla="*/ 16 h 74"/>
              <a:gd name="T18" fmla="*/ 37 w 67"/>
              <a:gd name="T19" fmla="*/ 16 h 74"/>
              <a:gd name="T20" fmla="*/ 67 w 67"/>
              <a:gd name="T21" fmla="*/ 5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74">
                <a:moveTo>
                  <a:pt x="67" y="51"/>
                </a:moveTo>
                <a:lnTo>
                  <a:pt x="50" y="56"/>
                </a:lnTo>
                <a:lnTo>
                  <a:pt x="44" y="74"/>
                </a:lnTo>
                <a:lnTo>
                  <a:pt x="9" y="33"/>
                </a:lnTo>
                <a:lnTo>
                  <a:pt x="6" y="30"/>
                </a:lnTo>
                <a:lnTo>
                  <a:pt x="0" y="23"/>
                </a:lnTo>
                <a:lnTo>
                  <a:pt x="24" y="0"/>
                </a:lnTo>
                <a:lnTo>
                  <a:pt x="31" y="8"/>
                </a:lnTo>
                <a:lnTo>
                  <a:pt x="37" y="16"/>
                </a:lnTo>
                <a:lnTo>
                  <a:pt x="37" y="16"/>
                </a:lnTo>
                <a:lnTo>
                  <a:pt x="67" y="51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8" name="Freeform 152">
            <a:extLst>
              <a:ext uri="{FF2B5EF4-FFF2-40B4-BE49-F238E27FC236}">
                <a16:creationId xmlns:a16="http://schemas.microsoft.com/office/drawing/2014/main" id="{1B25CAAB-77CC-4C8F-904C-DAA93D1CD0B3}"/>
              </a:ext>
            </a:extLst>
          </p:cNvPr>
          <p:cNvSpPr>
            <a:spLocks/>
          </p:cNvSpPr>
          <p:nvPr userDrawn="1"/>
        </p:nvSpPr>
        <p:spPr bwMode="auto">
          <a:xfrm>
            <a:off x="6665912" y="1997869"/>
            <a:ext cx="52388" cy="39688"/>
          </a:xfrm>
          <a:custGeom>
            <a:avLst/>
            <a:gdLst>
              <a:gd name="T0" fmla="*/ 33 w 33"/>
              <a:gd name="T1" fmla="*/ 8 h 25"/>
              <a:gd name="T2" fmla="*/ 22 w 33"/>
              <a:gd name="T3" fmla="*/ 13 h 25"/>
              <a:gd name="T4" fmla="*/ 20 w 33"/>
              <a:gd name="T5" fmla="*/ 25 h 25"/>
              <a:gd name="T6" fmla="*/ 5 w 33"/>
              <a:gd name="T7" fmla="*/ 25 h 25"/>
              <a:gd name="T8" fmla="*/ 2 w 33"/>
              <a:gd name="T9" fmla="*/ 22 h 25"/>
              <a:gd name="T10" fmla="*/ 0 w 33"/>
              <a:gd name="T11" fmla="*/ 14 h 25"/>
              <a:gd name="T12" fmla="*/ 27 w 33"/>
              <a:gd name="T13" fmla="*/ 0 h 25"/>
              <a:gd name="T14" fmla="*/ 33 w 33"/>
              <a:gd name="T15" fmla="*/ 8 h 25"/>
              <a:gd name="T16" fmla="*/ 33 w 33"/>
              <a:gd name="T17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33" y="8"/>
                </a:moveTo>
                <a:lnTo>
                  <a:pt x="22" y="13"/>
                </a:lnTo>
                <a:lnTo>
                  <a:pt x="20" y="25"/>
                </a:lnTo>
                <a:lnTo>
                  <a:pt x="5" y="25"/>
                </a:lnTo>
                <a:lnTo>
                  <a:pt x="2" y="22"/>
                </a:lnTo>
                <a:lnTo>
                  <a:pt x="0" y="14"/>
                </a:lnTo>
                <a:lnTo>
                  <a:pt x="27" y="0"/>
                </a:lnTo>
                <a:lnTo>
                  <a:pt x="33" y="8"/>
                </a:lnTo>
                <a:lnTo>
                  <a:pt x="33" y="8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9" name="Freeform 153">
            <a:extLst>
              <a:ext uri="{FF2B5EF4-FFF2-40B4-BE49-F238E27FC236}">
                <a16:creationId xmlns:a16="http://schemas.microsoft.com/office/drawing/2014/main" id="{C02F129A-7886-4EEB-9242-C3DC29E0E360}"/>
              </a:ext>
            </a:extLst>
          </p:cNvPr>
          <p:cNvSpPr>
            <a:spLocks/>
          </p:cNvSpPr>
          <p:nvPr userDrawn="1"/>
        </p:nvSpPr>
        <p:spPr bwMode="auto">
          <a:xfrm>
            <a:off x="6588125" y="2010569"/>
            <a:ext cx="69850" cy="119063"/>
          </a:xfrm>
          <a:custGeom>
            <a:avLst/>
            <a:gdLst>
              <a:gd name="T0" fmla="*/ 44 w 44"/>
              <a:gd name="T1" fmla="*/ 7 h 75"/>
              <a:gd name="T2" fmla="*/ 44 w 44"/>
              <a:gd name="T3" fmla="*/ 7 h 75"/>
              <a:gd name="T4" fmla="*/ 40 w 44"/>
              <a:gd name="T5" fmla="*/ 30 h 75"/>
              <a:gd name="T6" fmla="*/ 31 w 44"/>
              <a:gd name="T7" fmla="*/ 75 h 75"/>
              <a:gd name="T8" fmla="*/ 17 w 44"/>
              <a:gd name="T9" fmla="*/ 62 h 75"/>
              <a:gd name="T10" fmla="*/ 0 w 44"/>
              <a:gd name="T11" fmla="*/ 68 h 75"/>
              <a:gd name="T12" fmla="*/ 8 w 44"/>
              <a:gd name="T13" fmla="*/ 24 h 75"/>
              <a:gd name="T14" fmla="*/ 12 w 44"/>
              <a:gd name="T15" fmla="*/ 0 h 75"/>
              <a:gd name="T16" fmla="*/ 42 w 44"/>
              <a:gd name="T17" fmla="*/ 7 h 75"/>
              <a:gd name="T18" fmla="*/ 44 w 44"/>
              <a:gd name="T19" fmla="*/ 7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75">
                <a:moveTo>
                  <a:pt x="44" y="7"/>
                </a:moveTo>
                <a:lnTo>
                  <a:pt x="44" y="7"/>
                </a:lnTo>
                <a:lnTo>
                  <a:pt x="40" y="30"/>
                </a:lnTo>
                <a:lnTo>
                  <a:pt x="31" y="75"/>
                </a:lnTo>
                <a:lnTo>
                  <a:pt x="17" y="62"/>
                </a:lnTo>
                <a:lnTo>
                  <a:pt x="0" y="68"/>
                </a:lnTo>
                <a:lnTo>
                  <a:pt x="8" y="24"/>
                </a:lnTo>
                <a:lnTo>
                  <a:pt x="12" y="0"/>
                </a:lnTo>
                <a:lnTo>
                  <a:pt x="42" y="7"/>
                </a:lnTo>
                <a:lnTo>
                  <a:pt x="44" y="7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0" name="Freeform 154">
            <a:extLst>
              <a:ext uri="{FF2B5EF4-FFF2-40B4-BE49-F238E27FC236}">
                <a16:creationId xmlns:a16="http://schemas.microsoft.com/office/drawing/2014/main" id="{68FA35C2-479E-44C7-852E-27395439AF74}"/>
              </a:ext>
            </a:extLst>
          </p:cNvPr>
          <p:cNvSpPr>
            <a:spLocks/>
          </p:cNvSpPr>
          <p:nvPr userDrawn="1"/>
        </p:nvSpPr>
        <p:spPr bwMode="auto">
          <a:xfrm>
            <a:off x="6600825" y="2010569"/>
            <a:ext cx="57150" cy="47625"/>
          </a:xfrm>
          <a:custGeom>
            <a:avLst/>
            <a:gdLst>
              <a:gd name="T0" fmla="*/ 36 w 36"/>
              <a:gd name="T1" fmla="*/ 7 h 30"/>
              <a:gd name="T2" fmla="*/ 32 w 36"/>
              <a:gd name="T3" fmla="*/ 30 h 30"/>
              <a:gd name="T4" fmla="*/ 27 w 36"/>
              <a:gd name="T5" fmla="*/ 23 h 30"/>
              <a:gd name="T6" fmla="*/ 16 w 36"/>
              <a:gd name="T7" fmla="*/ 30 h 30"/>
              <a:gd name="T8" fmla="*/ 9 w 36"/>
              <a:gd name="T9" fmla="*/ 21 h 30"/>
              <a:gd name="T10" fmla="*/ 0 w 36"/>
              <a:gd name="T11" fmla="*/ 24 h 30"/>
              <a:gd name="T12" fmla="*/ 4 w 36"/>
              <a:gd name="T13" fmla="*/ 0 h 30"/>
              <a:gd name="T14" fmla="*/ 34 w 36"/>
              <a:gd name="T15" fmla="*/ 7 h 30"/>
              <a:gd name="T16" fmla="*/ 36 w 36"/>
              <a:gd name="T17" fmla="*/ 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0">
                <a:moveTo>
                  <a:pt x="36" y="7"/>
                </a:moveTo>
                <a:lnTo>
                  <a:pt x="32" y="30"/>
                </a:lnTo>
                <a:lnTo>
                  <a:pt x="27" y="23"/>
                </a:lnTo>
                <a:lnTo>
                  <a:pt x="16" y="30"/>
                </a:lnTo>
                <a:lnTo>
                  <a:pt x="9" y="21"/>
                </a:lnTo>
                <a:lnTo>
                  <a:pt x="0" y="24"/>
                </a:lnTo>
                <a:lnTo>
                  <a:pt x="4" y="0"/>
                </a:lnTo>
                <a:lnTo>
                  <a:pt x="34" y="7"/>
                </a:lnTo>
                <a:lnTo>
                  <a:pt x="36" y="7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1" name="Freeform 155">
            <a:extLst>
              <a:ext uri="{FF2B5EF4-FFF2-40B4-BE49-F238E27FC236}">
                <a16:creationId xmlns:a16="http://schemas.microsoft.com/office/drawing/2014/main" id="{3FFFFE6A-FDC4-490A-AC19-68E0ED8EE40F}"/>
              </a:ext>
            </a:extLst>
          </p:cNvPr>
          <p:cNvSpPr>
            <a:spLocks/>
          </p:cNvSpPr>
          <p:nvPr userDrawn="1"/>
        </p:nvSpPr>
        <p:spPr bwMode="auto">
          <a:xfrm>
            <a:off x="6550025" y="1867694"/>
            <a:ext cx="174625" cy="182563"/>
          </a:xfrm>
          <a:custGeom>
            <a:avLst/>
            <a:gdLst>
              <a:gd name="T0" fmla="*/ 108 w 110"/>
              <a:gd name="T1" fmla="*/ 42 h 115"/>
              <a:gd name="T2" fmla="*/ 102 w 110"/>
              <a:gd name="T3" fmla="*/ 54 h 115"/>
              <a:gd name="T4" fmla="*/ 110 w 110"/>
              <a:gd name="T5" fmla="*/ 64 h 115"/>
              <a:gd name="T6" fmla="*/ 100 w 110"/>
              <a:gd name="T7" fmla="*/ 73 h 115"/>
              <a:gd name="T8" fmla="*/ 103 w 110"/>
              <a:gd name="T9" fmla="*/ 85 h 115"/>
              <a:gd name="T10" fmla="*/ 91 w 110"/>
              <a:gd name="T11" fmla="*/ 90 h 115"/>
              <a:gd name="T12" fmla="*/ 89 w 110"/>
              <a:gd name="T13" fmla="*/ 103 h 115"/>
              <a:gd name="T14" fmla="*/ 76 w 110"/>
              <a:gd name="T15" fmla="*/ 102 h 115"/>
              <a:gd name="T16" fmla="*/ 70 w 110"/>
              <a:gd name="T17" fmla="*/ 113 h 115"/>
              <a:gd name="T18" fmla="*/ 58 w 110"/>
              <a:gd name="T19" fmla="*/ 107 h 115"/>
              <a:gd name="T20" fmla="*/ 48 w 110"/>
              <a:gd name="T21" fmla="*/ 115 h 115"/>
              <a:gd name="T22" fmla="*/ 40 w 110"/>
              <a:gd name="T23" fmla="*/ 105 h 115"/>
              <a:gd name="T24" fmla="*/ 27 w 110"/>
              <a:gd name="T25" fmla="*/ 107 h 115"/>
              <a:gd name="T26" fmla="*/ 24 w 110"/>
              <a:gd name="T27" fmla="*/ 95 h 115"/>
              <a:gd name="T28" fmla="*/ 11 w 110"/>
              <a:gd name="T29" fmla="*/ 92 h 115"/>
              <a:gd name="T30" fmla="*/ 13 w 110"/>
              <a:gd name="T31" fmla="*/ 80 h 115"/>
              <a:gd name="T32" fmla="*/ 2 w 110"/>
              <a:gd name="T33" fmla="*/ 73 h 115"/>
              <a:gd name="T34" fmla="*/ 8 w 110"/>
              <a:gd name="T35" fmla="*/ 61 h 115"/>
              <a:gd name="T36" fmla="*/ 0 w 110"/>
              <a:gd name="T37" fmla="*/ 50 h 115"/>
              <a:gd name="T38" fmla="*/ 10 w 110"/>
              <a:gd name="T39" fmla="*/ 42 h 115"/>
              <a:gd name="T40" fmla="*/ 7 w 110"/>
              <a:gd name="T41" fmla="*/ 29 h 115"/>
              <a:gd name="T42" fmla="*/ 19 w 110"/>
              <a:gd name="T43" fmla="*/ 25 h 115"/>
              <a:gd name="T44" fmla="*/ 21 w 110"/>
              <a:gd name="T45" fmla="*/ 12 h 115"/>
              <a:gd name="T46" fmla="*/ 34 w 110"/>
              <a:gd name="T47" fmla="*/ 13 h 115"/>
              <a:gd name="T48" fmla="*/ 40 w 110"/>
              <a:gd name="T49" fmla="*/ 1 h 115"/>
              <a:gd name="T50" fmla="*/ 52 w 110"/>
              <a:gd name="T51" fmla="*/ 7 h 115"/>
              <a:gd name="T52" fmla="*/ 62 w 110"/>
              <a:gd name="T53" fmla="*/ 0 h 115"/>
              <a:gd name="T54" fmla="*/ 70 w 110"/>
              <a:gd name="T55" fmla="*/ 10 h 115"/>
              <a:gd name="T56" fmla="*/ 83 w 110"/>
              <a:gd name="T57" fmla="*/ 7 h 115"/>
              <a:gd name="T58" fmla="*/ 86 w 110"/>
              <a:gd name="T59" fmla="*/ 20 h 115"/>
              <a:gd name="T60" fmla="*/ 99 w 110"/>
              <a:gd name="T61" fmla="*/ 22 h 115"/>
              <a:gd name="T62" fmla="*/ 97 w 110"/>
              <a:gd name="T63" fmla="*/ 35 h 115"/>
              <a:gd name="T64" fmla="*/ 108 w 110"/>
              <a:gd name="T65" fmla="*/ 4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15">
                <a:moveTo>
                  <a:pt x="108" y="42"/>
                </a:moveTo>
                <a:lnTo>
                  <a:pt x="102" y="54"/>
                </a:lnTo>
                <a:lnTo>
                  <a:pt x="110" y="64"/>
                </a:lnTo>
                <a:lnTo>
                  <a:pt x="100" y="73"/>
                </a:lnTo>
                <a:lnTo>
                  <a:pt x="103" y="85"/>
                </a:lnTo>
                <a:lnTo>
                  <a:pt x="91" y="90"/>
                </a:lnTo>
                <a:lnTo>
                  <a:pt x="89" y="103"/>
                </a:lnTo>
                <a:lnTo>
                  <a:pt x="76" y="102"/>
                </a:lnTo>
                <a:lnTo>
                  <a:pt x="70" y="113"/>
                </a:lnTo>
                <a:lnTo>
                  <a:pt x="58" y="107"/>
                </a:lnTo>
                <a:lnTo>
                  <a:pt x="48" y="115"/>
                </a:lnTo>
                <a:lnTo>
                  <a:pt x="40" y="105"/>
                </a:lnTo>
                <a:lnTo>
                  <a:pt x="27" y="107"/>
                </a:lnTo>
                <a:lnTo>
                  <a:pt x="24" y="95"/>
                </a:lnTo>
                <a:lnTo>
                  <a:pt x="11" y="92"/>
                </a:lnTo>
                <a:lnTo>
                  <a:pt x="13" y="80"/>
                </a:lnTo>
                <a:lnTo>
                  <a:pt x="2" y="73"/>
                </a:lnTo>
                <a:lnTo>
                  <a:pt x="8" y="61"/>
                </a:lnTo>
                <a:lnTo>
                  <a:pt x="0" y="50"/>
                </a:lnTo>
                <a:lnTo>
                  <a:pt x="10" y="42"/>
                </a:lnTo>
                <a:lnTo>
                  <a:pt x="7" y="29"/>
                </a:lnTo>
                <a:lnTo>
                  <a:pt x="19" y="25"/>
                </a:lnTo>
                <a:lnTo>
                  <a:pt x="21" y="12"/>
                </a:lnTo>
                <a:lnTo>
                  <a:pt x="34" y="13"/>
                </a:lnTo>
                <a:lnTo>
                  <a:pt x="40" y="1"/>
                </a:lnTo>
                <a:lnTo>
                  <a:pt x="52" y="7"/>
                </a:lnTo>
                <a:lnTo>
                  <a:pt x="62" y="0"/>
                </a:lnTo>
                <a:lnTo>
                  <a:pt x="70" y="10"/>
                </a:lnTo>
                <a:lnTo>
                  <a:pt x="83" y="7"/>
                </a:lnTo>
                <a:lnTo>
                  <a:pt x="86" y="20"/>
                </a:lnTo>
                <a:lnTo>
                  <a:pt x="99" y="22"/>
                </a:lnTo>
                <a:lnTo>
                  <a:pt x="97" y="35"/>
                </a:lnTo>
                <a:lnTo>
                  <a:pt x="108" y="42"/>
                </a:ln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2" name="Freeform 156">
            <a:extLst>
              <a:ext uri="{FF2B5EF4-FFF2-40B4-BE49-F238E27FC236}">
                <a16:creationId xmlns:a16="http://schemas.microsoft.com/office/drawing/2014/main" id="{75DE50AF-1A0F-42DB-BEA2-0812ADC6A09B}"/>
              </a:ext>
            </a:extLst>
          </p:cNvPr>
          <p:cNvSpPr>
            <a:spLocks/>
          </p:cNvSpPr>
          <p:nvPr userDrawn="1"/>
        </p:nvSpPr>
        <p:spPr bwMode="auto">
          <a:xfrm>
            <a:off x="6573837" y="1891507"/>
            <a:ext cx="127000" cy="134938"/>
          </a:xfrm>
          <a:custGeom>
            <a:avLst/>
            <a:gdLst>
              <a:gd name="T0" fmla="*/ 75 w 80"/>
              <a:gd name="T1" fmla="*/ 32 h 85"/>
              <a:gd name="T2" fmla="*/ 50 w 80"/>
              <a:gd name="T3" fmla="*/ 79 h 85"/>
              <a:gd name="T4" fmla="*/ 5 w 80"/>
              <a:gd name="T5" fmla="*/ 52 h 85"/>
              <a:gd name="T6" fmla="*/ 30 w 80"/>
              <a:gd name="T7" fmla="*/ 5 h 85"/>
              <a:gd name="T8" fmla="*/ 75 w 80"/>
              <a:gd name="T9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5">
                <a:moveTo>
                  <a:pt x="75" y="32"/>
                </a:moveTo>
                <a:cubicBezTo>
                  <a:pt x="80" y="53"/>
                  <a:pt x="69" y="74"/>
                  <a:pt x="50" y="79"/>
                </a:cubicBezTo>
                <a:cubicBezTo>
                  <a:pt x="30" y="85"/>
                  <a:pt x="10" y="73"/>
                  <a:pt x="5" y="52"/>
                </a:cubicBezTo>
                <a:cubicBezTo>
                  <a:pt x="0" y="32"/>
                  <a:pt x="11" y="11"/>
                  <a:pt x="30" y="5"/>
                </a:cubicBezTo>
                <a:cubicBezTo>
                  <a:pt x="50" y="0"/>
                  <a:pt x="70" y="12"/>
                  <a:pt x="75" y="32"/>
                </a:cubicBezTo>
                <a:close/>
              </a:path>
            </a:pathLst>
          </a:custGeom>
          <a:solidFill>
            <a:srgbClr val="FFDE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3" name="Freeform 157">
            <a:extLst>
              <a:ext uri="{FF2B5EF4-FFF2-40B4-BE49-F238E27FC236}">
                <a16:creationId xmlns:a16="http://schemas.microsoft.com/office/drawing/2014/main" id="{F9047B33-ABB6-4DC4-A1E3-6D9037C28440}"/>
              </a:ext>
            </a:extLst>
          </p:cNvPr>
          <p:cNvSpPr>
            <a:spLocks/>
          </p:cNvSpPr>
          <p:nvPr userDrawn="1"/>
        </p:nvSpPr>
        <p:spPr bwMode="auto">
          <a:xfrm>
            <a:off x="6661150" y="1908969"/>
            <a:ext cx="31750" cy="71438"/>
          </a:xfrm>
          <a:custGeom>
            <a:avLst/>
            <a:gdLst>
              <a:gd name="T0" fmla="*/ 0 w 20"/>
              <a:gd name="T1" fmla="*/ 0 h 45"/>
              <a:gd name="T2" fmla="*/ 11 w 20"/>
              <a:gd name="T3" fmla="*/ 7 h 45"/>
              <a:gd name="T4" fmla="*/ 18 w 20"/>
              <a:gd name="T5" fmla="*/ 18 h 45"/>
              <a:gd name="T6" fmla="*/ 19 w 20"/>
              <a:gd name="T7" fmla="*/ 32 h 45"/>
              <a:gd name="T8" fmla="*/ 18 w 20"/>
              <a:gd name="T9" fmla="*/ 39 h 45"/>
              <a:gd name="T10" fmla="*/ 16 w 20"/>
              <a:gd name="T11" fmla="*/ 45 h 45"/>
              <a:gd name="T12" fmla="*/ 16 w 20"/>
              <a:gd name="T13" fmla="*/ 38 h 45"/>
              <a:gd name="T14" fmla="*/ 16 w 20"/>
              <a:gd name="T15" fmla="*/ 32 h 45"/>
              <a:gd name="T16" fmla="*/ 14 w 20"/>
              <a:gd name="T17" fmla="*/ 20 h 45"/>
              <a:gd name="T18" fmla="*/ 0 w 20"/>
              <a:gd name="T1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45">
                <a:moveTo>
                  <a:pt x="0" y="0"/>
                </a:moveTo>
                <a:cubicBezTo>
                  <a:pt x="4" y="1"/>
                  <a:pt x="8" y="3"/>
                  <a:pt x="11" y="7"/>
                </a:cubicBezTo>
                <a:cubicBezTo>
                  <a:pt x="14" y="10"/>
                  <a:pt x="16" y="14"/>
                  <a:pt x="18" y="18"/>
                </a:cubicBezTo>
                <a:cubicBezTo>
                  <a:pt x="19" y="23"/>
                  <a:pt x="20" y="27"/>
                  <a:pt x="19" y="32"/>
                </a:cubicBezTo>
                <a:cubicBezTo>
                  <a:pt x="19" y="34"/>
                  <a:pt x="19" y="36"/>
                  <a:pt x="18" y="39"/>
                </a:cubicBezTo>
                <a:cubicBezTo>
                  <a:pt x="18" y="41"/>
                  <a:pt x="17" y="43"/>
                  <a:pt x="16" y="45"/>
                </a:cubicBezTo>
                <a:cubicBezTo>
                  <a:pt x="16" y="43"/>
                  <a:pt x="16" y="40"/>
                  <a:pt x="16" y="38"/>
                </a:cubicBezTo>
                <a:cubicBezTo>
                  <a:pt x="16" y="36"/>
                  <a:pt x="16" y="34"/>
                  <a:pt x="16" y="32"/>
                </a:cubicBezTo>
                <a:cubicBezTo>
                  <a:pt x="16" y="28"/>
                  <a:pt x="15" y="24"/>
                  <a:pt x="14" y="20"/>
                </a:cubicBezTo>
                <a:cubicBezTo>
                  <a:pt x="12" y="12"/>
                  <a:pt x="7" y="5"/>
                  <a:pt x="0" y="0"/>
                </a:cubicBezTo>
                <a:close/>
              </a:path>
            </a:pathLst>
          </a:custGeom>
          <a:solidFill>
            <a:srgbClr val="FFF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4" name="Freeform 158">
            <a:extLst>
              <a:ext uri="{FF2B5EF4-FFF2-40B4-BE49-F238E27FC236}">
                <a16:creationId xmlns:a16="http://schemas.microsoft.com/office/drawing/2014/main" id="{1459A311-8F2C-4DDE-8575-6D0821FFF0B8}"/>
              </a:ext>
            </a:extLst>
          </p:cNvPr>
          <p:cNvSpPr>
            <a:spLocks/>
          </p:cNvSpPr>
          <p:nvPr userDrawn="1"/>
        </p:nvSpPr>
        <p:spPr bwMode="auto">
          <a:xfrm>
            <a:off x="6562725" y="1940719"/>
            <a:ext cx="57150" cy="76200"/>
          </a:xfrm>
          <a:custGeom>
            <a:avLst/>
            <a:gdLst>
              <a:gd name="T0" fmla="*/ 12 w 36"/>
              <a:gd name="T1" fmla="*/ 0 h 48"/>
              <a:gd name="T2" fmla="*/ 36 w 36"/>
              <a:gd name="T3" fmla="*/ 48 h 48"/>
              <a:gd name="T4" fmla="*/ 12 w 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8">
                <a:moveTo>
                  <a:pt x="12" y="0"/>
                </a:moveTo>
                <a:cubicBezTo>
                  <a:pt x="12" y="0"/>
                  <a:pt x="4" y="35"/>
                  <a:pt x="36" y="48"/>
                </a:cubicBezTo>
                <a:cubicBezTo>
                  <a:pt x="36" y="48"/>
                  <a:pt x="0" y="44"/>
                  <a:pt x="12" y="0"/>
                </a:cubicBezTo>
                <a:close/>
              </a:path>
            </a:pathLst>
          </a:custGeom>
          <a:solidFill>
            <a:srgbClr val="CEA2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5" name="Freeform 159">
            <a:extLst>
              <a:ext uri="{FF2B5EF4-FFF2-40B4-BE49-F238E27FC236}">
                <a16:creationId xmlns:a16="http://schemas.microsoft.com/office/drawing/2014/main" id="{F80FC090-1CAB-4B1F-9A3A-2EECBBB124C4}"/>
              </a:ext>
            </a:extLst>
          </p:cNvPr>
          <p:cNvSpPr>
            <a:spLocks/>
          </p:cNvSpPr>
          <p:nvPr userDrawn="1"/>
        </p:nvSpPr>
        <p:spPr bwMode="auto">
          <a:xfrm>
            <a:off x="6002337" y="2001044"/>
            <a:ext cx="52388" cy="138113"/>
          </a:xfrm>
          <a:custGeom>
            <a:avLst/>
            <a:gdLst>
              <a:gd name="T0" fmla="*/ 0 w 33"/>
              <a:gd name="T1" fmla="*/ 0 h 87"/>
              <a:gd name="T2" fmla="*/ 16 w 33"/>
              <a:gd name="T3" fmla="*/ 18 h 87"/>
              <a:gd name="T4" fmla="*/ 27 w 33"/>
              <a:gd name="T5" fmla="*/ 39 h 87"/>
              <a:gd name="T6" fmla="*/ 30 w 33"/>
              <a:gd name="T7" fmla="*/ 51 h 87"/>
              <a:gd name="T8" fmla="*/ 32 w 33"/>
              <a:gd name="T9" fmla="*/ 57 h 87"/>
              <a:gd name="T10" fmla="*/ 32 w 33"/>
              <a:gd name="T11" fmla="*/ 60 h 87"/>
              <a:gd name="T12" fmla="*/ 32 w 33"/>
              <a:gd name="T13" fmla="*/ 63 h 87"/>
              <a:gd name="T14" fmla="*/ 31 w 33"/>
              <a:gd name="T15" fmla="*/ 87 h 87"/>
              <a:gd name="T16" fmla="*/ 29 w 33"/>
              <a:gd name="T17" fmla="*/ 63 h 87"/>
              <a:gd name="T18" fmla="*/ 23 w 33"/>
              <a:gd name="T19" fmla="*/ 41 h 87"/>
              <a:gd name="T20" fmla="*/ 13 w 33"/>
              <a:gd name="T21" fmla="*/ 20 h 87"/>
              <a:gd name="T22" fmla="*/ 0 w 33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87">
                <a:moveTo>
                  <a:pt x="0" y="0"/>
                </a:moveTo>
                <a:cubicBezTo>
                  <a:pt x="6" y="5"/>
                  <a:pt x="11" y="11"/>
                  <a:pt x="16" y="18"/>
                </a:cubicBezTo>
                <a:cubicBezTo>
                  <a:pt x="20" y="25"/>
                  <a:pt x="24" y="32"/>
                  <a:pt x="27" y="39"/>
                </a:cubicBezTo>
                <a:cubicBezTo>
                  <a:pt x="28" y="43"/>
                  <a:pt x="29" y="47"/>
                  <a:pt x="30" y="51"/>
                </a:cubicBezTo>
                <a:cubicBezTo>
                  <a:pt x="31" y="53"/>
                  <a:pt x="31" y="55"/>
                  <a:pt x="32" y="57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3"/>
                  <a:pt x="32" y="63"/>
                  <a:pt x="32" y="63"/>
                </a:cubicBezTo>
                <a:cubicBezTo>
                  <a:pt x="33" y="71"/>
                  <a:pt x="32" y="79"/>
                  <a:pt x="31" y="87"/>
                </a:cubicBezTo>
                <a:cubicBezTo>
                  <a:pt x="31" y="79"/>
                  <a:pt x="31" y="71"/>
                  <a:pt x="29" y="63"/>
                </a:cubicBezTo>
                <a:cubicBezTo>
                  <a:pt x="28" y="56"/>
                  <a:pt x="26" y="48"/>
                  <a:pt x="23" y="41"/>
                </a:cubicBezTo>
                <a:cubicBezTo>
                  <a:pt x="20" y="33"/>
                  <a:pt x="17" y="26"/>
                  <a:pt x="13" y="20"/>
                </a:cubicBezTo>
                <a:cubicBezTo>
                  <a:pt x="9" y="13"/>
                  <a:pt x="5" y="6"/>
                  <a:pt x="0" y="0"/>
                </a:cubicBezTo>
                <a:close/>
              </a:path>
            </a:pathLst>
          </a:custGeom>
          <a:solidFill>
            <a:srgbClr val="E5D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6" name="Freeform 160">
            <a:extLst>
              <a:ext uri="{FF2B5EF4-FFF2-40B4-BE49-F238E27FC236}">
                <a16:creationId xmlns:a16="http://schemas.microsoft.com/office/drawing/2014/main" id="{0A36498D-5E73-450F-A002-0029EEC32FB9}"/>
              </a:ext>
            </a:extLst>
          </p:cNvPr>
          <p:cNvSpPr>
            <a:spLocks/>
          </p:cNvSpPr>
          <p:nvPr userDrawn="1"/>
        </p:nvSpPr>
        <p:spPr bwMode="auto">
          <a:xfrm>
            <a:off x="5924550" y="2031207"/>
            <a:ext cx="52388" cy="174625"/>
          </a:xfrm>
          <a:custGeom>
            <a:avLst/>
            <a:gdLst>
              <a:gd name="T0" fmla="*/ 3 w 33"/>
              <a:gd name="T1" fmla="*/ 0 h 110"/>
              <a:gd name="T2" fmla="*/ 2 w 33"/>
              <a:gd name="T3" fmla="*/ 15 h 110"/>
              <a:gd name="T4" fmla="*/ 3 w 33"/>
              <a:gd name="T5" fmla="*/ 29 h 110"/>
              <a:gd name="T6" fmla="*/ 7 w 33"/>
              <a:gd name="T7" fmla="*/ 58 h 110"/>
              <a:gd name="T8" fmla="*/ 17 w 33"/>
              <a:gd name="T9" fmla="*/ 85 h 110"/>
              <a:gd name="T10" fmla="*/ 20 w 33"/>
              <a:gd name="T11" fmla="*/ 92 h 110"/>
              <a:gd name="T12" fmla="*/ 24 w 33"/>
              <a:gd name="T13" fmla="*/ 98 h 110"/>
              <a:gd name="T14" fmla="*/ 26 w 33"/>
              <a:gd name="T15" fmla="*/ 101 h 110"/>
              <a:gd name="T16" fmla="*/ 29 w 33"/>
              <a:gd name="T17" fmla="*/ 104 h 110"/>
              <a:gd name="T18" fmla="*/ 33 w 33"/>
              <a:gd name="T19" fmla="*/ 110 h 110"/>
              <a:gd name="T20" fmla="*/ 14 w 33"/>
              <a:gd name="T21" fmla="*/ 87 h 110"/>
              <a:gd name="T22" fmla="*/ 3 w 33"/>
              <a:gd name="T23" fmla="*/ 59 h 110"/>
              <a:gd name="T24" fmla="*/ 0 w 33"/>
              <a:gd name="T25" fmla="*/ 30 h 110"/>
              <a:gd name="T26" fmla="*/ 3 w 33"/>
              <a:gd name="T2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110">
                <a:moveTo>
                  <a:pt x="3" y="0"/>
                </a:moveTo>
                <a:cubicBezTo>
                  <a:pt x="3" y="5"/>
                  <a:pt x="2" y="10"/>
                  <a:pt x="2" y="15"/>
                </a:cubicBezTo>
                <a:cubicBezTo>
                  <a:pt x="2" y="20"/>
                  <a:pt x="2" y="25"/>
                  <a:pt x="3" y="29"/>
                </a:cubicBezTo>
                <a:cubicBezTo>
                  <a:pt x="4" y="39"/>
                  <a:pt x="5" y="49"/>
                  <a:pt x="7" y="58"/>
                </a:cubicBezTo>
                <a:cubicBezTo>
                  <a:pt x="9" y="68"/>
                  <a:pt x="13" y="77"/>
                  <a:pt x="17" y="85"/>
                </a:cubicBezTo>
                <a:cubicBezTo>
                  <a:pt x="20" y="92"/>
                  <a:pt x="20" y="92"/>
                  <a:pt x="20" y="92"/>
                </a:cubicBezTo>
                <a:cubicBezTo>
                  <a:pt x="24" y="98"/>
                  <a:pt x="24" y="98"/>
                  <a:pt x="24" y="98"/>
                </a:cubicBezTo>
                <a:cubicBezTo>
                  <a:pt x="25" y="99"/>
                  <a:pt x="26" y="100"/>
                  <a:pt x="26" y="101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30" y="106"/>
                  <a:pt x="32" y="108"/>
                  <a:pt x="33" y="110"/>
                </a:cubicBezTo>
                <a:cubicBezTo>
                  <a:pt x="26" y="103"/>
                  <a:pt x="19" y="96"/>
                  <a:pt x="14" y="87"/>
                </a:cubicBezTo>
                <a:cubicBezTo>
                  <a:pt x="9" y="78"/>
                  <a:pt x="6" y="69"/>
                  <a:pt x="3" y="59"/>
                </a:cubicBezTo>
                <a:cubicBezTo>
                  <a:pt x="1" y="49"/>
                  <a:pt x="0" y="39"/>
                  <a:pt x="0" y="30"/>
                </a:cubicBezTo>
                <a:cubicBezTo>
                  <a:pt x="0" y="20"/>
                  <a:pt x="1" y="10"/>
                  <a:pt x="3" y="0"/>
                </a:cubicBezTo>
                <a:close/>
              </a:path>
            </a:pathLst>
          </a:custGeom>
          <a:solidFill>
            <a:srgbClr val="BAB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7" name="Freeform 161">
            <a:extLst>
              <a:ext uri="{FF2B5EF4-FFF2-40B4-BE49-F238E27FC236}">
                <a16:creationId xmlns:a16="http://schemas.microsoft.com/office/drawing/2014/main" id="{3655E6F0-E28F-4E8A-A69C-437B2403E369}"/>
              </a:ext>
            </a:extLst>
          </p:cNvPr>
          <p:cNvSpPr>
            <a:spLocks/>
          </p:cNvSpPr>
          <p:nvPr userDrawn="1"/>
        </p:nvSpPr>
        <p:spPr bwMode="auto">
          <a:xfrm>
            <a:off x="6315075" y="2128044"/>
            <a:ext cx="325438" cy="330200"/>
          </a:xfrm>
          <a:custGeom>
            <a:avLst/>
            <a:gdLst>
              <a:gd name="T0" fmla="*/ 176 w 205"/>
              <a:gd name="T1" fmla="*/ 165 h 208"/>
              <a:gd name="T2" fmla="*/ 51 w 205"/>
              <a:gd name="T3" fmla="*/ 174 h 208"/>
              <a:gd name="T4" fmla="*/ 28 w 205"/>
              <a:gd name="T5" fmla="*/ 43 h 208"/>
              <a:gd name="T6" fmla="*/ 154 w 205"/>
              <a:gd name="T7" fmla="*/ 34 h 208"/>
              <a:gd name="T8" fmla="*/ 176 w 205"/>
              <a:gd name="T9" fmla="*/ 16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8">
                <a:moveTo>
                  <a:pt x="176" y="165"/>
                </a:moveTo>
                <a:cubicBezTo>
                  <a:pt x="148" y="204"/>
                  <a:pt x="92" y="208"/>
                  <a:pt x="51" y="174"/>
                </a:cubicBezTo>
                <a:cubicBezTo>
                  <a:pt x="10" y="140"/>
                  <a:pt x="0" y="82"/>
                  <a:pt x="28" y="43"/>
                </a:cubicBezTo>
                <a:cubicBezTo>
                  <a:pt x="56" y="4"/>
                  <a:pt x="113" y="0"/>
                  <a:pt x="154" y="34"/>
                </a:cubicBezTo>
                <a:cubicBezTo>
                  <a:pt x="195" y="68"/>
                  <a:pt x="205" y="127"/>
                  <a:pt x="176" y="165"/>
                </a:cubicBezTo>
                <a:close/>
              </a:path>
            </a:pathLst>
          </a:custGeom>
          <a:solidFill>
            <a:srgbClr val="E2B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8" name="Freeform 162">
            <a:extLst>
              <a:ext uri="{FF2B5EF4-FFF2-40B4-BE49-F238E27FC236}">
                <a16:creationId xmlns:a16="http://schemas.microsoft.com/office/drawing/2014/main" id="{1F225B5A-566A-450B-B71E-222820B9CC19}"/>
              </a:ext>
            </a:extLst>
          </p:cNvPr>
          <p:cNvSpPr>
            <a:spLocks/>
          </p:cNvSpPr>
          <p:nvPr userDrawn="1"/>
        </p:nvSpPr>
        <p:spPr bwMode="auto">
          <a:xfrm>
            <a:off x="6186487" y="1874044"/>
            <a:ext cx="228600" cy="288925"/>
          </a:xfrm>
          <a:custGeom>
            <a:avLst/>
            <a:gdLst>
              <a:gd name="T0" fmla="*/ 142 w 144"/>
              <a:gd name="T1" fmla="*/ 148 h 182"/>
              <a:gd name="T2" fmla="*/ 141 w 144"/>
              <a:gd name="T3" fmla="*/ 151 h 182"/>
              <a:gd name="T4" fmla="*/ 141 w 144"/>
              <a:gd name="T5" fmla="*/ 152 h 182"/>
              <a:gd name="T6" fmla="*/ 141 w 144"/>
              <a:gd name="T7" fmla="*/ 152 h 182"/>
              <a:gd name="T8" fmla="*/ 128 w 144"/>
              <a:gd name="T9" fmla="*/ 182 h 182"/>
              <a:gd name="T10" fmla="*/ 109 w 144"/>
              <a:gd name="T11" fmla="*/ 159 h 182"/>
              <a:gd name="T12" fmla="*/ 4 w 144"/>
              <a:gd name="T13" fmla="*/ 36 h 182"/>
              <a:gd name="T14" fmla="*/ 10 w 144"/>
              <a:gd name="T15" fmla="*/ 22 h 182"/>
              <a:gd name="T16" fmla="*/ 11 w 144"/>
              <a:gd name="T17" fmla="*/ 21 h 182"/>
              <a:gd name="T18" fmla="*/ 73 w 144"/>
              <a:gd name="T19" fmla="*/ 13 h 182"/>
              <a:gd name="T20" fmla="*/ 87 w 144"/>
              <a:gd name="T21" fmla="*/ 20 h 182"/>
              <a:gd name="T22" fmla="*/ 136 w 144"/>
              <a:gd name="T23" fmla="*/ 101 h 182"/>
              <a:gd name="T24" fmla="*/ 142 w 144"/>
              <a:gd name="T25" fmla="*/ 14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182">
                <a:moveTo>
                  <a:pt x="142" y="148"/>
                </a:moveTo>
                <a:cubicBezTo>
                  <a:pt x="141" y="149"/>
                  <a:pt x="141" y="150"/>
                  <a:pt x="141" y="151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39" y="161"/>
                  <a:pt x="135" y="172"/>
                  <a:pt x="128" y="182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9" y="159"/>
                  <a:pt x="101" y="41"/>
                  <a:pt x="4" y="36"/>
                </a:cubicBezTo>
                <a:cubicBezTo>
                  <a:pt x="0" y="36"/>
                  <a:pt x="7" y="26"/>
                  <a:pt x="10" y="22"/>
                </a:cubicBezTo>
                <a:cubicBezTo>
                  <a:pt x="11" y="21"/>
                  <a:pt x="11" y="21"/>
                  <a:pt x="11" y="21"/>
                </a:cubicBezTo>
                <a:cubicBezTo>
                  <a:pt x="24" y="8"/>
                  <a:pt x="45" y="0"/>
                  <a:pt x="73" y="13"/>
                </a:cubicBezTo>
                <a:cubicBezTo>
                  <a:pt x="78" y="14"/>
                  <a:pt x="82" y="17"/>
                  <a:pt x="87" y="20"/>
                </a:cubicBezTo>
                <a:cubicBezTo>
                  <a:pt x="108" y="34"/>
                  <a:pt x="113" y="40"/>
                  <a:pt x="136" y="101"/>
                </a:cubicBezTo>
                <a:cubicBezTo>
                  <a:pt x="141" y="114"/>
                  <a:pt x="144" y="130"/>
                  <a:pt x="142" y="148"/>
                </a:cubicBez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9" name="Freeform 163">
            <a:extLst>
              <a:ext uri="{FF2B5EF4-FFF2-40B4-BE49-F238E27FC236}">
                <a16:creationId xmlns:a16="http://schemas.microsoft.com/office/drawing/2014/main" id="{266729C7-94F0-494B-9194-F615F1C6A5FA}"/>
              </a:ext>
            </a:extLst>
          </p:cNvPr>
          <p:cNvSpPr>
            <a:spLocks/>
          </p:cNvSpPr>
          <p:nvPr userDrawn="1"/>
        </p:nvSpPr>
        <p:spPr bwMode="auto">
          <a:xfrm>
            <a:off x="6186487" y="1907382"/>
            <a:ext cx="179388" cy="219075"/>
          </a:xfrm>
          <a:custGeom>
            <a:avLst/>
            <a:gdLst>
              <a:gd name="T0" fmla="*/ 109 w 113"/>
              <a:gd name="T1" fmla="*/ 138 h 138"/>
              <a:gd name="T2" fmla="*/ 4 w 113"/>
              <a:gd name="T3" fmla="*/ 15 h 138"/>
              <a:gd name="T4" fmla="*/ 10 w 113"/>
              <a:gd name="T5" fmla="*/ 1 h 138"/>
              <a:gd name="T6" fmla="*/ 11 w 113"/>
              <a:gd name="T7" fmla="*/ 0 h 138"/>
              <a:gd name="T8" fmla="*/ 16 w 113"/>
              <a:gd name="T9" fmla="*/ 11 h 138"/>
              <a:gd name="T10" fmla="*/ 109 w 113"/>
              <a:gd name="T11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" h="138">
                <a:moveTo>
                  <a:pt x="109" y="138"/>
                </a:moveTo>
                <a:cubicBezTo>
                  <a:pt x="109" y="138"/>
                  <a:pt x="101" y="20"/>
                  <a:pt x="4" y="15"/>
                </a:cubicBezTo>
                <a:cubicBezTo>
                  <a:pt x="0" y="15"/>
                  <a:pt x="7" y="5"/>
                  <a:pt x="10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6"/>
                  <a:pt x="5" y="10"/>
                  <a:pt x="16" y="11"/>
                </a:cubicBezTo>
                <a:cubicBezTo>
                  <a:pt x="16" y="11"/>
                  <a:pt x="113" y="29"/>
                  <a:pt x="109" y="138"/>
                </a:cubicBez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0" name="Freeform 164">
            <a:extLst>
              <a:ext uri="{FF2B5EF4-FFF2-40B4-BE49-F238E27FC236}">
                <a16:creationId xmlns:a16="http://schemas.microsoft.com/office/drawing/2014/main" id="{315D02BB-C33D-4C4B-8EF0-49C77D8E28F9}"/>
              </a:ext>
            </a:extLst>
          </p:cNvPr>
          <p:cNvSpPr>
            <a:spLocks/>
          </p:cNvSpPr>
          <p:nvPr userDrawn="1"/>
        </p:nvSpPr>
        <p:spPr bwMode="auto">
          <a:xfrm>
            <a:off x="6365875" y="2097882"/>
            <a:ext cx="14288" cy="41275"/>
          </a:xfrm>
          <a:custGeom>
            <a:avLst/>
            <a:gdLst>
              <a:gd name="T0" fmla="*/ 2 w 9"/>
              <a:gd name="T1" fmla="*/ 26 h 26"/>
              <a:gd name="T2" fmla="*/ 2 w 9"/>
              <a:gd name="T3" fmla="*/ 0 h 26"/>
              <a:gd name="T4" fmla="*/ 0 w 9"/>
              <a:gd name="T5" fmla="*/ 23 h 26"/>
              <a:gd name="T6" fmla="*/ 2 w 9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26">
                <a:moveTo>
                  <a:pt x="2" y="26"/>
                </a:moveTo>
                <a:cubicBezTo>
                  <a:pt x="2" y="26"/>
                  <a:pt x="9" y="16"/>
                  <a:pt x="2" y="0"/>
                </a:cubicBezTo>
                <a:cubicBezTo>
                  <a:pt x="2" y="0"/>
                  <a:pt x="4" y="19"/>
                  <a:pt x="0" y="23"/>
                </a:cubicBezTo>
                <a:lnTo>
                  <a:pt x="2" y="26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1" name="Freeform 165">
            <a:extLst>
              <a:ext uri="{FF2B5EF4-FFF2-40B4-BE49-F238E27FC236}">
                <a16:creationId xmlns:a16="http://schemas.microsoft.com/office/drawing/2014/main" id="{F260AEEE-7E4A-4508-AD68-6F219FCFD3D9}"/>
              </a:ext>
            </a:extLst>
          </p:cNvPr>
          <p:cNvSpPr>
            <a:spLocks/>
          </p:cNvSpPr>
          <p:nvPr userDrawn="1"/>
        </p:nvSpPr>
        <p:spPr bwMode="auto">
          <a:xfrm>
            <a:off x="6372225" y="2072482"/>
            <a:ext cx="23813" cy="77788"/>
          </a:xfrm>
          <a:custGeom>
            <a:avLst/>
            <a:gdLst>
              <a:gd name="T0" fmla="*/ 0 w 15"/>
              <a:gd name="T1" fmla="*/ 45 h 49"/>
              <a:gd name="T2" fmla="*/ 5 w 15"/>
              <a:gd name="T3" fmla="*/ 0 h 49"/>
              <a:gd name="T4" fmla="*/ 3 w 15"/>
              <a:gd name="T5" fmla="*/ 49 h 49"/>
              <a:gd name="T6" fmla="*/ 0 w 15"/>
              <a:gd name="T7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49">
                <a:moveTo>
                  <a:pt x="0" y="45"/>
                </a:moveTo>
                <a:cubicBezTo>
                  <a:pt x="0" y="45"/>
                  <a:pt x="11" y="30"/>
                  <a:pt x="5" y="0"/>
                </a:cubicBezTo>
                <a:cubicBezTo>
                  <a:pt x="5" y="0"/>
                  <a:pt x="15" y="28"/>
                  <a:pt x="3" y="49"/>
                </a:cubicBezTo>
                <a:lnTo>
                  <a:pt x="0" y="45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2" name="Freeform 166">
            <a:extLst>
              <a:ext uri="{FF2B5EF4-FFF2-40B4-BE49-F238E27FC236}">
                <a16:creationId xmlns:a16="http://schemas.microsoft.com/office/drawing/2014/main" id="{92206A08-AE34-4791-9B8B-4FBD8266729D}"/>
              </a:ext>
            </a:extLst>
          </p:cNvPr>
          <p:cNvSpPr>
            <a:spLocks/>
          </p:cNvSpPr>
          <p:nvPr userDrawn="1"/>
        </p:nvSpPr>
        <p:spPr bwMode="auto">
          <a:xfrm>
            <a:off x="6329362" y="2120107"/>
            <a:ext cx="63500" cy="69850"/>
          </a:xfrm>
          <a:custGeom>
            <a:avLst/>
            <a:gdLst>
              <a:gd name="T0" fmla="*/ 40 w 40"/>
              <a:gd name="T1" fmla="*/ 29 h 44"/>
              <a:gd name="T2" fmla="*/ 28 w 40"/>
              <a:gd name="T3" fmla="*/ 41 h 44"/>
              <a:gd name="T4" fmla="*/ 24 w 40"/>
              <a:gd name="T5" fmla="*/ 44 h 44"/>
              <a:gd name="T6" fmla="*/ 0 w 40"/>
              <a:gd name="T7" fmla="*/ 15 h 44"/>
              <a:gd name="T8" fmla="*/ 2 w 40"/>
              <a:gd name="T9" fmla="*/ 13 h 44"/>
              <a:gd name="T10" fmla="*/ 15 w 40"/>
              <a:gd name="T11" fmla="*/ 0 h 44"/>
              <a:gd name="T12" fmla="*/ 40 w 40"/>
              <a:gd name="T13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4">
                <a:moveTo>
                  <a:pt x="40" y="29"/>
                </a:moveTo>
                <a:lnTo>
                  <a:pt x="28" y="41"/>
                </a:lnTo>
                <a:lnTo>
                  <a:pt x="24" y="44"/>
                </a:lnTo>
                <a:lnTo>
                  <a:pt x="0" y="15"/>
                </a:lnTo>
                <a:lnTo>
                  <a:pt x="2" y="13"/>
                </a:lnTo>
                <a:lnTo>
                  <a:pt x="15" y="0"/>
                </a:lnTo>
                <a:lnTo>
                  <a:pt x="40" y="29"/>
                </a:ln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3" name="Freeform 167">
            <a:extLst>
              <a:ext uri="{FF2B5EF4-FFF2-40B4-BE49-F238E27FC236}">
                <a16:creationId xmlns:a16="http://schemas.microsoft.com/office/drawing/2014/main" id="{C4053CB5-C796-4EBE-B726-CBDAB7971436}"/>
              </a:ext>
            </a:extLst>
          </p:cNvPr>
          <p:cNvSpPr>
            <a:spLocks/>
          </p:cNvSpPr>
          <p:nvPr userDrawn="1"/>
        </p:nvSpPr>
        <p:spPr bwMode="auto">
          <a:xfrm>
            <a:off x="6329362" y="2140744"/>
            <a:ext cx="42863" cy="49213"/>
          </a:xfrm>
          <a:custGeom>
            <a:avLst/>
            <a:gdLst>
              <a:gd name="T0" fmla="*/ 27 w 27"/>
              <a:gd name="T1" fmla="*/ 28 h 31"/>
              <a:gd name="T2" fmla="*/ 24 w 27"/>
              <a:gd name="T3" fmla="*/ 31 h 31"/>
              <a:gd name="T4" fmla="*/ 0 w 27"/>
              <a:gd name="T5" fmla="*/ 2 h 31"/>
              <a:gd name="T6" fmla="*/ 2 w 27"/>
              <a:gd name="T7" fmla="*/ 0 h 31"/>
              <a:gd name="T8" fmla="*/ 27 w 27"/>
              <a:gd name="T9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1">
                <a:moveTo>
                  <a:pt x="27" y="28"/>
                </a:moveTo>
                <a:lnTo>
                  <a:pt x="24" y="31"/>
                </a:lnTo>
                <a:lnTo>
                  <a:pt x="0" y="2"/>
                </a:lnTo>
                <a:lnTo>
                  <a:pt x="2" y="0"/>
                </a:lnTo>
                <a:lnTo>
                  <a:pt x="27" y="28"/>
                </a:lnTo>
                <a:close/>
              </a:path>
            </a:pathLst>
          </a:custGeom>
          <a:solidFill>
            <a:srgbClr val="E2B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4" name="Freeform 168">
            <a:extLst>
              <a:ext uri="{FF2B5EF4-FFF2-40B4-BE49-F238E27FC236}">
                <a16:creationId xmlns:a16="http://schemas.microsoft.com/office/drawing/2014/main" id="{71FDD351-F8BC-41B5-A72C-072B5D63CE4D}"/>
              </a:ext>
            </a:extLst>
          </p:cNvPr>
          <p:cNvSpPr>
            <a:spLocks/>
          </p:cNvSpPr>
          <p:nvPr userDrawn="1"/>
        </p:nvSpPr>
        <p:spPr bwMode="auto">
          <a:xfrm>
            <a:off x="6056312" y="1910557"/>
            <a:ext cx="309563" cy="365125"/>
          </a:xfrm>
          <a:custGeom>
            <a:avLst/>
            <a:gdLst>
              <a:gd name="T0" fmla="*/ 195 w 195"/>
              <a:gd name="T1" fmla="*/ 174 h 230"/>
              <a:gd name="T2" fmla="*/ 1 w 195"/>
              <a:gd name="T3" fmla="*/ 32 h 230"/>
              <a:gd name="T4" fmla="*/ 4 w 195"/>
              <a:gd name="T5" fmla="*/ 21 h 230"/>
              <a:gd name="T6" fmla="*/ 33 w 195"/>
              <a:gd name="T7" fmla="*/ 4 h 230"/>
              <a:gd name="T8" fmla="*/ 72 w 195"/>
              <a:gd name="T9" fmla="*/ 36 h 230"/>
              <a:gd name="T10" fmla="*/ 175 w 195"/>
              <a:gd name="T11" fmla="*/ 150 h 230"/>
              <a:gd name="T12" fmla="*/ 194 w 195"/>
              <a:gd name="T13" fmla="*/ 173 h 230"/>
              <a:gd name="T14" fmla="*/ 195 w 195"/>
              <a:gd name="T15" fmla="*/ 17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230">
                <a:moveTo>
                  <a:pt x="195" y="174"/>
                </a:moveTo>
                <a:cubicBezTo>
                  <a:pt x="116" y="230"/>
                  <a:pt x="0" y="94"/>
                  <a:pt x="1" y="32"/>
                </a:cubicBezTo>
                <a:cubicBezTo>
                  <a:pt x="1" y="28"/>
                  <a:pt x="2" y="25"/>
                  <a:pt x="4" y="21"/>
                </a:cubicBezTo>
                <a:cubicBezTo>
                  <a:pt x="8" y="13"/>
                  <a:pt x="18" y="6"/>
                  <a:pt x="33" y="4"/>
                </a:cubicBezTo>
                <a:cubicBezTo>
                  <a:pt x="56" y="0"/>
                  <a:pt x="67" y="26"/>
                  <a:pt x="72" y="36"/>
                </a:cubicBezTo>
                <a:cubicBezTo>
                  <a:pt x="126" y="124"/>
                  <a:pt x="175" y="150"/>
                  <a:pt x="175" y="150"/>
                </a:cubicBezTo>
                <a:cubicBezTo>
                  <a:pt x="194" y="173"/>
                  <a:pt x="194" y="173"/>
                  <a:pt x="194" y="173"/>
                </a:cubicBezTo>
                <a:lnTo>
                  <a:pt x="195" y="174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5" name="Freeform 169">
            <a:extLst>
              <a:ext uri="{FF2B5EF4-FFF2-40B4-BE49-F238E27FC236}">
                <a16:creationId xmlns:a16="http://schemas.microsoft.com/office/drawing/2014/main" id="{F1A1CE60-CF6E-4352-B2E8-55B307083371}"/>
              </a:ext>
            </a:extLst>
          </p:cNvPr>
          <p:cNvSpPr>
            <a:spLocks/>
          </p:cNvSpPr>
          <p:nvPr userDrawn="1"/>
        </p:nvSpPr>
        <p:spPr bwMode="auto">
          <a:xfrm>
            <a:off x="6056312" y="1943894"/>
            <a:ext cx="309563" cy="331788"/>
          </a:xfrm>
          <a:custGeom>
            <a:avLst/>
            <a:gdLst>
              <a:gd name="T0" fmla="*/ 195 w 195"/>
              <a:gd name="T1" fmla="*/ 153 h 209"/>
              <a:gd name="T2" fmla="*/ 1 w 195"/>
              <a:gd name="T3" fmla="*/ 11 h 209"/>
              <a:gd name="T4" fmla="*/ 4 w 195"/>
              <a:gd name="T5" fmla="*/ 0 h 209"/>
              <a:gd name="T6" fmla="*/ 194 w 195"/>
              <a:gd name="T7" fmla="*/ 152 h 209"/>
              <a:gd name="T8" fmla="*/ 195 w 195"/>
              <a:gd name="T9" fmla="*/ 15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209">
                <a:moveTo>
                  <a:pt x="195" y="153"/>
                </a:moveTo>
                <a:cubicBezTo>
                  <a:pt x="116" y="209"/>
                  <a:pt x="0" y="73"/>
                  <a:pt x="1" y="11"/>
                </a:cubicBezTo>
                <a:cubicBezTo>
                  <a:pt x="1" y="7"/>
                  <a:pt x="2" y="4"/>
                  <a:pt x="4" y="0"/>
                </a:cubicBezTo>
                <a:cubicBezTo>
                  <a:pt x="18" y="39"/>
                  <a:pt x="79" y="189"/>
                  <a:pt x="194" y="152"/>
                </a:cubicBezTo>
                <a:lnTo>
                  <a:pt x="195" y="153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6" name="Freeform 170">
            <a:extLst>
              <a:ext uri="{FF2B5EF4-FFF2-40B4-BE49-F238E27FC236}">
                <a16:creationId xmlns:a16="http://schemas.microsoft.com/office/drawing/2014/main" id="{CE20B22E-B126-4BF6-9059-AC6AD4024126}"/>
              </a:ext>
            </a:extLst>
          </p:cNvPr>
          <p:cNvSpPr>
            <a:spLocks/>
          </p:cNvSpPr>
          <p:nvPr userDrawn="1"/>
        </p:nvSpPr>
        <p:spPr bwMode="auto">
          <a:xfrm>
            <a:off x="6261100" y="2115344"/>
            <a:ext cx="88900" cy="63500"/>
          </a:xfrm>
          <a:custGeom>
            <a:avLst/>
            <a:gdLst>
              <a:gd name="T0" fmla="*/ 51 w 56"/>
              <a:gd name="T1" fmla="*/ 28 h 40"/>
              <a:gd name="T2" fmla="*/ 0 w 56"/>
              <a:gd name="T3" fmla="*/ 0 h 40"/>
              <a:gd name="T4" fmla="*/ 51 w 56"/>
              <a:gd name="T5" fmla="*/ 31 h 40"/>
              <a:gd name="T6" fmla="*/ 28 w 56"/>
              <a:gd name="T7" fmla="*/ 34 h 40"/>
              <a:gd name="T8" fmla="*/ 56 w 56"/>
              <a:gd name="T9" fmla="*/ 34 h 40"/>
              <a:gd name="T10" fmla="*/ 51 w 56"/>
              <a:gd name="T11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40">
                <a:moveTo>
                  <a:pt x="51" y="28"/>
                </a:moveTo>
                <a:cubicBezTo>
                  <a:pt x="51" y="28"/>
                  <a:pt x="21" y="25"/>
                  <a:pt x="0" y="0"/>
                </a:cubicBezTo>
                <a:cubicBezTo>
                  <a:pt x="0" y="0"/>
                  <a:pt x="11" y="27"/>
                  <a:pt x="51" y="31"/>
                </a:cubicBezTo>
                <a:cubicBezTo>
                  <a:pt x="51" y="31"/>
                  <a:pt x="42" y="34"/>
                  <a:pt x="28" y="34"/>
                </a:cubicBezTo>
                <a:cubicBezTo>
                  <a:pt x="28" y="34"/>
                  <a:pt x="46" y="40"/>
                  <a:pt x="56" y="34"/>
                </a:cubicBezTo>
                <a:lnTo>
                  <a:pt x="51" y="28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7" name="Freeform 171">
            <a:extLst>
              <a:ext uri="{FF2B5EF4-FFF2-40B4-BE49-F238E27FC236}">
                <a16:creationId xmlns:a16="http://schemas.microsoft.com/office/drawing/2014/main" id="{7018E654-59E6-4FC0-99DA-72A4AC39CC08}"/>
              </a:ext>
            </a:extLst>
          </p:cNvPr>
          <p:cNvSpPr>
            <a:spLocks/>
          </p:cNvSpPr>
          <p:nvPr userDrawn="1"/>
        </p:nvSpPr>
        <p:spPr bwMode="auto">
          <a:xfrm>
            <a:off x="6103937" y="1934369"/>
            <a:ext cx="57150" cy="71438"/>
          </a:xfrm>
          <a:custGeom>
            <a:avLst/>
            <a:gdLst>
              <a:gd name="T0" fmla="*/ 0 w 36"/>
              <a:gd name="T1" fmla="*/ 0 h 45"/>
              <a:gd name="T2" fmla="*/ 36 w 36"/>
              <a:gd name="T3" fmla="*/ 45 h 45"/>
              <a:gd name="T4" fmla="*/ 0 w 36"/>
              <a:gd name="T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5">
                <a:moveTo>
                  <a:pt x="0" y="0"/>
                </a:moveTo>
                <a:cubicBezTo>
                  <a:pt x="0" y="0"/>
                  <a:pt x="26" y="15"/>
                  <a:pt x="36" y="45"/>
                </a:cubicBezTo>
                <a:cubicBezTo>
                  <a:pt x="36" y="45"/>
                  <a:pt x="32" y="10"/>
                  <a:pt x="0" y="0"/>
                </a:cubicBez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8" name="Freeform 172">
            <a:extLst>
              <a:ext uri="{FF2B5EF4-FFF2-40B4-BE49-F238E27FC236}">
                <a16:creationId xmlns:a16="http://schemas.microsoft.com/office/drawing/2014/main" id="{046312D0-1DD8-449B-9B48-87017588670E}"/>
              </a:ext>
            </a:extLst>
          </p:cNvPr>
          <p:cNvSpPr>
            <a:spLocks/>
          </p:cNvSpPr>
          <p:nvPr userDrawn="1"/>
        </p:nvSpPr>
        <p:spPr bwMode="auto">
          <a:xfrm>
            <a:off x="6332537" y="2131219"/>
            <a:ext cx="311150" cy="298450"/>
          </a:xfrm>
          <a:custGeom>
            <a:avLst/>
            <a:gdLst>
              <a:gd name="T0" fmla="*/ 171 w 196"/>
              <a:gd name="T1" fmla="*/ 154 h 188"/>
              <a:gd name="T2" fmla="*/ 53 w 196"/>
              <a:gd name="T3" fmla="*/ 155 h 188"/>
              <a:gd name="T4" fmla="*/ 25 w 196"/>
              <a:gd name="T5" fmla="*/ 34 h 188"/>
              <a:gd name="T6" fmla="*/ 143 w 196"/>
              <a:gd name="T7" fmla="*/ 33 h 188"/>
              <a:gd name="T8" fmla="*/ 171 w 196"/>
              <a:gd name="T9" fmla="*/ 15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188">
                <a:moveTo>
                  <a:pt x="171" y="154"/>
                </a:moveTo>
                <a:cubicBezTo>
                  <a:pt x="146" y="188"/>
                  <a:pt x="93" y="188"/>
                  <a:pt x="53" y="155"/>
                </a:cubicBezTo>
                <a:cubicBezTo>
                  <a:pt x="13" y="122"/>
                  <a:pt x="0" y="68"/>
                  <a:pt x="25" y="34"/>
                </a:cubicBezTo>
                <a:cubicBezTo>
                  <a:pt x="50" y="0"/>
                  <a:pt x="103" y="0"/>
                  <a:pt x="143" y="33"/>
                </a:cubicBezTo>
                <a:cubicBezTo>
                  <a:pt x="183" y="66"/>
                  <a:pt x="196" y="120"/>
                  <a:pt x="171" y="154"/>
                </a:cubicBez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9" name="Freeform 173">
            <a:extLst>
              <a:ext uri="{FF2B5EF4-FFF2-40B4-BE49-F238E27FC236}">
                <a16:creationId xmlns:a16="http://schemas.microsoft.com/office/drawing/2014/main" id="{342BD4E6-FCBA-4B57-A87E-DE315995EDED}"/>
              </a:ext>
            </a:extLst>
          </p:cNvPr>
          <p:cNvSpPr>
            <a:spLocks/>
          </p:cNvSpPr>
          <p:nvPr userDrawn="1"/>
        </p:nvSpPr>
        <p:spPr bwMode="auto">
          <a:xfrm>
            <a:off x="6388100" y="2172494"/>
            <a:ext cx="203200" cy="212725"/>
          </a:xfrm>
          <a:custGeom>
            <a:avLst/>
            <a:gdLst>
              <a:gd name="T0" fmla="*/ 113 w 128"/>
              <a:gd name="T1" fmla="*/ 118 h 134"/>
              <a:gd name="T2" fmla="*/ 112 w 128"/>
              <a:gd name="T3" fmla="*/ 116 h 134"/>
              <a:gd name="T4" fmla="*/ 79 w 128"/>
              <a:gd name="T5" fmla="*/ 130 h 134"/>
              <a:gd name="T6" fmla="*/ 28 w 128"/>
              <a:gd name="T7" fmla="*/ 106 h 134"/>
              <a:gd name="T8" fmla="*/ 4 w 128"/>
              <a:gd name="T9" fmla="*/ 51 h 134"/>
              <a:gd name="T10" fmla="*/ 16 w 128"/>
              <a:gd name="T11" fmla="*/ 18 h 134"/>
              <a:gd name="T12" fmla="*/ 48 w 128"/>
              <a:gd name="T13" fmla="*/ 4 h 134"/>
              <a:gd name="T14" fmla="*/ 100 w 128"/>
              <a:gd name="T15" fmla="*/ 28 h 134"/>
              <a:gd name="T16" fmla="*/ 124 w 128"/>
              <a:gd name="T17" fmla="*/ 83 h 134"/>
              <a:gd name="T18" fmla="*/ 112 w 128"/>
              <a:gd name="T19" fmla="*/ 116 h 134"/>
              <a:gd name="T20" fmla="*/ 113 w 128"/>
              <a:gd name="T21" fmla="*/ 118 h 134"/>
              <a:gd name="T22" fmla="*/ 115 w 128"/>
              <a:gd name="T23" fmla="*/ 119 h 134"/>
              <a:gd name="T24" fmla="*/ 128 w 128"/>
              <a:gd name="T25" fmla="*/ 83 h 134"/>
              <a:gd name="T26" fmla="*/ 102 w 128"/>
              <a:gd name="T27" fmla="*/ 25 h 134"/>
              <a:gd name="T28" fmla="*/ 48 w 128"/>
              <a:gd name="T29" fmla="*/ 0 h 134"/>
              <a:gd name="T30" fmla="*/ 13 w 128"/>
              <a:gd name="T31" fmla="*/ 15 h 134"/>
              <a:gd name="T32" fmla="*/ 0 w 128"/>
              <a:gd name="T33" fmla="*/ 51 h 134"/>
              <a:gd name="T34" fmla="*/ 25 w 128"/>
              <a:gd name="T35" fmla="*/ 109 h 134"/>
              <a:gd name="T36" fmla="*/ 79 w 128"/>
              <a:gd name="T37" fmla="*/ 134 h 134"/>
              <a:gd name="T38" fmla="*/ 115 w 128"/>
              <a:gd name="T39" fmla="*/ 119 h 134"/>
              <a:gd name="T40" fmla="*/ 113 w 128"/>
              <a:gd name="T41" fmla="*/ 11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134">
                <a:moveTo>
                  <a:pt x="113" y="118"/>
                </a:moveTo>
                <a:cubicBezTo>
                  <a:pt x="112" y="116"/>
                  <a:pt x="112" y="116"/>
                  <a:pt x="112" y="116"/>
                </a:cubicBezTo>
                <a:cubicBezTo>
                  <a:pt x="104" y="126"/>
                  <a:pt x="92" y="130"/>
                  <a:pt x="79" y="130"/>
                </a:cubicBezTo>
                <a:cubicBezTo>
                  <a:pt x="62" y="130"/>
                  <a:pt x="43" y="122"/>
                  <a:pt x="28" y="106"/>
                </a:cubicBezTo>
                <a:cubicBezTo>
                  <a:pt x="12" y="90"/>
                  <a:pt x="4" y="69"/>
                  <a:pt x="4" y="51"/>
                </a:cubicBezTo>
                <a:cubicBezTo>
                  <a:pt x="4" y="38"/>
                  <a:pt x="8" y="26"/>
                  <a:pt x="16" y="18"/>
                </a:cubicBezTo>
                <a:cubicBezTo>
                  <a:pt x="24" y="9"/>
                  <a:pt x="36" y="4"/>
                  <a:pt x="48" y="4"/>
                </a:cubicBezTo>
                <a:cubicBezTo>
                  <a:pt x="65" y="4"/>
                  <a:pt x="84" y="12"/>
                  <a:pt x="100" y="28"/>
                </a:cubicBezTo>
                <a:cubicBezTo>
                  <a:pt x="116" y="44"/>
                  <a:pt x="124" y="65"/>
                  <a:pt x="124" y="83"/>
                </a:cubicBezTo>
                <a:cubicBezTo>
                  <a:pt x="124" y="96"/>
                  <a:pt x="120" y="108"/>
                  <a:pt x="112" y="116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24" y="109"/>
                  <a:pt x="128" y="97"/>
                  <a:pt x="128" y="83"/>
                </a:cubicBezTo>
                <a:cubicBezTo>
                  <a:pt x="128" y="63"/>
                  <a:pt x="119" y="42"/>
                  <a:pt x="102" y="25"/>
                </a:cubicBezTo>
                <a:cubicBezTo>
                  <a:pt x="86" y="9"/>
                  <a:pt x="67" y="0"/>
                  <a:pt x="48" y="0"/>
                </a:cubicBezTo>
                <a:cubicBezTo>
                  <a:pt x="35" y="0"/>
                  <a:pt x="22" y="5"/>
                  <a:pt x="13" y="15"/>
                </a:cubicBezTo>
                <a:cubicBezTo>
                  <a:pt x="4" y="25"/>
                  <a:pt x="0" y="37"/>
                  <a:pt x="0" y="51"/>
                </a:cubicBezTo>
                <a:cubicBezTo>
                  <a:pt x="0" y="71"/>
                  <a:pt x="9" y="92"/>
                  <a:pt x="25" y="109"/>
                </a:cubicBezTo>
                <a:cubicBezTo>
                  <a:pt x="41" y="126"/>
                  <a:pt x="61" y="134"/>
                  <a:pt x="79" y="134"/>
                </a:cubicBezTo>
                <a:cubicBezTo>
                  <a:pt x="93" y="134"/>
                  <a:pt x="106" y="129"/>
                  <a:pt x="115" y="119"/>
                </a:cubicBezTo>
                <a:lnTo>
                  <a:pt x="113" y="118"/>
                </a:lnTo>
                <a:close/>
              </a:path>
            </a:pathLst>
          </a:custGeom>
          <a:solidFill>
            <a:srgbClr val="E2B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40" name="Freeform 174">
            <a:extLst>
              <a:ext uri="{FF2B5EF4-FFF2-40B4-BE49-F238E27FC236}">
                <a16:creationId xmlns:a16="http://schemas.microsoft.com/office/drawing/2014/main" id="{1EA5600D-88B6-464A-98DF-A9EF857C096C}"/>
              </a:ext>
            </a:extLst>
          </p:cNvPr>
          <p:cNvSpPr>
            <a:spLocks/>
          </p:cNvSpPr>
          <p:nvPr userDrawn="1"/>
        </p:nvSpPr>
        <p:spPr bwMode="auto">
          <a:xfrm>
            <a:off x="6477000" y="2185194"/>
            <a:ext cx="101600" cy="119063"/>
          </a:xfrm>
          <a:custGeom>
            <a:avLst/>
            <a:gdLst>
              <a:gd name="T0" fmla="*/ 0 w 64"/>
              <a:gd name="T1" fmla="*/ 0 h 75"/>
              <a:gd name="T2" fmla="*/ 25 w 64"/>
              <a:gd name="T3" fmla="*/ 10 h 75"/>
              <a:gd name="T4" fmla="*/ 44 w 64"/>
              <a:gd name="T5" fmla="*/ 27 h 75"/>
              <a:gd name="T6" fmla="*/ 48 w 64"/>
              <a:gd name="T7" fmla="*/ 32 h 75"/>
              <a:gd name="T8" fmla="*/ 52 w 64"/>
              <a:gd name="T9" fmla="*/ 37 h 75"/>
              <a:gd name="T10" fmla="*/ 55 w 64"/>
              <a:gd name="T11" fmla="*/ 43 h 75"/>
              <a:gd name="T12" fmla="*/ 58 w 64"/>
              <a:gd name="T13" fmla="*/ 49 h 75"/>
              <a:gd name="T14" fmla="*/ 62 w 64"/>
              <a:gd name="T15" fmla="*/ 62 h 75"/>
              <a:gd name="T16" fmla="*/ 64 w 64"/>
              <a:gd name="T17" fmla="*/ 75 h 75"/>
              <a:gd name="T18" fmla="*/ 61 w 64"/>
              <a:gd name="T19" fmla="*/ 62 h 75"/>
              <a:gd name="T20" fmla="*/ 56 w 64"/>
              <a:gd name="T21" fmla="*/ 50 h 75"/>
              <a:gd name="T22" fmla="*/ 43 w 64"/>
              <a:gd name="T23" fmla="*/ 28 h 75"/>
              <a:gd name="T24" fmla="*/ 24 w 64"/>
              <a:gd name="T25" fmla="*/ 11 h 75"/>
              <a:gd name="T26" fmla="*/ 12 w 64"/>
              <a:gd name="T27" fmla="*/ 5 h 75"/>
              <a:gd name="T28" fmla="*/ 0 w 64"/>
              <a:gd name="T2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75">
                <a:moveTo>
                  <a:pt x="0" y="0"/>
                </a:moveTo>
                <a:cubicBezTo>
                  <a:pt x="9" y="2"/>
                  <a:pt x="17" y="5"/>
                  <a:pt x="25" y="10"/>
                </a:cubicBezTo>
                <a:cubicBezTo>
                  <a:pt x="32" y="14"/>
                  <a:pt x="39" y="20"/>
                  <a:pt x="44" y="27"/>
                </a:cubicBezTo>
                <a:cubicBezTo>
                  <a:pt x="46" y="28"/>
                  <a:pt x="47" y="30"/>
                  <a:pt x="48" y="32"/>
                </a:cubicBezTo>
                <a:cubicBezTo>
                  <a:pt x="50" y="34"/>
                  <a:pt x="51" y="35"/>
                  <a:pt x="52" y="37"/>
                </a:cubicBezTo>
                <a:cubicBezTo>
                  <a:pt x="55" y="43"/>
                  <a:pt x="55" y="43"/>
                  <a:pt x="55" y="43"/>
                </a:cubicBezTo>
                <a:cubicBezTo>
                  <a:pt x="56" y="45"/>
                  <a:pt x="57" y="47"/>
                  <a:pt x="58" y="49"/>
                </a:cubicBezTo>
                <a:cubicBezTo>
                  <a:pt x="59" y="53"/>
                  <a:pt x="60" y="58"/>
                  <a:pt x="62" y="62"/>
                </a:cubicBezTo>
                <a:cubicBezTo>
                  <a:pt x="62" y="66"/>
                  <a:pt x="63" y="70"/>
                  <a:pt x="64" y="75"/>
                </a:cubicBezTo>
                <a:cubicBezTo>
                  <a:pt x="63" y="70"/>
                  <a:pt x="62" y="66"/>
                  <a:pt x="61" y="62"/>
                </a:cubicBezTo>
                <a:cubicBezTo>
                  <a:pt x="59" y="58"/>
                  <a:pt x="58" y="54"/>
                  <a:pt x="56" y="50"/>
                </a:cubicBezTo>
                <a:cubicBezTo>
                  <a:pt x="53" y="42"/>
                  <a:pt x="48" y="34"/>
                  <a:pt x="43" y="28"/>
                </a:cubicBezTo>
                <a:cubicBezTo>
                  <a:pt x="38" y="21"/>
                  <a:pt x="31" y="16"/>
                  <a:pt x="24" y="11"/>
                </a:cubicBezTo>
                <a:cubicBezTo>
                  <a:pt x="20" y="8"/>
                  <a:pt x="16" y="6"/>
                  <a:pt x="12" y="5"/>
                </a:cubicBezTo>
                <a:cubicBezTo>
                  <a:pt x="8" y="3"/>
                  <a:pt x="4" y="1"/>
                  <a:pt x="0" y="0"/>
                </a:cubicBezTo>
                <a:close/>
              </a:path>
            </a:pathLst>
          </a:custGeom>
          <a:solidFill>
            <a:srgbClr val="FFF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41" name="Freeform 175">
            <a:extLst>
              <a:ext uri="{FF2B5EF4-FFF2-40B4-BE49-F238E27FC236}">
                <a16:creationId xmlns:a16="http://schemas.microsoft.com/office/drawing/2014/main" id="{43FA6A3B-A1A2-4A72-93E7-3F24C5102A82}"/>
              </a:ext>
            </a:extLst>
          </p:cNvPr>
          <p:cNvSpPr>
            <a:spLocks/>
          </p:cNvSpPr>
          <p:nvPr userDrawn="1"/>
        </p:nvSpPr>
        <p:spPr bwMode="auto">
          <a:xfrm>
            <a:off x="6488112" y="2155032"/>
            <a:ext cx="123825" cy="125413"/>
          </a:xfrm>
          <a:custGeom>
            <a:avLst/>
            <a:gdLst>
              <a:gd name="T0" fmla="*/ 0 w 78"/>
              <a:gd name="T1" fmla="*/ 0 h 79"/>
              <a:gd name="T2" fmla="*/ 28 w 78"/>
              <a:gd name="T3" fmla="*/ 9 h 79"/>
              <a:gd name="T4" fmla="*/ 52 w 78"/>
              <a:gd name="T5" fmla="*/ 27 h 79"/>
              <a:gd name="T6" fmla="*/ 69 w 78"/>
              <a:gd name="T7" fmla="*/ 51 h 79"/>
              <a:gd name="T8" fmla="*/ 75 w 78"/>
              <a:gd name="T9" fmla="*/ 65 h 79"/>
              <a:gd name="T10" fmla="*/ 76 w 78"/>
              <a:gd name="T11" fmla="*/ 72 h 79"/>
              <a:gd name="T12" fmla="*/ 78 w 78"/>
              <a:gd name="T13" fmla="*/ 79 h 79"/>
              <a:gd name="T14" fmla="*/ 66 w 78"/>
              <a:gd name="T15" fmla="*/ 52 h 79"/>
              <a:gd name="T16" fmla="*/ 49 w 78"/>
              <a:gd name="T17" fmla="*/ 29 h 79"/>
              <a:gd name="T18" fmla="*/ 27 w 78"/>
              <a:gd name="T19" fmla="*/ 12 h 79"/>
              <a:gd name="T20" fmla="*/ 20 w 78"/>
              <a:gd name="T21" fmla="*/ 8 h 79"/>
              <a:gd name="T22" fmla="*/ 14 w 78"/>
              <a:gd name="T23" fmla="*/ 5 h 79"/>
              <a:gd name="T24" fmla="*/ 0 w 78"/>
              <a:gd name="T2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79">
                <a:moveTo>
                  <a:pt x="0" y="0"/>
                </a:moveTo>
                <a:cubicBezTo>
                  <a:pt x="10" y="1"/>
                  <a:pt x="19" y="4"/>
                  <a:pt x="28" y="9"/>
                </a:cubicBezTo>
                <a:cubicBezTo>
                  <a:pt x="37" y="14"/>
                  <a:pt x="45" y="20"/>
                  <a:pt x="52" y="27"/>
                </a:cubicBezTo>
                <a:cubicBezTo>
                  <a:pt x="59" y="34"/>
                  <a:pt x="65" y="42"/>
                  <a:pt x="69" y="51"/>
                </a:cubicBezTo>
                <a:cubicBezTo>
                  <a:pt x="71" y="55"/>
                  <a:pt x="73" y="60"/>
                  <a:pt x="75" y="65"/>
                </a:cubicBezTo>
                <a:cubicBezTo>
                  <a:pt x="76" y="67"/>
                  <a:pt x="76" y="69"/>
                  <a:pt x="76" y="72"/>
                </a:cubicBezTo>
                <a:cubicBezTo>
                  <a:pt x="77" y="74"/>
                  <a:pt x="78" y="77"/>
                  <a:pt x="78" y="79"/>
                </a:cubicBezTo>
                <a:cubicBezTo>
                  <a:pt x="75" y="70"/>
                  <a:pt x="71" y="61"/>
                  <a:pt x="66" y="52"/>
                </a:cubicBezTo>
                <a:cubicBezTo>
                  <a:pt x="62" y="44"/>
                  <a:pt x="56" y="36"/>
                  <a:pt x="49" y="29"/>
                </a:cubicBezTo>
                <a:cubicBezTo>
                  <a:pt x="42" y="23"/>
                  <a:pt x="35" y="17"/>
                  <a:pt x="27" y="12"/>
                </a:cubicBezTo>
                <a:cubicBezTo>
                  <a:pt x="24" y="10"/>
                  <a:pt x="22" y="9"/>
                  <a:pt x="20" y="8"/>
                </a:cubicBezTo>
                <a:cubicBezTo>
                  <a:pt x="18" y="7"/>
                  <a:pt x="16" y="6"/>
                  <a:pt x="14" y="5"/>
                </a:cubicBezTo>
                <a:cubicBezTo>
                  <a:pt x="9" y="3"/>
                  <a:pt x="5" y="1"/>
                  <a:pt x="0" y="0"/>
                </a:cubicBezTo>
                <a:close/>
              </a:path>
            </a:pathLst>
          </a:custGeom>
          <a:solidFill>
            <a:srgbClr val="FFF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2950414"/>
            <a:ext cx="10850563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5" y="2251823"/>
            <a:ext cx="10850563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4027922"/>
            <a:ext cx="10850563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4324193"/>
            <a:ext cx="10850563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630738" y="2543176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631854" y="343852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9F7C3B8-CC3E-45C7-916C-922BCAAEDBBA}"/>
              </a:ext>
            </a:extLst>
          </p:cNvPr>
          <p:cNvSpPr>
            <a:spLocks/>
          </p:cNvSpPr>
          <p:nvPr userDrawn="1"/>
        </p:nvSpPr>
        <p:spPr bwMode="auto">
          <a:xfrm>
            <a:off x="-1588" y="-1588"/>
            <a:ext cx="2976563" cy="6858000"/>
          </a:xfrm>
          <a:custGeom>
            <a:avLst/>
            <a:gdLst>
              <a:gd name="T0" fmla="*/ 1517 w 1875"/>
              <a:gd name="T1" fmla="*/ 0 h 4320"/>
              <a:gd name="T2" fmla="*/ 664 w 1875"/>
              <a:gd name="T3" fmla="*/ 1183 h 4320"/>
              <a:gd name="T4" fmla="*/ 550 w 1875"/>
              <a:gd name="T5" fmla="*/ 2254 h 4320"/>
              <a:gd name="T6" fmla="*/ 1875 w 1875"/>
              <a:gd name="T7" fmla="*/ 4320 h 4320"/>
              <a:gd name="T8" fmla="*/ 0 w 1875"/>
              <a:gd name="T9" fmla="*/ 4320 h 4320"/>
              <a:gd name="T10" fmla="*/ 0 w 1875"/>
              <a:gd name="T11" fmla="*/ 0 h 4320"/>
              <a:gd name="T12" fmla="*/ 1517 w 1875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5" h="4320">
                <a:moveTo>
                  <a:pt x="1517" y="0"/>
                </a:moveTo>
                <a:lnTo>
                  <a:pt x="664" y="1183"/>
                </a:lnTo>
                <a:lnTo>
                  <a:pt x="550" y="2254"/>
                </a:lnTo>
                <a:lnTo>
                  <a:pt x="1875" y="4320"/>
                </a:lnTo>
                <a:lnTo>
                  <a:pt x="0" y="4320"/>
                </a:lnTo>
                <a:lnTo>
                  <a:pt x="0" y="0"/>
                </a:lnTo>
                <a:lnTo>
                  <a:pt x="151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E21579E-026A-4D0E-BBA7-2DD75BB30F27}"/>
              </a:ext>
            </a:extLst>
          </p:cNvPr>
          <p:cNvSpPr>
            <a:spLocks/>
          </p:cNvSpPr>
          <p:nvPr userDrawn="1"/>
        </p:nvSpPr>
        <p:spPr bwMode="auto">
          <a:xfrm>
            <a:off x="650875" y="-1588"/>
            <a:ext cx="1765300" cy="1773238"/>
          </a:xfrm>
          <a:custGeom>
            <a:avLst/>
            <a:gdLst>
              <a:gd name="T0" fmla="*/ 1098 w 1112"/>
              <a:gd name="T1" fmla="*/ 0 h 1117"/>
              <a:gd name="T2" fmla="*/ 0 w 1112"/>
              <a:gd name="T3" fmla="*/ 982 h 1117"/>
              <a:gd name="T4" fmla="*/ 351 w 1112"/>
              <a:gd name="T5" fmla="*/ 1117 h 1117"/>
              <a:gd name="T6" fmla="*/ 1112 w 1112"/>
              <a:gd name="T7" fmla="*/ 0 h 1117"/>
              <a:gd name="T8" fmla="*/ 1098 w 1112"/>
              <a:gd name="T9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7">
                <a:moveTo>
                  <a:pt x="1098" y="0"/>
                </a:moveTo>
                <a:lnTo>
                  <a:pt x="0" y="982"/>
                </a:lnTo>
                <a:lnTo>
                  <a:pt x="351" y="1117"/>
                </a:lnTo>
                <a:lnTo>
                  <a:pt x="1112" y="0"/>
                </a:lnTo>
                <a:lnTo>
                  <a:pt x="10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F9FAB8AB-319B-46C6-A29F-36C48BE072D0}"/>
              </a:ext>
            </a:extLst>
          </p:cNvPr>
          <p:cNvSpPr>
            <a:spLocks/>
          </p:cNvSpPr>
          <p:nvPr userDrawn="1"/>
        </p:nvSpPr>
        <p:spPr bwMode="auto">
          <a:xfrm>
            <a:off x="593725" y="1557338"/>
            <a:ext cx="1090613" cy="1265238"/>
          </a:xfrm>
          <a:custGeom>
            <a:avLst/>
            <a:gdLst>
              <a:gd name="T0" fmla="*/ 687 w 687"/>
              <a:gd name="T1" fmla="*/ 248 h 797"/>
              <a:gd name="T2" fmla="*/ 36 w 687"/>
              <a:gd name="T3" fmla="*/ 0 h 797"/>
              <a:gd name="T4" fmla="*/ 0 w 687"/>
              <a:gd name="T5" fmla="*/ 356 h 797"/>
              <a:gd name="T6" fmla="*/ 623 w 687"/>
              <a:gd name="T7" fmla="*/ 797 h 797"/>
              <a:gd name="T8" fmla="*/ 687 w 687"/>
              <a:gd name="T9" fmla="*/ 248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" h="797">
                <a:moveTo>
                  <a:pt x="687" y="248"/>
                </a:moveTo>
                <a:lnTo>
                  <a:pt x="36" y="0"/>
                </a:lnTo>
                <a:lnTo>
                  <a:pt x="0" y="356"/>
                </a:lnTo>
                <a:lnTo>
                  <a:pt x="623" y="797"/>
                </a:lnTo>
                <a:lnTo>
                  <a:pt x="687" y="248"/>
                </a:lnTo>
                <a:close/>
              </a:path>
            </a:pathLst>
          </a:custGeom>
          <a:solidFill>
            <a:srgbClr val="EC1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D3B2A761-2487-4E26-BCD6-3CDB7F52BE84}"/>
              </a:ext>
            </a:extLst>
          </p:cNvPr>
          <p:cNvSpPr>
            <a:spLocks/>
          </p:cNvSpPr>
          <p:nvPr userDrawn="1"/>
        </p:nvSpPr>
        <p:spPr bwMode="auto">
          <a:xfrm>
            <a:off x="871538" y="2390775"/>
            <a:ext cx="711200" cy="1185863"/>
          </a:xfrm>
          <a:custGeom>
            <a:avLst/>
            <a:gdLst>
              <a:gd name="T0" fmla="*/ 0 w 448"/>
              <a:gd name="T1" fmla="*/ 747 h 747"/>
              <a:gd name="T2" fmla="*/ 448 w 448"/>
              <a:gd name="T3" fmla="*/ 272 h 747"/>
              <a:gd name="T4" fmla="*/ 65 w 448"/>
              <a:gd name="T5" fmla="*/ 0 h 747"/>
              <a:gd name="T6" fmla="*/ 0 w 448"/>
              <a:gd name="T7" fmla="*/ 747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747">
                <a:moveTo>
                  <a:pt x="0" y="747"/>
                </a:moveTo>
                <a:lnTo>
                  <a:pt x="448" y="272"/>
                </a:lnTo>
                <a:lnTo>
                  <a:pt x="65" y="0"/>
                </a:lnTo>
                <a:lnTo>
                  <a:pt x="0" y="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2BFE72D2-8366-4631-992E-015DC33667E4}"/>
              </a:ext>
            </a:extLst>
          </p:cNvPr>
          <p:cNvSpPr>
            <a:spLocks/>
          </p:cNvSpPr>
          <p:nvPr userDrawn="1"/>
        </p:nvSpPr>
        <p:spPr bwMode="auto">
          <a:xfrm>
            <a:off x="871538" y="3576638"/>
            <a:ext cx="830263" cy="1414463"/>
          </a:xfrm>
          <a:custGeom>
            <a:avLst/>
            <a:gdLst>
              <a:gd name="T0" fmla="*/ 523 w 523"/>
              <a:gd name="T1" fmla="*/ 812 h 891"/>
              <a:gd name="T2" fmla="*/ 169 w 523"/>
              <a:gd name="T3" fmla="*/ 891 h 891"/>
              <a:gd name="T4" fmla="*/ 0 w 523"/>
              <a:gd name="T5" fmla="*/ 0 h 891"/>
              <a:gd name="T6" fmla="*/ 523 w 523"/>
              <a:gd name="T7" fmla="*/ 81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3" h="891">
                <a:moveTo>
                  <a:pt x="523" y="812"/>
                </a:moveTo>
                <a:lnTo>
                  <a:pt x="169" y="891"/>
                </a:lnTo>
                <a:lnTo>
                  <a:pt x="0" y="0"/>
                </a:lnTo>
                <a:lnTo>
                  <a:pt x="523" y="812"/>
                </a:lnTo>
                <a:close/>
              </a:path>
            </a:pathLst>
          </a:custGeom>
          <a:solidFill>
            <a:srgbClr val="EC1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6663243-75D9-435B-A784-A5B04B5A546A}"/>
              </a:ext>
            </a:extLst>
          </p:cNvPr>
          <p:cNvSpPr>
            <a:spLocks/>
          </p:cNvSpPr>
          <p:nvPr userDrawn="1"/>
        </p:nvSpPr>
        <p:spPr bwMode="auto">
          <a:xfrm>
            <a:off x="1139825" y="4822825"/>
            <a:ext cx="760413" cy="711200"/>
          </a:xfrm>
          <a:custGeom>
            <a:avLst/>
            <a:gdLst>
              <a:gd name="T0" fmla="*/ 475 w 479"/>
              <a:gd name="T1" fmla="*/ 0 h 448"/>
              <a:gd name="T2" fmla="*/ 479 w 479"/>
              <a:gd name="T3" fmla="*/ 448 h 448"/>
              <a:gd name="T4" fmla="*/ 0 w 479"/>
              <a:gd name="T5" fmla="*/ 106 h 448"/>
              <a:gd name="T6" fmla="*/ 475 w 479"/>
              <a:gd name="T7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9" h="448">
                <a:moveTo>
                  <a:pt x="475" y="0"/>
                </a:moveTo>
                <a:lnTo>
                  <a:pt x="479" y="448"/>
                </a:lnTo>
                <a:lnTo>
                  <a:pt x="0" y="106"/>
                </a:lnTo>
                <a:lnTo>
                  <a:pt x="4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11257B1-6B27-418B-827D-88275B155CF9}"/>
              </a:ext>
            </a:extLst>
          </p:cNvPr>
          <p:cNvSpPr>
            <a:spLocks/>
          </p:cNvSpPr>
          <p:nvPr userDrawn="1"/>
        </p:nvSpPr>
        <p:spPr bwMode="auto">
          <a:xfrm>
            <a:off x="1865313" y="4822825"/>
            <a:ext cx="1127125" cy="2033588"/>
          </a:xfrm>
          <a:custGeom>
            <a:avLst/>
            <a:gdLst>
              <a:gd name="T0" fmla="*/ 710 w 710"/>
              <a:gd name="T1" fmla="*/ 1281 h 1281"/>
              <a:gd name="T2" fmla="*/ 18 w 710"/>
              <a:gd name="T3" fmla="*/ 0 h 1281"/>
              <a:gd name="T4" fmla="*/ 0 w 710"/>
              <a:gd name="T5" fmla="*/ 538 h 1281"/>
              <a:gd name="T6" fmla="*/ 697 w 710"/>
              <a:gd name="T7" fmla="*/ 1281 h 1281"/>
              <a:gd name="T8" fmla="*/ 710 w 710"/>
              <a:gd name="T9" fmla="*/ 128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0" h="1281">
                <a:moveTo>
                  <a:pt x="710" y="1281"/>
                </a:moveTo>
                <a:lnTo>
                  <a:pt x="18" y="0"/>
                </a:lnTo>
                <a:lnTo>
                  <a:pt x="0" y="538"/>
                </a:lnTo>
                <a:lnTo>
                  <a:pt x="697" y="1281"/>
                </a:lnTo>
                <a:lnTo>
                  <a:pt x="710" y="1281"/>
                </a:lnTo>
                <a:close/>
              </a:path>
            </a:pathLst>
          </a:custGeom>
          <a:solidFill>
            <a:srgbClr val="EC1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98DD09-C1F6-4865-8730-FB9180A5FA4D}"/>
              </a:ext>
            </a:extLst>
          </p:cNvPr>
          <p:cNvGrpSpPr/>
          <p:nvPr userDrawn="1"/>
        </p:nvGrpSpPr>
        <p:grpSpPr>
          <a:xfrm>
            <a:off x="-1588" y="3176"/>
            <a:ext cx="12192001" cy="6848475"/>
            <a:chOff x="-1588" y="3176"/>
            <a:chExt cx="12192001" cy="6848475"/>
          </a:xfrm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3D77F6C6-704E-4967-99DA-3DD4619BFB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588" y="3176"/>
              <a:ext cx="12192000" cy="1516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27C20FC0-4046-41F2-AFC7-3703F44A8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4187826"/>
              <a:ext cx="12192000" cy="2663825"/>
            </a:xfrm>
            <a:custGeom>
              <a:avLst/>
              <a:gdLst>
                <a:gd name="T0" fmla="*/ 0 w 7680"/>
                <a:gd name="T1" fmla="*/ 4 h 1678"/>
                <a:gd name="T2" fmla="*/ 4574 w 7680"/>
                <a:gd name="T3" fmla="*/ 4 h 1678"/>
                <a:gd name="T4" fmla="*/ 6102 w 7680"/>
                <a:gd name="T5" fmla="*/ 44 h 1678"/>
                <a:gd name="T6" fmla="*/ 7680 w 7680"/>
                <a:gd name="T7" fmla="*/ 0 h 1678"/>
                <a:gd name="T8" fmla="*/ 7680 w 7680"/>
                <a:gd name="T9" fmla="*/ 1678 h 1678"/>
                <a:gd name="T10" fmla="*/ 0 w 7680"/>
                <a:gd name="T11" fmla="*/ 1678 h 1678"/>
                <a:gd name="T12" fmla="*/ 0 w 7680"/>
                <a:gd name="T13" fmla="*/ 4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0" h="1678">
                  <a:moveTo>
                    <a:pt x="0" y="4"/>
                  </a:moveTo>
                  <a:lnTo>
                    <a:pt x="4574" y="4"/>
                  </a:lnTo>
                  <a:lnTo>
                    <a:pt x="6102" y="44"/>
                  </a:lnTo>
                  <a:lnTo>
                    <a:pt x="7680" y="0"/>
                  </a:lnTo>
                  <a:lnTo>
                    <a:pt x="7680" y="1678"/>
                  </a:lnTo>
                  <a:lnTo>
                    <a:pt x="0" y="167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4A335CFC-FB24-4751-9640-A82303C61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4238" y="3967163"/>
              <a:ext cx="2146300" cy="792163"/>
            </a:xfrm>
            <a:custGeom>
              <a:avLst/>
              <a:gdLst>
                <a:gd name="T0" fmla="*/ 0 w 1352"/>
                <a:gd name="T1" fmla="*/ 0 h 499"/>
                <a:gd name="T2" fmla="*/ 832 w 1352"/>
                <a:gd name="T3" fmla="*/ 499 h 499"/>
                <a:gd name="T4" fmla="*/ 1352 w 1352"/>
                <a:gd name="T5" fmla="*/ 63 h 499"/>
                <a:gd name="T6" fmla="*/ 0 w 1352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2" h="499">
                  <a:moveTo>
                    <a:pt x="0" y="0"/>
                  </a:moveTo>
                  <a:lnTo>
                    <a:pt x="832" y="499"/>
                  </a:lnTo>
                  <a:lnTo>
                    <a:pt x="135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60760276-C09F-479F-AD1D-508B9E5EA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188" y="3910013"/>
              <a:ext cx="3390900" cy="1419225"/>
            </a:xfrm>
            <a:custGeom>
              <a:avLst/>
              <a:gdLst>
                <a:gd name="T0" fmla="*/ 2136 w 2136"/>
                <a:gd name="T1" fmla="*/ 116 h 896"/>
                <a:gd name="T2" fmla="*/ 0 w 2136"/>
                <a:gd name="T3" fmla="*/ 896 h 896"/>
                <a:gd name="T4" fmla="*/ 1248 w 2136"/>
                <a:gd name="T5" fmla="*/ 0 h 896"/>
                <a:gd name="T6" fmla="*/ 2136 w 2136"/>
                <a:gd name="T7" fmla="*/ 11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6" h="896">
                  <a:moveTo>
                    <a:pt x="2136" y="116"/>
                  </a:moveTo>
                  <a:cubicBezTo>
                    <a:pt x="2104" y="116"/>
                    <a:pt x="0" y="896"/>
                    <a:pt x="0" y="896"/>
                  </a:cubicBezTo>
                  <a:cubicBezTo>
                    <a:pt x="1248" y="0"/>
                    <a:pt x="1248" y="0"/>
                    <a:pt x="1248" y="0"/>
                  </a:cubicBezTo>
                  <a:lnTo>
                    <a:pt x="2136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E4DBEEA7-1912-43B5-8C8F-F4F7C388C8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6288" y="3808413"/>
              <a:ext cx="1270000" cy="836613"/>
            </a:xfrm>
            <a:custGeom>
              <a:avLst/>
              <a:gdLst>
                <a:gd name="T0" fmla="*/ 612 w 800"/>
                <a:gd name="T1" fmla="*/ 0 h 527"/>
                <a:gd name="T2" fmla="*/ 0 w 800"/>
                <a:gd name="T3" fmla="*/ 515 h 527"/>
                <a:gd name="T4" fmla="*/ 800 w 800"/>
                <a:gd name="T5" fmla="*/ 527 h 527"/>
                <a:gd name="T6" fmla="*/ 612 w 800"/>
                <a:gd name="T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527">
                  <a:moveTo>
                    <a:pt x="612" y="0"/>
                  </a:moveTo>
                  <a:lnTo>
                    <a:pt x="0" y="515"/>
                  </a:lnTo>
                  <a:lnTo>
                    <a:pt x="800" y="52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094756F-391A-4982-9552-78CC3E511C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0363" y="3903663"/>
              <a:ext cx="2581275" cy="950913"/>
            </a:xfrm>
            <a:custGeom>
              <a:avLst/>
              <a:gdLst>
                <a:gd name="T0" fmla="*/ 158 w 1626"/>
                <a:gd name="T1" fmla="*/ 599 h 599"/>
                <a:gd name="T2" fmla="*/ 0 w 1626"/>
                <a:gd name="T3" fmla="*/ 181 h 599"/>
                <a:gd name="T4" fmla="*/ 1626 w 1626"/>
                <a:gd name="T5" fmla="*/ 0 h 599"/>
                <a:gd name="T6" fmla="*/ 158 w 1626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6" h="599">
                  <a:moveTo>
                    <a:pt x="158" y="599"/>
                  </a:moveTo>
                  <a:lnTo>
                    <a:pt x="0" y="181"/>
                  </a:lnTo>
                  <a:lnTo>
                    <a:pt x="1626" y="0"/>
                  </a:lnTo>
                  <a:lnTo>
                    <a:pt x="158" y="5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CDC98FDB-671B-4AC0-8E5A-C5A29708F4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938" y="4130676"/>
              <a:ext cx="2006600" cy="704850"/>
            </a:xfrm>
            <a:custGeom>
              <a:avLst/>
              <a:gdLst>
                <a:gd name="T0" fmla="*/ 1264 w 1264"/>
                <a:gd name="T1" fmla="*/ 28 h 444"/>
                <a:gd name="T2" fmla="*/ 784 w 1264"/>
                <a:gd name="T3" fmla="*/ 444 h 444"/>
                <a:gd name="T4" fmla="*/ 0 w 1264"/>
                <a:gd name="T5" fmla="*/ 0 h 444"/>
                <a:gd name="T6" fmla="*/ 1264 w 1264"/>
                <a:gd name="T7" fmla="*/ 2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444">
                  <a:moveTo>
                    <a:pt x="1264" y="28"/>
                  </a:moveTo>
                  <a:lnTo>
                    <a:pt x="784" y="444"/>
                  </a:lnTo>
                  <a:lnTo>
                    <a:pt x="0" y="0"/>
                  </a:lnTo>
                  <a:lnTo>
                    <a:pt x="1264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FB6D2D58-05DE-4394-A921-D06BAAC35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4688" y="3757613"/>
              <a:ext cx="1860550" cy="1084263"/>
            </a:xfrm>
            <a:custGeom>
              <a:avLst/>
              <a:gdLst>
                <a:gd name="T0" fmla="*/ 656 w 1172"/>
                <a:gd name="T1" fmla="*/ 0 h 683"/>
                <a:gd name="T2" fmla="*/ 0 w 1172"/>
                <a:gd name="T3" fmla="*/ 563 h 683"/>
                <a:gd name="T4" fmla="*/ 820 w 1172"/>
                <a:gd name="T5" fmla="*/ 683 h 683"/>
                <a:gd name="T6" fmla="*/ 1172 w 1172"/>
                <a:gd name="T7" fmla="*/ 60 h 683"/>
                <a:gd name="T8" fmla="*/ 656 w 1172"/>
                <a:gd name="T9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2" h="683">
                  <a:moveTo>
                    <a:pt x="656" y="0"/>
                  </a:moveTo>
                  <a:lnTo>
                    <a:pt x="0" y="563"/>
                  </a:lnTo>
                  <a:lnTo>
                    <a:pt x="820" y="683"/>
                  </a:lnTo>
                  <a:lnTo>
                    <a:pt x="1172" y="6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29706F32-306D-4907-A80E-7DB5F8C203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04388" y="4157663"/>
              <a:ext cx="2486025" cy="773113"/>
            </a:xfrm>
            <a:custGeom>
              <a:avLst/>
              <a:gdLst>
                <a:gd name="T0" fmla="*/ 1566 w 1566"/>
                <a:gd name="T1" fmla="*/ 0 h 487"/>
                <a:gd name="T2" fmla="*/ 0 w 1566"/>
                <a:gd name="T3" fmla="*/ 15 h 487"/>
                <a:gd name="T4" fmla="*/ 84 w 1566"/>
                <a:gd name="T5" fmla="*/ 487 h 487"/>
                <a:gd name="T6" fmla="*/ 1566 w 1566"/>
                <a:gd name="T7" fmla="*/ 41 h 487"/>
                <a:gd name="T8" fmla="*/ 1566 w 1566"/>
                <a:gd name="T9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6" h="487">
                  <a:moveTo>
                    <a:pt x="1566" y="0"/>
                  </a:moveTo>
                  <a:lnTo>
                    <a:pt x="0" y="15"/>
                  </a:lnTo>
                  <a:lnTo>
                    <a:pt x="84" y="487"/>
                  </a:lnTo>
                  <a:lnTo>
                    <a:pt x="1566" y="41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7686D6F6-FB94-4DAC-8CA2-440A630F4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769938"/>
              <a:ext cx="2397125" cy="896938"/>
            </a:xfrm>
            <a:custGeom>
              <a:avLst/>
              <a:gdLst>
                <a:gd name="T0" fmla="*/ 0 w 1510"/>
                <a:gd name="T1" fmla="*/ 565 h 565"/>
                <a:gd name="T2" fmla="*/ 1510 w 1510"/>
                <a:gd name="T3" fmla="*/ 472 h 565"/>
                <a:gd name="T4" fmla="*/ 1378 w 1510"/>
                <a:gd name="T5" fmla="*/ 0 h 565"/>
                <a:gd name="T6" fmla="*/ 0 w 1510"/>
                <a:gd name="T7" fmla="*/ 339 h 565"/>
                <a:gd name="T8" fmla="*/ 0 w 1510"/>
                <a:gd name="T9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0" h="565">
                  <a:moveTo>
                    <a:pt x="0" y="565"/>
                  </a:moveTo>
                  <a:lnTo>
                    <a:pt x="1510" y="472"/>
                  </a:lnTo>
                  <a:lnTo>
                    <a:pt x="1378" y="0"/>
                  </a:lnTo>
                  <a:lnTo>
                    <a:pt x="0" y="339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73DC102E-5776-498C-ACE4-A3F784FF7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25638" y="847726"/>
              <a:ext cx="1784350" cy="1031875"/>
            </a:xfrm>
            <a:custGeom>
              <a:avLst/>
              <a:gdLst>
                <a:gd name="T0" fmla="*/ 330 w 1124"/>
                <a:gd name="T1" fmla="*/ 0 h 650"/>
                <a:gd name="T2" fmla="*/ 1124 w 1124"/>
                <a:gd name="T3" fmla="*/ 35 h 650"/>
                <a:gd name="T4" fmla="*/ 488 w 1124"/>
                <a:gd name="T5" fmla="*/ 650 h 650"/>
                <a:gd name="T6" fmla="*/ 0 w 1124"/>
                <a:gd name="T7" fmla="*/ 626 h 650"/>
                <a:gd name="T8" fmla="*/ 330 w 1124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650">
                  <a:moveTo>
                    <a:pt x="330" y="0"/>
                  </a:moveTo>
                  <a:lnTo>
                    <a:pt x="1124" y="35"/>
                  </a:lnTo>
                  <a:lnTo>
                    <a:pt x="488" y="650"/>
                  </a:lnTo>
                  <a:lnTo>
                    <a:pt x="0" y="62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08DAF730-BABF-4BC4-827A-C746BDDE1E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0063" y="757238"/>
              <a:ext cx="2174875" cy="971550"/>
            </a:xfrm>
            <a:custGeom>
              <a:avLst/>
              <a:gdLst>
                <a:gd name="T0" fmla="*/ 1370 w 1370"/>
                <a:gd name="T1" fmla="*/ 612 h 612"/>
                <a:gd name="T2" fmla="*/ 322 w 1370"/>
                <a:gd name="T3" fmla="*/ 0 h 612"/>
                <a:gd name="T4" fmla="*/ 0 w 1370"/>
                <a:gd name="T5" fmla="*/ 511 h 612"/>
                <a:gd name="T6" fmla="*/ 1370 w 1370"/>
                <a:gd name="T7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0" h="612">
                  <a:moveTo>
                    <a:pt x="1370" y="612"/>
                  </a:moveTo>
                  <a:lnTo>
                    <a:pt x="322" y="0"/>
                  </a:lnTo>
                  <a:lnTo>
                    <a:pt x="0" y="511"/>
                  </a:lnTo>
                  <a:lnTo>
                    <a:pt x="1370" y="6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FD9A8260-C603-4298-963B-54FF54CA1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088" y="822326"/>
              <a:ext cx="2457450" cy="968375"/>
            </a:xfrm>
            <a:custGeom>
              <a:avLst/>
              <a:gdLst>
                <a:gd name="T0" fmla="*/ 1401 w 1548"/>
                <a:gd name="T1" fmla="*/ 0 h 610"/>
                <a:gd name="T2" fmla="*/ 0 w 1548"/>
                <a:gd name="T3" fmla="*/ 610 h 610"/>
                <a:gd name="T4" fmla="*/ 1548 w 1548"/>
                <a:gd name="T5" fmla="*/ 455 h 610"/>
                <a:gd name="T6" fmla="*/ 1401 w 1548"/>
                <a:gd name="T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8" h="610">
                  <a:moveTo>
                    <a:pt x="1401" y="0"/>
                  </a:moveTo>
                  <a:lnTo>
                    <a:pt x="0" y="610"/>
                  </a:lnTo>
                  <a:lnTo>
                    <a:pt x="1548" y="455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DFE427F1-B3D6-48CE-812C-0D567B66B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2038" y="1017588"/>
              <a:ext cx="1193800" cy="811213"/>
            </a:xfrm>
            <a:custGeom>
              <a:avLst/>
              <a:gdLst>
                <a:gd name="T0" fmla="*/ 0 w 752"/>
                <a:gd name="T1" fmla="*/ 24 h 511"/>
                <a:gd name="T2" fmla="*/ 752 w 752"/>
                <a:gd name="T3" fmla="*/ 0 h 511"/>
                <a:gd name="T4" fmla="*/ 216 w 752"/>
                <a:gd name="T5" fmla="*/ 511 h 511"/>
                <a:gd name="T6" fmla="*/ 0 w 752"/>
                <a:gd name="T7" fmla="*/ 2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2" h="511">
                  <a:moveTo>
                    <a:pt x="0" y="24"/>
                  </a:moveTo>
                  <a:lnTo>
                    <a:pt x="752" y="0"/>
                  </a:lnTo>
                  <a:lnTo>
                    <a:pt x="216" y="51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AC7F0F0A-C4B1-453B-AC40-4DB9095BF3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5250" y="365126"/>
              <a:ext cx="3494088" cy="1190625"/>
            </a:xfrm>
            <a:custGeom>
              <a:avLst/>
              <a:gdLst>
                <a:gd name="T0" fmla="*/ 2201 w 2201"/>
                <a:gd name="T1" fmla="*/ 0 h 750"/>
                <a:gd name="T2" fmla="*/ 997 w 2201"/>
                <a:gd name="T3" fmla="*/ 735 h 750"/>
                <a:gd name="T4" fmla="*/ 0 w 2201"/>
                <a:gd name="T5" fmla="*/ 750 h 750"/>
                <a:gd name="T6" fmla="*/ 2201 w 2201"/>
                <a:gd name="T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1" h="750">
                  <a:moveTo>
                    <a:pt x="2201" y="0"/>
                  </a:moveTo>
                  <a:lnTo>
                    <a:pt x="997" y="735"/>
                  </a:lnTo>
                  <a:lnTo>
                    <a:pt x="0" y="75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6B9020E2-D894-4FF1-8275-6ED4964AA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4938" y="903288"/>
              <a:ext cx="2184400" cy="825500"/>
            </a:xfrm>
            <a:custGeom>
              <a:avLst/>
              <a:gdLst>
                <a:gd name="T0" fmla="*/ 1376 w 1376"/>
                <a:gd name="T1" fmla="*/ 520 h 520"/>
                <a:gd name="T2" fmla="*/ 0 w 1376"/>
                <a:gd name="T3" fmla="*/ 444 h 520"/>
                <a:gd name="T4" fmla="*/ 568 w 1376"/>
                <a:gd name="T5" fmla="*/ 0 h 520"/>
                <a:gd name="T6" fmla="*/ 1376 w 1376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6" h="520">
                  <a:moveTo>
                    <a:pt x="1376" y="520"/>
                  </a:moveTo>
                  <a:lnTo>
                    <a:pt x="0" y="444"/>
                  </a:lnTo>
                  <a:lnTo>
                    <a:pt x="568" y="0"/>
                  </a:lnTo>
                  <a:lnTo>
                    <a:pt x="1376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7B58C4D3-EF4B-4983-B83C-7DCC87DD4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02688" y="1082676"/>
              <a:ext cx="3387725" cy="754063"/>
            </a:xfrm>
            <a:custGeom>
              <a:avLst/>
              <a:gdLst>
                <a:gd name="T0" fmla="*/ 2134 w 2134"/>
                <a:gd name="T1" fmla="*/ 0 h 475"/>
                <a:gd name="T2" fmla="*/ 0 w 2134"/>
                <a:gd name="T3" fmla="*/ 299 h 475"/>
                <a:gd name="T4" fmla="*/ 2134 w 2134"/>
                <a:gd name="T5" fmla="*/ 475 h 475"/>
                <a:gd name="T6" fmla="*/ 2134 w 2134"/>
                <a:gd name="T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4" h="475">
                  <a:moveTo>
                    <a:pt x="2134" y="0"/>
                  </a:moveTo>
                  <a:lnTo>
                    <a:pt x="0" y="299"/>
                  </a:lnTo>
                  <a:lnTo>
                    <a:pt x="2134" y="475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F3F281A4-B57A-44FC-8CDA-3B51D38B0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3873501"/>
              <a:ext cx="3298825" cy="768350"/>
            </a:xfrm>
            <a:custGeom>
              <a:avLst/>
              <a:gdLst>
                <a:gd name="T0" fmla="*/ 0 w 2078"/>
                <a:gd name="T1" fmla="*/ 484 h 484"/>
                <a:gd name="T2" fmla="*/ 2078 w 2078"/>
                <a:gd name="T3" fmla="*/ 178 h 484"/>
                <a:gd name="T4" fmla="*/ 0 w 2078"/>
                <a:gd name="T5" fmla="*/ 0 h 484"/>
                <a:gd name="T6" fmla="*/ 0 w 2078"/>
                <a:gd name="T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8" h="484">
                  <a:moveTo>
                    <a:pt x="0" y="484"/>
                  </a:moveTo>
                  <a:lnTo>
                    <a:pt x="2078" y="178"/>
                  </a:lnTo>
                  <a:lnTo>
                    <a:pt x="0" y="0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958441" y="1739905"/>
            <a:ext cx="4741844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8441" y="4046141"/>
            <a:ext cx="474184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58442" y="3749870"/>
            <a:ext cx="474184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2018/5/22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hyperlink" Target="https://www.islide.cc/?lang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69925" y="3491452"/>
            <a:ext cx="10850563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69925" y="2469693"/>
            <a:ext cx="10850563" cy="1021759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iSlide</a:t>
            </a:r>
            <a:r>
              <a:rPr lang="en-US" altLang="zh-CN" sz="2000" baseline="30000" dirty="0"/>
              <a:t>®</a:t>
            </a:r>
            <a:r>
              <a:rPr lang="en-US" altLang="zh-CN" sz="2000" dirty="0"/>
              <a:t> PowerPoint standard template.</a:t>
            </a:r>
            <a:br>
              <a:rPr lang="en-US" altLang="zh-CN" dirty="0"/>
            </a:br>
            <a:r>
              <a:rPr lang="zh-CN" altLang="en-US" dirty="0">
                <a:latin typeface="+mj-ea"/>
              </a:rPr>
              <a:t>毕业论文答辩</a:t>
            </a:r>
            <a:r>
              <a:rPr lang="en-US" altLang="zh-CN" dirty="0">
                <a:latin typeface="+mj-ea"/>
              </a:rPr>
              <a:t>PPT</a:t>
            </a:r>
            <a:r>
              <a:rPr lang="zh-CN" altLang="en-US" dirty="0">
                <a:latin typeface="+mj-ea"/>
              </a:rPr>
              <a:t>模板</a:t>
            </a:r>
            <a:endParaRPr lang="zh-CN" altLang="en-US" sz="4400" dirty="0">
              <a:latin typeface="+mj-ea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669925" y="4354877"/>
            <a:ext cx="10850563" cy="296271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669925" y="4651148"/>
            <a:ext cx="10850563" cy="296271"/>
          </a:xfrm>
        </p:spPr>
        <p:txBody>
          <a:bodyPr/>
          <a:lstStyle/>
          <a:p>
            <a:r>
              <a:rPr lang="en-US" altLang="zh-CN" dirty="0"/>
              <a:t>www.islide.cc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9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4F9CA-76AF-4581-85CC-CD1EFC33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ABF4230-0B0F-47C6-989C-D07CF4F9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09ECB6-B68D-4BA7-B23F-0AFACD98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iṣlïḓè">
            <a:extLst>
              <a:ext uri="{FF2B5EF4-FFF2-40B4-BE49-F238E27FC236}">
                <a16:creationId xmlns:a16="http://schemas.microsoft.com/office/drawing/2014/main" id="{4348EF00-5447-4F1B-931F-EFA85DC465CA}"/>
              </a:ext>
            </a:extLst>
          </p:cNvPr>
          <p:cNvSpPr/>
          <p:nvPr/>
        </p:nvSpPr>
        <p:spPr>
          <a:xfrm>
            <a:off x="0" y="2408387"/>
            <a:ext cx="5731171" cy="2698111"/>
          </a:xfrm>
          <a:prstGeom prst="homePlate">
            <a:avLst>
              <a:gd name="adj" fmla="val 47349"/>
            </a:avLst>
          </a:prstGeom>
          <a:blipFill>
            <a:blip r:embed="rId3"/>
            <a:stretch>
              <a:fillRect t="-18376" b="-1904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/>
          </a:p>
        </p:txBody>
      </p:sp>
      <p:sp>
        <p:nvSpPr>
          <p:cNvPr id="7" name="íŝḷiḍê">
            <a:extLst>
              <a:ext uri="{FF2B5EF4-FFF2-40B4-BE49-F238E27FC236}">
                <a16:creationId xmlns:a16="http://schemas.microsoft.com/office/drawing/2014/main" id="{75FF4511-52C6-4711-8BCB-494CAC7CD4CC}"/>
              </a:ext>
            </a:extLst>
          </p:cNvPr>
          <p:cNvSpPr/>
          <p:nvPr/>
        </p:nvSpPr>
        <p:spPr>
          <a:xfrm>
            <a:off x="3941285" y="2407512"/>
            <a:ext cx="1789886" cy="2698985"/>
          </a:xfrm>
          <a:custGeom>
            <a:avLst/>
            <a:gdLst>
              <a:gd name="connsiteX0" fmla="*/ 0 w 21600"/>
              <a:gd name="connsiteY0" fmla="*/ 7 h 21607"/>
              <a:gd name="connsiteX1" fmla="*/ 11937 w 21600"/>
              <a:gd name="connsiteY1" fmla="*/ 21607 h 21607"/>
              <a:gd name="connsiteX2" fmla="*/ 21600 w 21600"/>
              <a:gd name="connsiteY2" fmla="*/ 10558 h 21607"/>
              <a:gd name="connsiteX3" fmla="*/ 11937 w 21600"/>
              <a:gd name="connsiteY3" fmla="*/ 0 h 21607"/>
              <a:gd name="connsiteX4" fmla="*/ 0 w 21600"/>
              <a:gd name="connsiteY4" fmla="*/ 7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7" extrusionOk="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śḷíde">
            <a:extLst>
              <a:ext uri="{FF2B5EF4-FFF2-40B4-BE49-F238E27FC236}">
                <a16:creationId xmlns:a16="http://schemas.microsoft.com/office/drawing/2014/main" id="{B27373FF-5C51-4CF3-870D-66959BDE89E0}"/>
              </a:ext>
            </a:extLst>
          </p:cNvPr>
          <p:cNvSpPr/>
          <p:nvPr/>
        </p:nvSpPr>
        <p:spPr>
          <a:xfrm rot="10800000" flipH="1">
            <a:off x="3945289" y="2407511"/>
            <a:ext cx="1793540" cy="2703530"/>
          </a:xfrm>
          <a:custGeom>
            <a:avLst/>
            <a:gdLst>
              <a:gd name="connsiteX0" fmla="*/ 0 w 21563"/>
              <a:gd name="connsiteY0" fmla="*/ 0 h 21492"/>
              <a:gd name="connsiteX1" fmla="*/ 11774 w 21563"/>
              <a:gd name="connsiteY1" fmla="*/ 21492 h 21492"/>
              <a:gd name="connsiteX2" fmla="*/ 21563 w 21563"/>
              <a:gd name="connsiteY2" fmla="*/ 11065 h 21492"/>
              <a:gd name="connsiteX3" fmla="*/ 11835 w 21563"/>
              <a:gd name="connsiteY3" fmla="*/ 58 h 21492"/>
              <a:gd name="connsiteX4" fmla="*/ 0 w 21563"/>
              <a:gd name="connsiteY4" fmla="*/ 0 h 21492"/>
              <a:gd name="connsiteX0" fmla="*/ 0 w 21563"/>
              <a:gd name="connsiteY0" fmla="*/ 29 h 21521"/>
              <a:gd name="connsiteX1" fmla="*/ 11774 w 21563"/>
              <a:gd name="connsiteY1" fmla="*/ 21521 h 21521"/>
              <a:gd name="connsiteX2" fmla="*/ 21563 w 21563"/>
              <a:gd name="connsiteY2" fmla="*/ 11094 h 21521"/>
              <a:gd name="connsiteX3" fmla="*/ 11798 w 21563"/>
              <a:gd name="connsiteY3" fmla="*/ 0 h 21521"/>
              <a:gd name="connsiteX4" fmla="*/ 0 w 21563"/>
              <a:gd name="connsiteY4" fmla="*/ 29 h 2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3" h="21521" extrusionOk="0">
                <a:moveTo>
                  <a:pt x="0" y="29"/>
                </a:moveTo>
                <a:lnTo>
                  <a:pt x="11774" y="21521"/>
                </a:lnTo>
                <a:lnTo>
                  <a:pt x="21563" y="11094"/>
                </a:lnTo>
                <a:lnTo>
                  <a:pt x="11798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ṧḷïdê">
            <a:extLst>
              <a:ext uri="{FF2B5EF4-FFF2-40B4-BE49-F238E27FC236}">
                <a16:creationId xmlns:a16="http://schemas.microsoft.com/office/drawing/2014/main" id="{1FE20265-199E-4273-8D46-45CB88F4EDFE}"/>
              </a:ext>
            </a:extLst>
          </p:cNvPr>
          <p:cNvSpPr/>
          <p:nvPr/>
        </p:nvSpPr>
        <p:spPr>
          <a:xfrm>
            <a:off x="4526100" y="3266640"/>
            <a:ext cx="929935" cy="980728"/>
          </a:xfrm>
          <a:prstGeom prst="rect">
            <a:avLst/>
          </a:prstGeom>
          <a:ln w="12700">
            <a:miter lim="400000"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C572A759-6A51-4108-AA02-DFA0A04FC94B}">
              <ma14:wrappingTextBoxFlag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:lc="http://schemas.openxmlformats.org/drawingml/2006/lockedCanvas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key words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iś1îḓè">
            <a:extLst>
              <a:ext uri="{FF2B5EF4-FFF2-40B4-BE49-F238E27FC236}">
                <a16:creationId xmlns:a16="http://schemas.microsoft.com/office/drawing/2014/main" id="{23699641-15C5-41AB-80CB-844DDF3D228C}"/>
              </a:ext>
            </a:extLst>
          </p:cNvPr>
          <p:cNvSpPr txBox="1"/>
          <p:nvPr/>
        </p:nvSpPr>
        <p:spPr>
          <a:xfrm>
            <a:off x="6159995" y="1308358"/>
            <a:ext cx="5314438" cy="146805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71C430C-DA25-45D4-AB7C-5F08580DD205}"/>
              </a:ext>
            </a:extLst>
          </p:cNvPr>
          <p:cNvCxnSpPr>
            <a:cxnSpLocks/>
          </p:cNvCxnSpPr>
          <p:nvPr/>
        </p:nvCxnSpPr>
        <p:spPr>
          <a:xfrm>
            <a:off x="6198889" y="2881192"/>
            <a:ext cx="5114039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ïSḻïde">
            <a:extLst>
              <a:ext uri="{FF2B5EF4-FFF2-40B4-BE49-F238E27FC236}">
                <a16:creationId xmlns:a16="http://schemas.microsoft.com/office/drawing/2014/main" id="{2F763631-E5DC-4CCC-9219-EED5C7588696}"/>
              </a:ext>
            </a:extLst>
          </p:cNvPr>
          <p:cNvSpPr txBox="1"/>
          <p:nvPr/>
        </p:nvSpPr>
        <p:spPr>
          <a:xfrm>
            <a:off x="6996976" y="3575822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</a:p>
        </p:txBody>
      </p:sp>
      <p:sp>
        <p:nvSpPr>
          <p:cNvPr id="21" name="ïS1íḓè">
            <a:extLst>
              <a:ext uri="{FF2B5EF4-FFF2-40B4-BE49-F238E27FC236}">
                <a16:creationId xmlns:a16="http://schemas.microsoft.com/office/drawing/2014/main" id="{74FE84F7-E870-4371-9577-B3C552C094CB}"/>
              </a:ext>
            </a:extLst>
          </p:cNvPr>
          <p:cNvSpPr txBox="1"/>
          <p:nvPr/>
        </p:nvSpPr>
        <p:spPr>
          <a:xfrm>
            <a:off x="6996976" y="3104002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23" name="ïṥḷîďé">
            <a:extLst>
              <a:ext uri="{FF2B5EF4-FFF2-40B4-BE49-F238E27FC236}">
                <a16:creationId xmlns:a16="http://schemas.microsoft.com/office/drawing/2014/main" id="{3EFDAE99-2FFF-4C30-A28F-945D61B6C5AB}"/>
              </a:ext>
            </a:extLst>
          </p:cNvPr>
          <p:cNvSpPr/>
          <p:nvPr/>
        </p:nvSpPr>
        <p:spPr>
          <a:xfrm>
            <a:off x="6159995" y="314227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îṣľïḓe">
            <a:extLst>
              <a:ext uri="{FF2B5EF4-FFF2-40B4-BE49-F238E27FC236}">
                <a16:creationId xmlns:a16="http://schemas.microsoft.com/office/drawing/2014/main" id="{9A9ADE72-E9B7-4B6A-8E99-F559BB52AE7D}"/>
              </a:ext>
            </a:extLst>
          </p:cNvPr>
          <p:cNvSpPr/>
          <p:nvPr/>
        </p:nvSpPr>
        <p:spPr bwMode="auto">
          <a:xfrm>
            <a:off x="6325402" y="331103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5" name="íśľîḓé">
            <a:extLst>
              <a:ext uri="{FF2B5EF4-FFF2-40B4-BE49-F238E27FC236}">
                <a16:creationId xmlns:a16="http://schemas.microsoft.com/office/drawing/2014/main" id="{EA1CCF15-F878-4110-AE48-20005E2498EA}"/>
              </a:ext>
            </a:extLst>
          </p:cNvPr>
          <p:cNvSpPr txBox="1"/>
          <p:nvPr/>
        </p:nvSpPr>
        <p:spPr>
          <a:xfrm>
            <a:off x="6996976" y="5308188"/>
            <a:ext cx="4544613" cy="99302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900" dirty="0"/>
              <a:t>You can use the icon library in </a:t>
            </a:r>
            <a:r>
              <a:rPr lang="en-US" altLang="zh-CN" sz="900" dirty="0" err="1"/>
              <a:t>iSlide</a:t>
            </a:r>
            <a:r>
              <a:rPr lang="en-US" altLang="zh-CN" sz="900" dirty="0"/>
              <a:t>  (www.islide.cc) to filter and replace existing icon elements with one click.</a:t>
            </a:r>
            <a:endParaRPr lang="zh-CN" altLang="en-US" sz="900" dirty="0"/>
          </a:p>
        </p:txBody>
      </p:sp>
      <p:sp>
        <p:nvSpPr>
          <p:cNvPr id="16" name="íš1íḋè">
            <a:extLst>
              <a:ext uri="{FF2B5EF4-FFF2-40B4-BE49-F238E27FC236}">
                <a16:creationId xmlns:a16="http://schemas.microsoft.com/office/drawing/2014/main" id="{8E9182E7-1C24-46A1-92C8-58B7F8ACDC04}"/>
              </a:ext>
            </a:extLst>
          </p:cNvPr>
          <p:cNvSpPr txBox="1"/>
          <p:nvPr/>
        </p:nvSpPr>
        <p:spPr>
          <a:xfrm>
            <a:off x="6996976" y="4836368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lang="en-US" altLang="zh-CN" sz="1400" b="1" dirty="0">
                <a:solidFill>
                  <a:schemeClr val="accent1"/>
                </a:solidFill>
              </a:rPr>
              <a:t>Text here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8" name="ïşlîḑe">
            <a:extLst>
              <a:ext uri="{FF2B5EF4-FFF2-40B4-BE49-F238E27FC236}">
                <a16:creationId xmlns:a16="http://schemas.microsoft.com/office/drawing/2014/main" id="{09D4112A-B073-45A2-BC52-3A5E25AA465D}"/>
              </a:ext>
            </a:extLst>
          </p:cNvPr>
          <p:cNvSpPr/>
          <p:nvPr/>
        </p:nvSpPr>
        <p:spPr>
          <a:xfrm>
            <a:off x="6159995" y="4874637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ṧ1íḋé">
            <a:extLst>
              <a:ext uri="{FF2B5EF4-FFF2-40B4-BE49-F238E27FC236}">
                <a16:creationId xmlns:a16="http://schemas.microsoft.com/office/drawing/2014/main" id="{3AE16F23-5256-4278-9FD1-DAA4F76AF076}"/>
              </a:ext>
            </a:extLst>
          </p:cNvPr>
          <p:cNvSpPr/>
          <p:nvPr/>
        </p:nvSpPr>
        <p:spPr bwMode="auto">
          <a:xfrm>
            <a:off x="6325402" y="5043401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4B33ED1-6981-483F-B67E-03CD826185CB}"/>
              </a:ext>
            </a:extLst>
          </p:cNvPr>
          <p:cNvCxnSpPr>
            <a:cxnSpLocks/>
          </p:cNvCxnSpPr>
          <p:nvPr/>
        </p:nvCxnSpPr>
        <p:spPr>
          <a:xfrm>
            <a:off x="6198889" y="4689000"/>
            <a:ext cx="511403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3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20D21-140D-4851-A4B9-65505692B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31BC08-CF9F-43A2-98D4-A8E1653D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305198-2FA6-4516-896F-8279CBEE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6" name="íS1íďe">
            <a:extLst>
              <a:ext uri="{FF2B5EF4-FFF2-40B4-BE49-F238E27FC236}">
                <a16:creationId xmlns:a16="http://schemas.microsoft.com/office/drawing/2014/main" id="{902C97F8-DD72-4E4A-B132-DD278C5FA901}"/>
              </a:ext>
            </a:extLst>
          </p:cNvPr>
          <p:cNvSpPr/>
          <p:nvPr/>
        </p:nvSpPr>
        <p:spPr bwMode="auto">
          <a:xfrm>
            <a:off x="3306000" y="3114333"/>
            <a:ext cx="4428160" cy="2433081"/>
          </a:xfrm>
          <a:custGeom>
            <a:avLst/>
            <a:gdLst>
              <a:gd name="T0" fmla="*/ 559 w 2022"/>
              <a:gd name="T1" fmla="*/ 783 h 1111"/>
              <a:gd name="T2" fmla="*/ 1009 w 2022"/>
              <a:gd name="T3" fmla="*/ 0 h 1111"/>
              <a:gd name="T4" fmla="*/ 0 w 2022"/>
              <a:gd name="T5" fmla="*/ 1111 h 1111"/>
              <a:gd name="T6" fmla="*/ 2022 w 2022"/>
              <a:gd name="T7" fmla="*/ 1111 h 1111"/>
              <a:gd name="T8" fmla="*/ 559 w 2022"/>
              <a:gd name="T9" fmla="*/ 783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2" h="1111">
                <a:moveTo>
                  <a:pt x="559" y="783"/>
                </a:moveTo>
                <a:lnTo>
                  <a:pt x="1009" y="0"/>
                </a:lnTo>
                <a:lnTo>
                  <a:pt x="0" y="1111"/>
                </a:lnTo>
                <a:lnTo>
                  <a:pt x="2022" y="1111"/>
                </a:lnTo>
                <a:lnTo>
                  <a:pt x="559" y="783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1ïḑè">
            <a:extLst>
              <a:ext uri="{FF2B5EF4-FFF2-40B4-BE49-F238E27FC236}">
                <a16:creationId xmlns:a16="http://schemas.microsoft.com/office/drawing/2014/main" id="{D897DFFE-08A2-43EE-A10A-2FB209CE103D}"/>
              </a:ext>
            </a:extLst>
          </p:cNvPr>
          <p:cNvSpPr/>
          <p:nvPr/>
        </p:nvSpPr>
        <p:spPr bwMode="auto">
          <a:xfrm>
            <a:off x="4530203" y="1697410"/>
            <a:ext cx="3206146" cy="3850004"/>
          </a:xfrm>
          <a:custGeom>
            <a:avLst/>
            <a:gdLst>
              <a:gd name="T0" fmla="*/ 904 w 1464"/>
              <a:gd name="T1" fmla="*/ 1430 h 1758"/>
              <a:gd name="T2" fmla="*/ 0 w 1464"/>
              <a:gd name="T3" fmla="*/ 1430 h 1758"/>
              <a:gd name="T4" fmla="*/ 1464 w 1464"/>
              <a:gd name="T5" fmla="*/ 1758 h 1758"/>
              <a:gd name="T6" fmla="*/ 449 w 1464"/>
              <a:gd name="T7" fmla="*/ 0 h 1758"/>
              <a:gd name="T8" fmla="*/ 904 w 1464"/>
              <a:gd name="T9" fmla="*/ 1430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4" h="1758">
                <a:moveTo>
                  <a:pt x="904" y="1430"/>
                </a:moveTo>
                <a:lnTo>
                  <a:pt x="0" y="1430"/>
                </a:lnTo>
                <a:lnTo>
                  <a:pt x="1464" y="1758"/>
                </a:lnTo>
                <a:lnTo>
                  <a:pt x="449" y="0"/>
                </a:lnTo>
                <a:lnTo>
                  <a:pt x="904" y="143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şḻïḋe">
            <a:extLst>
              <a:ext uri="{FF2B5EF4-FFF2-40B4-BE49-F238E27FC236}">
                <a16:creationId xmlns:a16="http://schemas.microsoft.com/office/drawing/2014/main" id="{A93C4D3D-6E72-4D54-A3A3-EC079E0858E1}"/>
              </a:ext>
            </a:extLst>
          </p:cNvPr>
          <p:cNvSpPr/>
          <p:nvPr/>
        </p:nvSpPr>
        <p:spPr bwMode="auto">
          <a:xfrm>
            <a:off x="3306000" y="1697410"/>
            <a:ext cx="3203956" cy="3850004"/>
          </a:xfrm>
          <a:custGeom>
            <a:avLst/>
            <a:gdLst>
              <a:gd name="T0" fmla="*/ 1009 w 1463"/>
              <a:gd name="T1" fmla="*/ 647 h 1758"/>
              <a:gd name="T2" fmla="*/ 1463 w 1463"/>
              <a:gd name="T3" fmla="*/ 1430 h 1758"/>
              <a:gd name="T4" fmla="*/ 1008 w 1463"/>
              <a:gd name="T5" fmla="*/ 0 h 1758"/>
              <a:gd name="T6" fmla="*/ 0 w 1463"/>
              <a:gd name="T7" fmla="*/ 1758 h 1758"/>
              <a:gd name="T8" fmla="*/ 1009 w 1463"/>
              <a:gd name="T9" fmla="*/ 647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3" h="1758">
                <a:moveTo>
                  <a:pt x="1009" y="647"/>
                </a:moveTo>
                <a:lnTo>
                  <a:pt x="1463" y="1430"/>
                </a:lnTo>
                <a:lnTo>
                  <a:pt x="1008" y="0"/>
                </a:lnTo>
                <a:lnTo>
                  <a:pt x="0" y="1758"/>
                </a:lnTo>
                <a:lnTo>
                  <a:pt x="1009" y="647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$ļíďè">
            <a:extLst>
              <a:ext uri="{FF2B5EF4-FFF2-40B4-BE49-F238E27FC236}">
                <a16:creationId xmlns:a16="http://schemas.microsoft.com/office/drawing/2014/main" id="{43D10293-03F4-40AC-917A-4D08CE5089B3}"/>
              </a:ext>
            </a:extLst>
          </p:cNvPr>
          <p:cNvSpPr/>
          <p:nvPr/>
        </p:nvSpPr>
        <p:spPr>
          <a:xfrm>
            <a:off x="5281601" y="3748456"/>
            <a:ext cx="476960" cy="484512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35" name="ïṣḷidé">
            <a:extLst>
              <a:ext uri="{FF2B5EF4-FFF2-40B4-BE49-F238E27FC236}">
                <a16:creationId xmlns:a16="http://schemas.microsoft.com/office/drawing/2014/main" id="{5BD9452C-9717-4BF8-B4E6-DBEB71849242}"/>
              </a:ext>
            </a:extLst>
          </p:cNvPr>
          <p:cNvSpPr txBox="1"/>
          <p:nvPr/>
        </p:nvSpPr>
        <p:spPr>
          <a:xfrm>
            <a:off x="4719160" y="4302493"/>
            <a:ext cx="1601840" cy="38765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30" name="iṣḻíďê">
            <a:extLst>
              <a:ext uri="{FF2B5EF4-FFF2-40B4-BE49-F238E27FC236}">
                <a16:creationId xmlns:a16="http://schemas.microsoft.com/office/drawing/2014/main" id="{FDF97805-172D-4F03-BE61-8E3C8C7CDA8F}"/>
              </a:ext>
            </a:extLst>
          </p:cNvPr>
          <p:cNvSpPr/>
          <p:nvPr/>
        </p:nvSpPr>
        <p:spPr>
          <a:xfrm>
            <a:off x="7412166" y="2018991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31" name="iŝ1iḑe">
            <a:extLst>
              <a:ext uri="{FF2B5EF4-FFF2-40B4-BE49-F238E27FC236}">
                <a16:creationId xmlns:a16="http://schemas.microsoft.com/office/drawing/2014/main" id="{CA901155-DE33-4740-A1E3-9956CE3A37B3}"/>
              </a:ext>
            </a:extLst>
          </p:cNvPr>
          <p:cNvSpPr/>
          <p:nvPr/>
        </p:nvSpPr>
        <p:spPr bwMode="auto">
          <a:xfrm>
            <a:off x="7518828" y="2123575"/>
            <a:ext cx="262166" cy="266316"/>
          </a:xfrm>
          <a:custGeom>
            <a:avLst/>
            <a:gdLst>
              <a:gd name="connsiteX0" fmla="*/ 149604 w 577154"/>
              <a:gd name="connsiteY0" fmla="*/ 536234 h 586292"/>
              <a:gd name="connsiteX1" fmla="*/ 214914 w 577154"/>
              <a:gd name="connsiteY1" fmla="*/ 562021 h 586292"/>
              <a:gd name="connsiteX2" fmla="*/ 211877 w 577154"/>
              <a:gd name="connsiteY2" fmla="*/ 559746 h 586292"/>
              <a:gd name="connsiteX3" fmla="*/ 202004 w 577154"/>
              <a:gd name="connsiteY3" fmla="*/ 554437 h 586292"/>
              <a:gd name="connsiteX4" fmla="*/ 196688 w 577154"/>
              <a:gd name="connsiteY4" fmla="*/ 551403 h 586292"/>
              <a:gd name="connsiteX5" fmla="*/ 184537 w 577154"/>
              <a:gd name="connsiteY5" fmla="*/ 543818 h 586292"/>
              <a:gd name="connsiteX6" fmla="*/ 177702 w 577154"/>
              <a:gd name="connsiteY6" fmla="*/ 538509 h 586292"/>
              <a:gd name="connsiteX7" fmla="*/ 173905 w 577154"/>
              <a:gd name="connsiteY7" fmla="*/ 536234 h 586292"/>
              <a:gd name="connsiteX8" fmla="*/ 299943 w 577154"/>
              <a:gd name="connsiteY8" fmla="*/ 499816 h 586292"/>
              <a:gd name="connsiteX9" fmla="*/ 318939 w 577154"/>
              <a:gd name="connsiteY9" fmla="*/ 500576 h 586292"/>
              <a:gd name="connsiteX10" fmla="*/ 329576 w 577154"/>
              <a:gd name="connsiteY10" fmla="*/ 511222 h 586292"/>
              <a:gd name="connsiteX11" fmla="*/ 319698 w 577154"/>
              <a:gd name="connsiteY11" fmla="*/ 521108 h 586292"/>
              <a:gd name="connsiteX12" fmla="*/ 318939 w 577154"/>
              <a:gd name="connsiteY12" fmla="*/ 521108 h 586292"/>
              <a:gd name="connsiteX13" fmla="*/ 297663 w 577154"/>
              <a:gd name="connsiteY13" fmla="*/ 519587 h 586292"/>
              <a:gd name="connsiteX14" fmla="*/ 288545 w 577154"/>
              <a:gd name="connsiteY14" fmla="*/ 508941 h 586292"/>
              <a:gd name="connsiteX15" fmla="*/ 299943 w 577154"/>
              <a:gd name="connsiteY15" fmla="*/ 499816 h 586292"/>
              <a:gd name="connsiteX16" fmla="*/ 88851 w 577154"/>
              <a:gd name="connsiteY16" fmla="*/ 485417 h 586292"/>
              <a:gd name="connsiteX17" fmla="*/ 119987 w 577154"/>
              <a:gd name="connsiteY17" fmla="*/ 515755 h 586292"/>
              <a:gd name="connsiteX18" fmla="*/ 150364 w 577154"/>
              <a:gd name="connsiteY18" fmla="*/ 515755 h 586292"/>
              <a:gd name="connsiteX19" fmla="*/ 148085 w 577154"/>
              <a:gd name="connsiteY19" fmla="*/ 513480 h 586292"/>
              <a:gd name="connsiteX20" fmla="*/ 142010 w 577154"/>
              <a:gd name="connsiteY20" fmla="*/ 507412 h 586292"/>
              <a:gd name="connsiteX21" fmla="*/ 136694 w 577154"/>
              <a:gd name="connsiteY21" fmla="*/ 501344 h 586292"/>
              <a:gd name="connsiteX22" fmla="*/ 127581 w 577154"/>
              <a:gd name="connsiteY22" fmla="*/ 489967 h 586292"/>
              <a:gd name="connsiteX23" fmla="*/ 123784 w 577154"/>
              <a:gd name="connsiteY23" fmla="*/ 485417 h 586292"/>
              <a:gd name="connsiteX24" fmla="*/ 399912 w 577154"/>
              <a:gd name="connsiteY24" fmla="*/ 482256 h 586292"/>
              <a:gd name="connsiteX25" fmla="*/ 405611 w 577154"/>
              <a:gd name="connsiteY25" fmla="*/ 486996 h 586292"/>
              <a:gd name="connsiteX26" fmla="*/ 401812 w 577154"/>
              <a:gd name="connsiteY26" fmla="*/ 500648 h 586292"/>
              <a:gd name="connsiteX27" fmla="*/ 382056 w 577154"/>
              <a:gd name="connsiteY27" fmla="*/ 509750 h 586292"/>
              <a:gd name="connsiteX28" fmla="*/ 378257 w 577154"/>
              <a:gd name="connsiteY28" fmla="*/ 510508 h 586292"/>
              <a:gd name="connsiteX29" fmla="*/ 369139 w 577154"/>
              <a:gd name="connsiteY29" fmla="*/ 503682 h 586292"/>
              <a:gd name="connsiteX30" fmla="*/ 375217 w 577154"/>
              <a:gd name="connsiteY30" fmla="*/ 490789 h 586292"/>
              <a:gd name="connsiteX31" fmla="*/ 391934 w 577154"/>
              <a:gd name="connsiteY31" fmla="*/ 483204 h 586292"/>
              <a:gd name="connsiteX32" fmla="*/ 399912 w 577154"/>
              <a:gd name="connsiteY32" fmla="*/ 482256 h 586292"/>
              <a:gd name="connsiteX33" fmla="*/ 229351 w 577154"/>
              <a:gd name="connsiteY33" fmla="*/ 474063 h 586292"/>
              <a:gd name="connsiteX34" fmla="*/ 246091 w 577154"/>
              <a:gd name="connsiteY34" fmla="*/ 483157 h 586292"/>
              <a:gd name="connsiteX35" fmla="*/ 250656 w 577154"/>
              <a:gd name="connsiteY35" fmla="*/ 496797 h 586292"/>
              <a:gd name="connsiteX36" fmla="*/ 241525 w 577154"/>
              <a:gd name="connsiteY36" fmla="*/ 502101 h 586292"/>
              <a:gd name="connsiteX37" fmla="*/ 236960 w 577154"/>
              <a:gd name="connsiteY37" fmla="*/ 501343 h 586292"/>
              <a:gd name="connsiteX38" fmla="*/ 218698 w 577154"/>
              <a:gd name="connsiteY38" fmla="*/ 490735 h 586292"/>
              <a:gd name="connsiteX39" fmla="*/ 215654 w 577154"/>
              <a:gd name="connsiteY39" fmla="*/ 477094 h 586292"/>
              <a:gd name="connsiteX40" fmla="*/ 229351 w 577154"/>
              <a:gd name="connsiteY40" fmla="*/ 474063 h 586292"/>
              <a:gd name="connsiteX41" fmla="*/ 464745 w 577154"/>
              <a:gd name="connsiteY41" fmla="*/ 433889 h 586292"/>
              <a:gd name="connsiteX42" fmla="*/ 466262 w 577154"/>
              <a:gd name="connsiteY42" fmla="*/ 447550 h 586292"/>
              <a:gd name="connsiteX43" fmla="*/ 451842 w 577154"/>
              <a:gd name="connsiteY43" fmla="*/ 463488 h 586292"/>
              <a:gd name="connsiteX44" fmla="*/ 445012 w 577154"/>
              <a:gd name="connsiteY44" fmla="*/ 466524 h 586292"/>
              <a:gd name="connsiteX45" fmla="*/ 438181 w 577154"/>
              <a:gd name="connsiteY45" fmla="*/ 463488 h 586292"/>
              <a:gd name="connsiteX46" fmla="*/ 438181 w 577154"/>
              <a:gd name="connsiteY46" fmla="*/ 449068 h 586292"/>
              <a:gd name="connsiteX47" fmla="*/ 450324 w 577154"/>
              <a:gd name="connsiteY47" fmla="*/ 435407 h 586292"/>
              <a:gd name="connsiteX48" fmla="*/ 464745 w 577154"/>
              <a:gd name="connsiteY48" fmla="*/ 433889 h 586292"/>
              <a:gd name="connsiteX49" fmla="*/ 49362 w 577154"/>
              <a:gd name="connsiteY49" fmla="*/ 424740 h 586292"/>
              <a:gd name="connsiteX50" fmla="*/ 73663 w 577154"/>
              <a:gd name="connsiteY50" fmla="*/ 464938 h 586292"/>
              <a:gd name="connsiteX51" fmla="*/ 109355 w 577154"/>
              <a:gd name="connsiteY51" fmla="*/ 464938 h 586292"/>
              <a:gd name="connsiteX52" fmla="*/ 104039 w 577154"/>
              <a:gd name="connsiteY52" fmla="*/ 456595 h 586292"/>
              <a:gd name="connsiteX53" fmla="*/ 101761 w 577154"/>
              <a:gd name="connsiteY53" fmla="*/ 452044 h 586292"/>
              <a:gd name="connsiteX54" fmla="*/ 94926 w 577154"/>
              <a:gd name="connsiteY54" fmla="*/ 439909 h 586292"/>
              <a:gd name="connsiteX55" fmla="*/ 92648 w 577154"/>
              <a:gd name="connsiteY55" fmla="*/ 435358 h 586292"/>
              <a:gd name="connsiteX56" fmla="*/ 88092 w 577154"/>
              <a:gd name="connsiteY56" fmla="*/ 424740 h 586292"/>
              <a:gd name="connsiteX57" fmla="*/ 161771 w 577154"/>
              <a:gd name="connsiteY57" fmla="*/ 417898 h 586292"/>
              <a:gd name="connsiteX58" fmla="*/ 176164 w 577154"/>
              <a:gd name="connsiteY58" fmla="*/ 420173 h 586292"/>
              <a:gd name="connsiteX59" fmla="*/ 187527 w 577154"/>
              <a:gd name="connsiteY59" fmla="*/ 435341 h 586292"/>
              <a:gd name="connsiteX60" fmla="*/ 186012 w 577154"/>
              <a:gd name="connsiteY60" fmla="*/ 449750 h 586292"/>
              <a:gd name="connsiteX61" fmla="*/ 179194 w 577154"/>
              <a:gd name="connsiteY61" fmla="*/ 452025 h 586292"/>
              <a:gd name="connsiteX62" fmla="*/ 171619 w 577154"/>
              <a:gd name="connsiteY62" fmla="*/ 448233 h 586292"/>
              <a:gd name="connsiteX63" fmla="*/ 159498 w 577154"/>
              <a:gd name="connsiteY63" fmla="*/ 431549 h 586292"/>
              <a:gd name="connsiteX64" fmla="*/ 161771 w 577154"/>
              <a:gd name="connsiteY64" fmla="*/ 417898 h 586292"/>
              <a:gd name="connsiteX65" fmla="*/ 31136 w 577154"/>
              <a:gd name="connsiteY65" fmla="*/ 373923 h 586292"/>
              <a:gd name="connsiteX66" fmla="*/ 41008 w 577154"/>
              <a:gd name="connsiteY66" fmla="*/ 404261 h 586292"/>
              <a:gd name="connsiteX67" fmla="*/ 79738 w 577154"/>
              <a:gd name="connsiteY67" fmla="*/ 404261 h 586292"/>
              <a:gd name="connsiteX68" fmla="*/ 78979 w 577154"/>
              <a:gd name="connsiteY68" fmla="*/ 401227 h 586292"/>
              <a:gd name="connsiteX69" fmla="*/ 77460 w 577154"/>
              <a:gd name="connsiteY69" fmla="*/ 397435 h 586292"/>
              <a:gd name="connsiteX70" fmla="*/ 72144 w 577154"/>
              <a:gd name="connsiteY70" fmla="*/ 379232 h 586292"/>
              <a:gd name="connsiteX71" fmla="*/ 71385 w 577154"/>
              <a:gd name="connsiteY71" fmla="*/ 377715 h 586292"/>
              <a:gd name="connsiteX72" fmla="*/ 70625 w 577154"/>
              <a:gd name="connsiteY72" fmla="*/ 373923 h 586292"/>
              <a:gd name="connsiteX73" fmla="*/ 499728 w 577154"/>
              <a:gd name="connsiteY73" fmla="*/ 361797 h 586292"/>
              <a:gd name="connsiteX74" fmla="*/ 506554 w 577154"/>
              <a:gd name="connsiteY74" fmla="*/ 374694 h 586292"/>
              <a:gd name="connsiteX75" fmla="*/ 498970 w 577154"/>
              <a:gd name="connsiteY75" fmla="*/ 394418 h 586292"/>
              <a:gd name="connsiteX76" fmla="*/ 489868 w 577154"/>
              <a:gd name="connsiteY76" fmla="*/ 400487 h 586292"/>
              <a:gd name="connsiteX77" fmla="*/ 485318 w 577154"/>
              <a:gd name="connsiteY77" fmla="*/ 399729 h 586292"/>
              <a:gd name="connsiteX78" fmla="*/ 480009 w 577154"/>
              <a:gd name="connsiteY78" fmla="*/ 386073 h 586292"/>
              <a:gd name="connsiteX79" fmla="*/ 486835 w 577154"/>
              <a:gd name="connsiteY79" fmla="*/ 367866 h 586292"/>
              <a:gd name="connsiteX80" fmla="*/ 499728 w 577154"/>
              <a:gd name="connsiteY80" fmla="*/ 361797 h 586292"/>
              <a:gd name="connsiteX81" fmla="*/ 132907 w 577154"/>
              <a:gd name="connsiteY81" fmla="*/ 343643 h 586292"/>
              <a:gd name="connsiteX82" fmla="*/ 145066 w 577154"/>
              <a:gd name="connsiteY82" fmla="*/ 350471 h 586292"/>
              <a:gd name="connsiteX83" fmla="*/ 150385 w 577154"/>
              <a:gd name="connsiteY83" fmla="*/ 368678 h 586292"/>
              <a:gd name="connsiteX84" fmla="*/ 144306 w 577154"/>
              <a:gd name="connsiteY84" fmla="*/ 381575 h 586292"/>
              <a:gd name="connsiteX85" fmla="*/ 141266 w 577154"/>
              <a:gd name="connsiteY85" fmla="*/ 382333 h 586292"/>
              <a:gd name="connsiteX86" fmla="*/ 131388 w 577154"/>
              <a:gd name="connsiteY86" fmla="*/ 375506 h 586292"/>
              <a:gd name="connsiteX87" fmla="*/ 125309 w 577154"/>
              <a:gd name="connsiteY87" fmla="*/ 355781 h 586292"/>
              <a:gd name="connsiteX88" fmla="*/ 132907 w 577154"/>
              <a:gd name="connsiteY88" fmla="*/ 343643 h 586292"/>
              <a:gd name="connsiteX89" fmla="*/ 21263 w 577154"/>
              <a:gd name="connsiteY89" fmla="*/ 323864 h 586292"/>
              <a:gd name="connsiteX90" fmla="*/ 25820 w 577154"/>
              <a:gd name="connsiteY90" fmla="*/ 354203 h 586292"/>
              <a:gd name="connsiteX91" fmla="*/ 66069 w 577154"/>
              <a:gd name="connsiteY91" fmla="*/ 354203 h 586292"/>
              <a:gd name="connsiteX92" fmla="*/ 63031 w 577154"/>
              <a:gd name="connsiteY92" fmla="*/ 337516 h 586292"/>
              <a:gd name="connsiteX93" fmla="*/ 63031 w 577154"/>
              <a:gd name="connsiteY93" fmla="*/ 335999 h 586292"/>
              <a:gd name="connsiteX94" fmla="*/ 61512 w 577154"/>
              <a:gd name="connsiteY94" fmla="*/ 323864 h 586292"/>
              <a:gd name="connsiteX95" fmla="*/ 509625 w 577154"/>
              <a:gd name="connsiteY95" fmla="*/ 282911 h 586292"/>
              <a:gd name="connsiteX96" fmla="*/ 519524 w 577154"/>
              <a:gd name="connsiteY96" fmla="*/ 292773 h 586292"/>
              <a:gd name="connsiteX97" fmla="*/ 519524 w 577154"/>
              <a:gd name="connsiteY97" fmla="*/ 293532 h 586292"/>
              <a:gd name="connsiteX98" fmla="*/ 518763 w 577154"/>
              <a:gd name="connsiteY98" fmla="*/ 313256 h 586292"/>
              <a:gd name="connsiteX99" fmla="*/ 508863 w 577154"/>
              <a:gd name="connsiteY99" fmla="*/ 323118 h 586292"/>
              <a:gd name="connsiteX100" fmla="*/ 508102 w 577154"/>
              <a:gd name="connsiteY100" fmla="*/ 322360 h 586292"/>
              <a:gd name="connsiteX101" fmla="*/ 498964 w 577154"/>
              <a:gd name="connsiteY101" fmla="*/ 311739 h 586292"/>
              <a:gd name="connsiteX102" fmla="*/ 498964 w 577154"/>
              <a:gd name="connsiteY102" fmla="*/ 293532 h 586292"/>
              <a:gd name="connsiteX103" fmla="*/ 509625 w 577154"/>
              <a:gd name="connsiteY103" fmla="*/ 282911 h 586292"/>
              <a:gd name="connsiteX104" fmla="*/ 20504 w 577154"/>
              <a:gd name="connsiteY104" fmla="*/ 273047 h 586292"/>
              <a:gd name="connsiteX105" fmla="*/ 19744 w 577154"/>
              <a:gd name="connsiteY105" fmla="*/ 293525 h 586292"/>
              <a:gd name="connsiteX106" fmla="*/ 20504 w 577154"/>
              <a:gd name="connsiteY106" fmla="*/ 303385 h 586292"/>
              <a:gd name="connsiteX107" fmla="*/ 60753 w 577154"/>
              <a:gd name="connsiteY107" fmla="*/ 303385 h 586292"/>
              <a:gd name="connsiteX108" fmla="*/ 60753 w 577154"/>
              <a:gd name="connsiteY108" fmla="*/ 293525 h 586292"/>
              <a:gd name="connsiteX109" fmla="*/ 61512 w 577154"/>
              <a:gd name="connsiteY109" fmla="*/ 273805 h 586292"/>
              <a:gd name="connsiteX110" fmla="*/ 61512 w 577154"/>
              <a:gd name="connsiteY110" fmla="*/ 273047 h 586292"/>
              <a:gd name="connsiteX111" fmla="*/ 129811 w 577154"/>
              <a:gd name="connsiteY111" fmla="*/ 263173 h 586292"/>
              <a:gd name="connsiteX112" fmla="*/ 138897 w 577154"/>
              <a:gd name="connsiteY112" fmla="*/ 274553 h 586292"/>
              <a:gd name="connsiteX113" fmla="*/ 138140 w 577154"/>
              <a:gd name="connsiteY113" fmla="*/ 292760 h 586292"/>
              <a:gd name="connsiteX114" fmla="*/ 138140 w 577154"/>
              <a:gd name="connsiteY114" fmla="*/ 293518 h 586292"/>
              <a:gd name="connsiteX115" fmla="*/ 128297 w 577154"/>
              <a:gd name="connsiteY115" fmla="*/ 303380 h 586292"/>
              <a:gd name="connsiteX116" fmla="*/ 117697 w 577154"/>
              <a:gd name="connsiteY116" fmla="*/ 294277 h 586292"/>
              <a:gd name="connsiteX117" fmla="*/ 117697 w 577154"/>
              <a:gd name="connsiteY117" fmla="*/ 293518 h 586292"/>
              <a:gd name="connsiteX118" fmla="*/ 118454 w 577154"/>
              <a:gd name="connsiteY118" fmla="*/ 273035 h 586292"/>
              <a:gd name="connsiteX119" fmla="*/ 129811 w 577154"/>
              <a:gd name="connsiteY119" fmla="*/ 263173 h 586292"/>
              <a:gd name="connsiteX120" fmla="*/ 28098 w 577154"/>
              <a:gd name="connsiteY120" fmla="*/ 222230 h 586292"/>
              <a:gd name="connsiteX121" fmla="*/ 22782 w 577154"/>
              <a:gd name="connsiteY121" fmla="*/ 252568 h 586292"/>
              <a:gd name="connsiteX122" fmla="*/ 63031 w 577154"/>
              <a:gd name="connsiteY122" fmla="*/ 252568 h 586292"/>
              <a:gd name="connsiteX123" fmla="*/ 63031 w 577154"/>
              <a:gd name="connsiteY123" fmla="*/ 250293 h 586292"/>
              <a:gd name="connsiteX124" fmla="*/ 63031 w 577154"/>
              <a:gd name="connsiteY124" fmla="*/ 249535 h 586292"/>
              <a:gd name="connsiteX125" fmla="*/ 66828 w 577154"/>
              <a:gd name="connsiteY125" fmla="*/ 229815 h 586292"/>
              <a:gd name="connsiteX126" fmla="*/ 67588 w 577154"/>
              <a:gd name="connsiteY126" fmla="*/ 226022 h 586292"/>
              <a:gd name="connsiteX127" fmla="*/ 68347 w 577154"/>
              <a:gd name="connsiteY127" fmla="*/ 222230 h 586292"/>
              <a:gd name="connsiteX128" fmla="*/ 492894 w 577154"/>
              <a:gd name="connsiteY128" fmla="*/ 204013 h 586292"/>
              <a:gd name="connsiteX129" fmla="*/ 505825 w 577154"/>
              <a:gd name="connsiteY129" fmla="*/ 210836 h 586292"/>
              <a:gd name="connsiteX130" fmla="*/ 511911 w 577154"/>
              <a:gd name="connsiteY130" fmla="*/ 230547 h 586292"/>
              <a:gd name="connsiteX131" fmla="*/ 504304 w 577154"/>
              <a:gd name="connsiteY131" fmla="*/ 242677 h 586292"/>
              <a:gd name="connsiteX132" fmla="*/ 502022 w 577154"/>
              <a:gd name="connsiteY132" fmla="*/ 243435 h 586292"/>
              <a:gd name="connsiteX133" fmla="*/ 492133 w 577154"/>
              <a:gd name="connsiteY133" fmla="*/ 235854 h 586292"/>
              <a:gd name="connsiteX134" fmla="*/ 486809 w 577154"/>
              <a:gd name="connsiteY134" fmla="*/ 216901 h 586292"/>
              <a:gd name="connsiteX135" fmla="*/ 492894 w 577154"/>
              <a:gd name="connsiteY135" fmla="*/ 204013 h 586292"/>
              <a:gd name="connsiteX136" fmla="*/ 151873 w 577154"/>
              <a:gd name="connsiteY136" fmla="*/ 186619 h 586292"/>
              <a:gd name="connsiteX137" fmla="*/ 157203 w 577154"/>
              <a:gd name="connsiteY137" fmla="*/ 200274 h 586292"/>
              <a:gd name="connsiteX138" fmla="*/ 150350 w 577154"/>
              <a:gd name="connsiteY138" fmla="*/ 217723 h 586292"/>
              <a:gd name="connsiteX139" fmla="*/ 140450 w 577154"/>
              <a:gd name="connsiteY139" fmla="*/ 224550 h 586292"/>
              <a:gd name="connsiteX140" fmla="*/ 137404 w 577154"/>
              <a:gd name="connsiteY140" fmla="*/ 224550 h 586292"/>
              <a:gd name="connsiteX141" fmla="*/ 131312 w 577154"/>
              <a:gd name="connsiteY141" fmla="*/ 211654 h 586292"/>
              <a:gd name="connsiteX142" fmla="*/ 138927 w 577154"/>
              <a:gd name="connsiteY142" fmla="*/ 191929 h 586292"/>
              <a:gd name="connsiteX143" fmla="*/ 151873 w 577154"/>
              <a:gd name="connsiteY143" fmla="*/ 186619 h 586292"/>
              <a:gd name="connsiteX144" fmla="*/ 218736 w 577154"/>
              <a:gd name="connsiteY144" fmla="*/ 186536 h 586292"/>
              <a:gd name="connsiteX145" fmla="*/ 281780 w 577154"/>
              <a:gd name="connsiteY145" fmla="*/ 186536 h 586292"/>
              <a:gd name="connsiteX146" fmla="*/ 292414 w 577154"/>
              <a:gd name="connsiteY146" fmla="*/ 196401 h 586292"/>
              <a:gd name="connsiteX147" fmla="*/ 281780 w 577154"/>
              <a:gd name="connsiteY147" fmla="*/ 207024 h 586292"/>
              <a:gd name="connsiteX148" fmla="*/ 264310 w 577154"/>
              <a:gd name="connsiteY148" fmla="*/ 207024 h 586292"/>
              <a:gd name="connsiteX149" fmla="*/ 322037 w 577154"/>
              <a:gd name="connsiteY149" fmla="*/ 294288 h 586292"/>
              <a:gd name="connsiteX150" fmla="*/ 379004 w 577154"/>
              <a:gd name="connsiteY150" fmla="*/ 207024 h 586292"/>
              <a:gd name="connsiteX151" fmla="*/ 361534 w 577154"/>
              <a:gd name="connsiteY151" fmla="*/ 207024 h 586292"/>
              <a:gd name="connsiteX152" fmla="*/ 351659 w 577154"/>
              <a:gd name="connsiteY152" fmla="*/ 196401 h 586292"/>
              <a:gd name="connsiteX153" fmla="*/ 361534 w 577154"/>
              <a:gd name="connsiteY153" fmla="*/ 186536 h 586292"/>
              <a:gd name="connsiteX154" fmla="*/ 425337 w 577154"/>
              <a:gd name="connsiteY154" fmla="*/ 186536 h 586292"/>
              <a:gd name="connsiteX155" fmla="*/ 435211 w 577154"/>
              <a:gd name="connsiteY155" fmla="*/ 196401 h 586292"/>
              <a:gd name="connsiteX156" fmla="*/ 425337 w 577154"/>
              <a:gd name="connsiteY156" fmla="*/ 207024 h 586292"/>
              <a:gd name="connsiteX157" fmla="*/ 405588 w 577154"/>
              <a:gd name="connsiteY157" fmla="*/ 207024 h 586292"/>
              <a:gd name="connsiteX158" fmla="*/ 401031 w 577154"/>
              <a:gd name="connsiteY158" fmla="*/ 209301 h 586292"/>
              <a:gd name="connsiteX159" fmla="*/ 337987 w 577154"/>
              <a:gd name="connsiteY159" fmla="*/ 307947 h 586292"/>
              <a:gd name="connsiteX160" fmla="*/ 373687 w 577154"/>
              <a:gd name="connsiteY160" fmla="*/ 307947 h 586292"/>
              <a:gd name="connsiteX161" fmla="*/ 384321 w 577154"/>
              <a:gd name="connsiteY161" fmla="*/ 317812 h 586292"/>
              <a:gd name="connsiteX162" fmla="*/ 373687 w 577154"/>
              <a:gd name="connsiteY162" fmla="*/ 328435 h 586292"/>
              <a:gd name="connsiteX163" fmla="*/ 331911 w 577154"/>
              <a:gd name="connsiteY163" fmla="*/ 328435 h 586292"/>
              <a:gd name="connsiteX164" fmla="*/ 331911 w 577154"/>
              <a:gd name="connsiteY164" fmla="*/ 338300 h 586292"/>
              <a:gd name="connsiteX165" fmla="*/ 373687 w 577154"/>
              <a:gd name="connsiteY165" fmla="*/ 338300 h 586292"/>
              <a:gd name="connsiteX166" fmla="*/ 384321 w 577154"/>
              <a:gd name="connsiteY166" fmla="*/ 348164 h 586292"/>
              <a:gd name="connsiteX167" fmla="*/ 373687 w 577154"/>
              <a:gd name="connsiteY167" fmla="*/ 358788 h 586292"/>
              <a:gd name="connsiteX168" fmla="*/ 331911 w 577154"/>
              <a:gd name="connsiteY168" fmla="*/ 358788 h 586292"/>
              <a:gd name="connsiteX169" fmla="*/ 331911 w 577154"/>
              <a:gd name="connsiteY169" fmla="*/ 399005 h 586292"/>
              <a:gd name="connsiteX170" fmla="*/ 355457 w 577154"/>
              <a:gd name="connsiteY170" fmla="*/ 399005 h 586292"/>
              <a:gd name="connsiteX171" fmla="*/ 365332 w 577154"/>
              <a:gd name="connsiteY171" fmla="*/ 408870 h 586292"/>
              <a:gd name="connsiteX172" fmla="*/ 355457 w 577154"/>
              <a:gd name="connsiteY172" fmla="*/ 419493 h 586292"/>
              <a:gd name="connsiteX173" fmla="*/ 288616 w 577154"/>
              <a:gd name="connsiteY173" fmla="*/ 419493 h 586292"/>
              <a:gd name="connsiteX174" fmla="*/ 278742 w 577154"/>
              <a:gd name="connsiteY174" fmla="*/ 408870 h 586292"/>
              <a:gd name="connsiteX175" fmla="*/ 288616 w 577154"/>
              <a:gd name="connsiteY175" fmla="*/ 399005 h 586292"/>
              <a:gd name="connsiteX176" fmla="*/ 312162 w 577154"/>
              <a:gd name="connsiteY176" fmla="*/ 399005 h 586292"/>
              <a:gd name="connsiteX177" fmla="*/ 312162 w 577154"/>
              <a:gd name="connsiteY177" fmla="*/ 358788 h 586292"/>
              <a:gd name="connsiteX178" fmla="*/ 270386 w 577154"/>
              <a:gd name="connsiteY178" fmla="*/ 358788 h 586292"/>
              <a:gd name="connsiteX179" fmla="*/ 259752 w 577154"/>
              <a:gd name="connsiteY179" fmla="*/ 348164 h 586292"/>
              <a:gd name="connsiteX180" fmla="*/ 270386 w 577154"/>
              <a:gd name="connsiteY180" fmla="*/ 338300 h 586292"/>
              <a:gd name="connsiteX181" fmla="*/ 312162 w 577154"/>
              <a:gd name="connsiteY181" fmla="*/ 338300 h 586292"/>
              <a:gd name="connsiteX182" fmla="*/ 312162 w 577154"/>
              <a:gd name="connsiteY182" fmla="*/ 328435 h 586292"/>
              <a:gd name="connsiteX183" fmla="*/ 270386 w 577154"/>
              <a:gd name="connsiteY183" fmla="*/ 328435 h 586292"/>
              <a:gd name="connsiteX184" fmla="*/ 259752 w 577154"/>
              <a:gd name="connsiteY184" fmla="*/ 317812 h 586292"/>
              <a:gd name="connsiteX185" fmla="*/ 270386 w 577154"/>
              <a:gd name="connsiteY185" fmla="*/ 307947 h 586292"/>
              <a:gd name="connsiteX186" fmla="*/ 305326 w 577154"/>
              <a:gd name="connsiteY186" fmla="*/ 307947 h 586292"/>
              <a:gd name="connsiteX187" fmla="*/ 242283 w 577154"/>
              <a:gd name="connsiteY187" fmla="*/ 209301 h 586292"/>
              <a:gd name="connsiteX188" fmla="*/ 238485 w 577154"/>
              <a:gd name="connsiteY188" fmla="*/ 207024 h 586292"/>
              <a:gd name="connsiteX189" fmla="*/ 218736 w 577154"/>
              <a:gd name="connsiteY189" fmla="*/ 207024 h 586292"/>
              <a:gd name="connsiteX190" fmla="*/ 208102 w 577154"/>
              <a:gd name="connsiteY190" fmla="*/ 196401 h 586292"/>
              <a:gd name="connsiteX191" fmla="*/ 218736 w 577154"/>
              <a:gd name="connsiteY191" fmla="*/ 186536 h 586292"/>
              <a:gd name="connsiteX192" fmla="*/ 44805 w 577154"/>
              <a:gd name="connsiteY192" fmla="*/ 172171 h 586292"/>
              <a:gd name="connsiteX193" fmla="*/ 33414 w 577154"/>
              <a:gd name="connsiteY193" fmla="*/ 202510 h 586292"/>
              <a:gd name="connsiteX194" fmla="*/ 73663 w 577154"/>
              <a:gd name="connsiteY194" fmla="*/ 202510 h 586292"/>
              <a:gd name="connsiteX195" fmla="*/ 77460 w 577154"/>
              <a:gd name="connsiteY195" fmla="*/ 188858 h 586292"/>
              <a:gd name="connsiteX196" fmla="*/ 78979 w 577154"/>
              <a:gd name="connsiteY196" fmla="*/ 185065 h 586292"/>
              <a:gd name="connsiteX197" fmla="*/ 83535 w 577154"/>
              <a:gd name="connsiteY197" fmla="*/ 172171 h 586292"/>
              <a:gd name="connsiteX198" fmla="*/ 451103 w 577154"/>
              <a:gd name="connsiteY198" fmla="*/ 136487 h 586292"/>
              <a:gd name="connsiteX199" fmla="*/ 465547 w 577154"/>
              <a:gd name="connsiteY199" fmla="*/ 138009 h 586292"/>
              <a:gd name="connsiteX200" fmla="*/ 477709 w 577154"/>
              <a:gd name="connsiteY200" fmla="*/ 154748 h 586292"/>
              <a:gd name="connsiteX201" fmla="*/ 475429 w 577154"/>
              <a:gd name="connsiteY201" fmla="*/ 168444 h 586292"/>
              <a:gd name="connsiteX202" fmla="*/ 469347 w 577154"/>
              <a:gd name="connsiteY202" fmla="*/ 169966 h 586292"/>
              <a:gd name="connsiteX203" fmla="*/ 460986 w 577154"/>
              <a:gd name="connsiteY203" fmla="*/ 166161 h 586292"/>
              <a:gd name="connsiteX204" fmla="*/ 449583 w 577154"/>
              <a:gd name="connsiteY204" fmla="*/ 150183 h 586292"/>
              <a:gd name="connsiteX205" fmla="*/ 451103 w 577154"/>
              <a:gd name="connsiteY205" fmla="*/ 136487 h 586292"/>
              <a:gd name="connsiteX206" fmla="*/ 185242 w 577154"/>
              <a:gd name="connsiteY206" fmla="*/ 122835 h 586292"/>
              <a:gd name="connsiteX207" fmla="*/ 199674 w 577154"/>
              <a:gd name="connsiteY207" fmla="*/ 122835 h 586292"/>
              <a:gd name="connsiteX208" fmla="*/ 199674 w 577154"/>
              <a:gd name="connsiteY208" fmla="*/ 137266 h 586292"/>
              <a:gd name="connsiteX209" fmla="*/ 186762 w 577154"/>
              <a:gd name="connsiteY209" fmla="*/ 150938 h 586292"/>
              <a:gd name="connsiteX210" fmla="*/ 179166 w 577154"/>
              <a:gd name="connsiteY210" fmla="*/ 154736 h 586292"/>
              <a:gd name="connsiteX211" fmla="*/ 173090 w 577154"/>
              <a:gd name="connsiteY211" fmla="*/ 152457 h 586292"/>
              <a:gd name="connsiteX212" fmla="*/ 171571 w 577154"/>
              <a:gd name="connsiteY212" fmla="*/ 138026 h 586292"/>
              <a:gd name="connsiteX213" fmla="*/ 185242 w 577154"/>
              <a:gd name="connsiteY213" fmla="*/ 122835 h 586292"/>
              <a:gd name="connsiteX214" fmla="*/ 81257 w 577154"/>
              <a:gd name="connsiteY214" fmla="*/ 111494 h 586292"/>
              <a:gd name="connsiteX215" fmla="*/ 54677 w 577154"/>
              <a:gd name="connsiteY215" fmla="*/ 151692 h 586292"/>
              <a:gd name="connsiteX216" fmla="*/ 92648 w 577154"/>
              <a:gd name="connsiteY216" fmla="*/ 151692 h 586292"/>
              <a:gd name="connsiteX217" fmla="*/ 92648 w 577154"/>
              <a:gd name="connsiteY217" fmla="*/ 150934 h 586292"/>
              <a:gd name="connsiteX218" fmla="*/ 94926 w 577154"/>
              <a:gd name="connsiteY218" fmla="*/ 146383 h 586292"/>
              <a:gd name="connsiteX219" fmla="*/ 101761 w 577154"/>
              <a:gd name="connsiteY219" fmla="*/ 135006 h 586292"/>
              <a:gd name="connsiteX220" fmla="*/ 104039 w 577154"/>
              <a:gd name="connsiteY220" fmla="*/ 130455 h 586292"/>
              <a:gd name="connsiteX221" fmla="*/ 113152 w 577154"/>
              <a:gd name="connsiteY221" fmla="*/ 116803 h 586292"/>
              <a:gd name="connsiteX222" fmla="*/ 116190 w 577154"/>
              <a:gd name="connsiteY222" fmla="*/ 111494 h 586292"/>
              <a:gd name="connsiteX223" fmla="*/ 400213 w 577154"/>
              <a:gd name="connsiteY223" fmla="*/ 85002 h 586292"/>
              <a:gd name="connsiteX224" fmla="*/ 418420 w 577154"/>
              <a:gd name="connsiteY224" fmla="*/ 95611 h 586292"/>
              <a:gd name="connsiteX225" fmla="*/ 421455 w 577154"/>
              <a:gd name="connsiteY225" fmla="*/ 109251 h 586292"/>
              <a:gd name="connsiteX226" fmla="*/ 413110 w 577154"/>
              <a:gd name="connsiteY226" fmla="*/ 113798 h 586292"/>
              <a:gd name="connsiteX227" fmla="*/ 407800 w 577154"/>
              <a:gd name="connsiteY227" fmla="*/ 112282 h 586292"/>
              <a:gd name="connsiteX228" fmla="*/ 391110 w 577154"/>
              <a:gd name="connsiteY228" fmla="*/ 103189 h 586292"/>
              <a:gd name="connsiteX229" fmla="*/ 386558 w 577154"/>
              <a:gd name="connsiteY229" fmla="*/ 89549 h 586292"/>
              <a:gd name="connsiteX230" fmla="*/ 400213 w 577154"/>
              <a:gd name="connsiteY230" fmla="*/ 85002 h 586292"/>
              <a:gd name="connsiteX231" fmla="*/ 255897 w 577154"/>
              <a:gd name="connsiteY231" fmla="*/ 76571 h 586292"/>
              <a:gd name="connsiteX232" fmla="*/ 268814 w 577154"/>
              <a:gd name="connsiteY232" fmla="*/ 82644 h 586292"/>
              <a:gd name="connsiteX233" fmla="*/ 262735 w 577154"/>
              <a:gd name="connsiteY233" fmla="*/ 95550 h 586292"/>
              <a:gd name="connsiteX234" fmla="*/ 245259 w 577154"/>
              <a:gd name="connsiteY234" fmla="*/ 103141 h 586292"/>
              <a:gd name="connsiteX235" fmla="*/ 240700 w 577154"/>
              <a:gd name="connsiteY235" fmla="*/ 104660 h 586292"/>
              <a:gd name="connsiteX236" fmla="*/ 231582 w 577154"/>
              <a:gd name="connsiteY236" fmla="*/ 99346 h 586292"/>
              <a:gd name="connsiteX237" fmla="*/ 236141 w 577154"/>
              <a:gd name="connsiteY237" fmla="*/ 85681 h 586292"/>
              <a:gd name="connsiteX238" fmla="*/ 255897 w 577154"/>
              <a:gd name="connsiteY238" fmla="*/ 76571 h 586292"/>
              <a:gd name="connsiteX239" fmla="*/ 318232 w 577154"/>
              <a:gd name="connsiteY239" fmla="*/ 65184 h 586292"/>
              <a:gd name="connsiteX240" fmla="*/ 318990 w 577154"/>
              <a:gd name="connsiteY240" fmla="*/ 65184 h 586292"/>
              <a:gd name="connsiteX241" fmla="*/ 339459 w 577154"/>
              <a:gd name="connsiteY241" fmla="*/ 66705 h 586292"/>
              <a:gd name="connsiteX242" fmla="*/ 348556 w 577154"/>
              <a:gd name="connsiteY242" fmla="*/ 78111 h 586292"/>
              <a:gd name="connsiteX243" fmla="*/ 337943 w 577154"/>
              <a:gd name="connsiteY243" fmla="*/ 87237 h 586292"/>
              <a:gd name="connsiteX244" fmla="*/ 337184 w 577154"/>
              <a:gd name="connsiteY244" fmla="*/ 86476 h 586292"/>
              <a:gd name="connsiteX245" fmla="*/ 318990 w 577154"/>
              <a:gd name="connsiteY245" fmla="*/ 85716 h 586292"/>
              <a:gd name="connsiteX246" fmla="*/ 308376 w 577154"/>
              <a:gd name="connsiteY246" fmla="*/ 75830 h 586292"/>
              <a:gd name="connsiteX247" fmla="*/ 318232 w 577154"/>
              <a:gd name="connsiteY247" fmla="*/ 65184 h 586292"/>
              <a:gd name="connsiteX248" fmla="*/ 133656 w 577154"/>
              <a:gd name="connsiteY248" fmla="*/ 60677 h 586292"/>
              <a:gd name="connsiteX249" fmla="*/ 98723 w 577154"/>
              <a:gd name="connsiteY249" fmla="*/ 91015 h 586292"/>
              <a:gd name="connsiteX250" fmla="*/ 132138 w 577154"/>
              <a:gd name="connsiteY250" fmla="*/ 91015 h 586292"/>
              <a:gd name="connsiteX251" fmla="*/ 136694 w 577154"/>
              <a:gd name="connsiteY251" fmla="*/ 85706 h 586292"/>
              <a:gd name="connsiteX252" fmla="*/ 142010 w 577154"/>
              <a:gd name="connsiteY252" fmla="*/ 79638 h 586292"/>
              <a:gd name="connsiteX253" fmla="*/ 148085 w 577154"/>
              <a:gd name="connsiteY253" fmla="*/ 73571 h 586292"/>
              <a:gd name="connsiteX254" fmla="*/ 154161 w 577154"/>
              <a:gd name="connsiteY254" fmla="*/ 67503 h 586292"/>
              <a:gd name="connsiteX255" fmla="*/ 161755 w 577154"/>
              <a:gd name="connsiteY255" fmla="*/ 60677 h 586292"/>
              <a:gd name="connsiteX256" fmla="*/ 214914 w 577154"/>
              <a:gd name="connsiteY256" fmla="*/ 25029 h 586292"/>
              <a:gd name="connsiteX257" fmla="*/ 168589 w 577154"/>
              <a:gd name="connsiteY257" fmla="*/ 40198 h 586292"/>
              <a:gd name="connsiteX258" fmla="*/ 188334 w 577154"/>
              <a:gd name="connsiteY258" fmla="*/ 40198 h 586292"/>
              <a:gd name="connsiteX259" fmla="*/ 196688 w 577154"/>
              <a:gd name="connsiteY259" fmla="*/ 34889 h 586292"/>
              <a:gd name="connsiteX260" fmla="*/ 202004 w 577154"/>
              <a:gd name="connsiteY260" fmla="*/ 31855 h 586292"/>
              <a:gd name="connsiteX261" fmla="*/ 211877 w 577154"/>
              <a:gd name="connsiteY261" fmla="*/ 26546 h 586292"/>
              <a:gd name="connsiteX262" fmla="*/ 214914 w 577154"/>
              <a:gd name="connsiteY262" fmla="*/ 25029 h 586292"/>
              <a:gd name="connsiteX263" fmla="*/ 318954 w 577154"/>
              <a:gd name="connsiteY263" fmla="*/ 20478 h 586292"/>
              <a:gd name="connsiteX264" fmla="*/ 294653 w 577154"/>
              <a:gd name="connsiteY264" fmla="*/ 21237 h 586292"/>
              <a:gd name="connsiteX265" fmla="*/ 290855 w 577154"/>
              <a:gd name="connsiteY265" fmla="*/ 21995 h 586292"/>
              <a:gd name="connsiteX266" fmla="*/ 289337 w 577154"/>
              <a:gd name="connsiteY266" fmla="*/ 22754 h 586292"/>
              <a:gd name="connsiteX267" fmla="*/ 278705 w 577154"/>
              <a:gd name="connsiteY267" fmla="*/ 24271 h 586292"/>
              <a:gd name="connsiteX268" fmla="*/ 277945 w 577154"/>
              <a:gd name="connsiteY268" fmla="*/ 24271 h 586292"/>
              <a:gd name="connsiteX269" fmla="*/ 268073 w 577154"/>
              <a:gd name="connsiteY269" fmla="*/ 26546 h 586292"/>
              <a:gd name="connsiteX270" fmla="*/ 266554 w 577154"/>
              <a:gd name="connsiteY270" fmla="*/ 26546 h 586292"/>
              <a:gd name="connsiteX271" fmla="*/ 257441 w 577154"/>
              <a:gd name="connsiteY271" fmla="*/ 29580 h 586292"/>
              <a:gd name="connsiteX272" fmla="*/ 254404 w 577154"/>
              <a:gd name="connsiteY272" fmla="*/ 30338 h 586292"/>
              <a:gd name="connsiteX273" fmla="*/ 246810 w 577154"/>
              <a:gd name="connsiteY273" fmla="*/ 32614 h 586292"/>
              <a:gd name="connsiteX274" fmla="*/ 240734 w 577154"/>
              <a:gd name="connsiteY274" fmla="*/ 35648 h 586292"/>
              <a:gd name="connsiteX275" fmla="*/ 236937 w 577154"/>
              <a:gd name="connsiteY275" fmla="*/ 37164 h 586292"/>
              <a:gd name="connsiteX276" fmla="*/ 109355 w 577154"/>
              <a:gd name="connsiteY276" fmla="*/ 163069 h 586292"/>
              <a:gd name="connsiteX277" fmla="*/ 109355 w 577154"/>
              <a:gd name="connsiteY277" fmla="*/ 164586 h 586292"/>
              <a:gd name="connsiteX278" fmla="*/ 104799 w 577154"/>
              <a:gd name="connsiteY278" fmla="*/ 174446 h 586292"/>
              <a:gd name="connsiteX279" fmla="*/ 103280 w 577154"/>
              <a:gd name="connsiteY279" fmla="*/ 178239 h 586292"/>
              <a:gd name="connsiteX280" fmla="*/ 100242 w 577154"/>
              <a:gd name="connsiteY280" fmla="*/ 185823 h 586292"/>
              <a:gd name="connsiteX281" fmla="*/ 97964 w 577154"/>
              <a:gd name="connsiteY281" fmla="*/ 190374 h 586292"/>
              <a:gd name="connsiteX282" fmla="*/ 95686 w 577154"/>
              <a:gd name="connsiteY282" fmla="*/ 197201 h 586292"/>
              <a:gd name="connsiteX283" fmla="*/ 94167 w 577154"/>
              <a:gd name="connsiteY283" fmla="*/ 203268 h 586292"/>
              <a:gd name="connsiteX284" fmla="*/ 92648 w 577154"/>
              <a:gd name="connsiteY284" fmla="*/ 209336 h 586292"/>
              <a:gd name="connsiteX285" fmla="*/ 90370 w 577154"/>
              <a:gd name="connsiteY285" fmla="*/ 215404 h 586292"/>
              <a:gd name="connsiteX286" fmla="*/ 88851 w 577154"/>
              <a:gd name="connsiteY286" fmla="*/ 221471 h 586292"/>
              <a:gd name="connsiteX287" fmla="*/ 87332 w 577154"/>
              <a:gd name="connsiteY287" fmla="*/ 227539 h 586292"/>
              <a:gd name="connsiteX288" fmla="*/ 86573 w 577154"/>
              <a:gd name="connsiteY288" fmla="*/ 234365 h 586292"/>
              <a:gd name="connsiteX289" fmla="*/ 85054 w 577154"/>
              <a:gd name="connsiteY289" fmla="*/ 240433 h 586292"/>
              <a:gd name="connsiteX290" fmla="*/ 84295 w 577154"/>
              <a:gd name="connsiteY290" fmla="*/ 247259 h 586292"/>
              <a:gd name="connsiteX291" fmla="*/ 83535 w 577154"/>
              <a:gd name="connsiteY291" fmla="*/ 253327 h 586292"/>
              <a:gd name="connsiteX292" fmla="*/ 82776 w 577154"/>
              <a:gd name="connsiteY292" fmla="*/ 260912 h 586292"/>
              <a:gd name="connsiteX293" fmla="*/ 82016 w 577154"/>
              <a:gd name="connsiteY293" fmla="*/ 266221 h 586292"/>
              <a:gd name="connsiteX294" fmla="*/ 81257 w 577154"/>
              <a:gd name="connsiteY294" fmla="*/ 275322 h 586292"/>
              <a:gd name="connsiteX295" fmla="*/ 81257 w 577154"/>
              <a:gd name="connsiteY295" fmla="*/ 279873 h 586292"/>
              <a:gd name="connsiteX296" fmla="*/ 80498 w 577154"/>
              <a:gd name="connsiteY296" fmla="*/ 293525 h 586292"/>
              <a:gd name="connsiteX297" fmla="*/ 81257 w 577154"/>
              <a:gd name="connsiteY297" fmla="*/ 306419 h 586292"/>
              <a:gd name="connsiteX298" fmla="*/ 81257 w 577154"/>
              <a:gd name="connsiteY298" fmla="*/ 311729 h 586292"/>
              <a:gd name="connsiteX299" fmla="*/ 82016 w 577154"/>
              <a:gd name="connsiteY299" fmla="*/ 320072 h 586292"/>
              <a:gd name="connsiteX300" fmla="*/ 82776 w 577154"/>
              <a:gd name="connsiteY300" fmla="*/ 325381 h 586292"/>
              <a:gd name="connsiteX301" fmla="*/ 83535 w 577154"/>
              <a:gd name="connsiteY301" fmla="*/ 332966 h 586292"/>
              <a:gd name="connsiteX302" fmla="*/ 84295 w 577154"/>
              <a:gd name="connsiteY302" fmla="*/ 339033 h 586292"/>
              <a:gd name="connsiteX303" fmla="*/ 85054 w 577154"/>
              <a:gd name="connsiteY303" fmla="*/ 345859 h 586292"/>
              <a:gd name="connsiteX304" fmla="*/ 86573 w 577154"/>
              <a:gd name="connsiteY304" fmla="*/ 351927 h 586292"/>
              <a:gd name="connsiteX305" fmla="*/ 87332 w 577154"/>
              <a:gd name="connsiteY305" fmla="*/ 358753 h 586292"/>
              <a:gd name="connsiteX306" fmla="*/ 88851 w 577154"/>
              <a:gd name="connsiteY306" fmla="*/ 364821 h 586292"/>
              <a:gd name="connsiteX307" fmla="*/ 90370 w 577154"/>
              <a:gd name="connsiteY307" fmla="*/ 370889 h 586292"/>
              <a:gd name="connsiteX308" fmla="*/ 91889 w 577154"/>
              <a:gd name="connsiteY308" fmla="*/ 376956 h 586292"/>
              <a:gd name="connsiteX309" fmla="*/ 94167 w 577154"/>
              <a:gd name="connsiteY309" fmla="*/ 383783 h 586292"/>
              <a:gd name="connsiteX310" fmla="*/ 95686 w 577154"/>
              <a:gd name="connsiteY310" fmla="*/ 389092 h 586292"/>
              <a:gd name="connsiteX311" fmla="*/ 97964 w 577154"/>
              <a:gd name="connsiteY311" fmla="*/ 395918 h 586292"/>
              <a:gd name="connsiteX312" fmla="*/ 100242 w 577154"/>
              <a:gd name="connsiteY312" fmla="*/ 401227 h 586292"/>
              <a:gd name="connsiteX313" fmla="*/ 103280 w 577154"/>
              <a:gd name="connsiteY313" fmla="*/ 408812 h 586292"/>
              <a:gd name="connsiteX314" fmla="*/ 104799 w 577154"/>
              <a:gd name="connsiteY314" fmla="*/ 412604 h 586292"/>
              <a:gd name="connsiteX315" fmla="*/ 108596 w 577154"/>
              <a:gd name="connsiteY315" fmla="*/ 422464 h 586292"/>
              <a:gd name="connsiteX316" fmla="*/ 109355 w 577154"/>
              <a:gd name="connsiteY316" fmla="*/ 423223 h 586292"/>
              <a:gd name="connsiteX317" fmla="*/ 236937 w 577154"/>
              <a:gd name="connsiteY317" fmla="*/ 549886 h 586292"/>
              <a:gd name="connsiteX318" fmla="*/ 240734 w 577154"/>
              <a:gd name="connsiteY318" fmla="*/ 551403 h 586292"/>
              <a:gd name="connsiteX319" fmla="*/ 246810 w 577154"/>
              <a:gd name="connsiteY319" fmla="*/ 553678 h 586292"/>
              <a:gd name="connsiteX320" fmla="*/ 254404 w 577154"/>
              <a:gd name="connsiteY320" fmla="*/ 555954 h 586292"/>
              <a:gd name="connsiteX321" fmla="*/ 257441 w 577154"/>
              <a:gd name="connsiteY321" fmla="*/ 557471 h 586292"/>
              <a:gd name="connsiteX322" fmla="*/ 266554 w 577154"/>
              <a:gd name="connsiteY322" fmla="*/ 559746 h 586292"/>
              <a:gd name="connsiteX323" fmla="*/ 268073 w 577154"/>
              <a:gd name="connsiteY323" fmla="*/ 559746 h 586292"/>
              <a:gd name="connsiteX324" fmla="*/ 277945 w 577154"/>
              <a:gd name="connsiteY324" fmla="*/ 562021 h 586292"/>
              <a:gd name="connsiteX325" fmla="*/ 278705 w 577154"/>
              <a:gd name="connsiteY325" fmla="*/ 562780 h 586292"/>
              <a:gd name="connsiteX326" fmla="*/ 289337 w 577154"/>
              <a:gd name="connsiteY326" fmla="*/ 564297 h 586292"/>
              <a:gd name="connsiteX327" fmla="*/ 290855 w 577154"/>
              <a:gd name="connsiteY327" fmla="*/ 564297 h 586292"/>
              <a:gd name="connsiteX328" fmla="*/ 294653 w 577154"/>
              <a:gd name="connsiteY328" fmla="*/ 565055 h 586292"/>
              <a:gd name="connsiteX329" fmla="*/ 318954 w 577154"/>
              <a:gd name="connsiteY329" fmla="*/ 566572 h 586292"/>
              <a:gd name="connsiteX330" fmla="*/ 556650 w 577154"/>
              <a:gd name="connsiteY330" fmla="*/ 293525 h 586292"/>
              <a:gd name="connsiteX331" fmla="*/ 318954 w 577154"/>
              <a:gd name="connsiteY331" fmla="*/ 20478 h 586292"/>
              <a:gd name="connsiteX332" fmla="*/ 258201 w 577154"/>
              <a:gd name="connsiteY332" fmla="*/ 0 h 586292"/>
              <a:gd name="connsiteX333" fmla="*/ 287818 w 577154"/>
              <a:gd name="connsiteY333" fmla="*/ 2275 h 586292"/>
              <a:gd name="connsiteX334" fmla="*/ 318954 w 577154"/>
              <a:gd name="connsiteY334" fmla="*/ 0 h 586292"/>
              <a:gd name="connsiteX335" fmla="*/ 577154 w 577154"/>
              <a:gd name="connsiteY335" fmla="*/ 293525 h 586292"/>
              <a:gd name="connsiteX336" fmla="*/ 318954 w 577154"/>
              <a:gd name="connsiteY336" fmla="*/ 586292 h 586292"/>
              <a:gd name="connsiteX337" fmla="*/ 287818 w 577154"/>
              <a:gd name="connsiteY337" fmla="*/ 584775 h 586292"/>
              <a:gd name="connsiteX338" fmla="*/ 258201 w 577154"/>
              <a:gd name="connsiteY338" fmla="*/ 586292 h 586292"/>
              <a:gd name="connsiteX339" fmla="*/ 110874 w 577154"/>
              <a:gd name="connsiteY339" fmla="*/ 533958 h 586292"/>
              <a:gd name="connsiteX340" fmla="*/ 108596 w 577154"/>
              <a:gd name="connsiteY340" fmla="*/ 532441 h 586292"/>
              <a:gd name="connsiteX341" fmla="*/ 60753 w 577154"/>
              <a:gd name="connsiteY341" fmla="*/ 482383 h 586292"/>
              <a:gd name="connsiteX342" fmla="*/ 59993 w 577154"/>
              <a:gd name="connsiteY342" fmla="*/ 480866 h 586292"/>
              <a:gd name="connsiteX343" fmla="*/ 25060 w 577154"/>
              <a:gd name="connsiteY343" fmla="*/ 419430 h 586292"/>
              <a:gd name="connsiteX344" fmla="*/ 24301 w 577154"/>
              <a:gd name="connsiteY344" fmla="*/ 417913 h 586292"/>
              <a:gd name="connsiteX345" fmla="*/ 0 w 577154"/>
              <a:gd name="connsiteY345" fmla="*/ 293525 h 586292"/>
              <a:gd name="connsiteX346" fmla="*/ 9872 w 577154"/>
              <a:gd name="connsiteY346" fmla="*/ 211611 h 586292"/>
              <a:gd name="connsiteX347" fmla="*/ 10632 w 577154"/>
              <a:gd name="connsiteY347" fmla="*/ 207819 h 586292"/>
              <a:gd name="connsiteX348" fmla="*/ 28857 w 577154"/>
              <a:gd name="connsiteY348" fmla="*/ 158519 h 586292"/>
              <a:gd name="connsiteX349" fmla="*/ 29617 w 577154"/>
              <a:gd name="connsiteY349" fmla="*/ 157002 h 586292"/>
              <a:gd name="connsiteX350" fmla="*/ 67588 w 577154"/>
              <a:gd name="connsiteY350" fmla="*/ 94808 h 586292"/>
              <a:gd name="connsiteX351" fmla="*/ 69106 w 577154"/>
              <a:gd name="connsiteY351" fmla="*/ 94049 h 586292"/>
              <a:gd name="connsiteX352" fmla="*/ 123025 w 577154"/>
              <a:gd name="connsiteY352" fmla="*/ 43232 h 586292"/>
              <a:gd name="connsiteX353" fmla="*/ 258201 w 577154"/>
              <a:gd name="connsiteY353" fmla="*/ 0 h 58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577154" h="586292">
                <a:moveTo>
                  <a:pt x="149604" y="536234"/>
                </a:moveTo>
                <a:cubicBezTo>
                  <a:pt x="170108" y="548369"/>
                  <a:pt x="191372" y="556712"/>
                  <a:pt x="214914" y="562021"/>
                </a:cubicBezTo>
                <a:cubicBezTo>
                  <a:pt x="214155" y="561263"/>
                  <a:pt x="212636" y="560504"/>
                  <a:pt x="211877" y="559746"/>
                </a:cubicBezTo>
                <a:cubicBezTo>
                  <a:pt x="208079" y="558229"/>
                  <a:pt x="205041" y="556712"/>
                  <a:pt x="202004" y="554437"/>
                </a:cubicBezTo>
                <a:cubicBezTo>
                  <a:pt x="199725" y="553678"/>
                  <a:pt x="198207" y="552920"/>
                  <a:pt x="196688" y="551403"/>
                </a:cubicBezTo>
                <a:cubicBezTo>
                  <a:pt x="192131" y="549128"/>
                  <a:pt x="188334" y="546094"/>
                  <a:pt x="184537" y="543818"/>
                </a:cubicBezTo>
                <a:cubicBezTo>
                  <a:pt x="182259" y="542301"/>
                  <a:pt x="179981" y="540784"/>
                  <a:pt x="177702" y="538509"/>
                </a:cubicBezTo>
                <a:cubicBezTo>
                  <a:pt x="176184" y="537751"/>
                  <a:pt x="175424" y="536992"/>
                  <a:pt x="173905" y="536234"/>
                </a:cubicBezTo>
                <a:close/>
                <a:moveTo>
                  <a:pt x="299943" y="499816"/>
                </a:moveTo>
                <a:cubicBezTo>
                  <a:pt x="306021" y="500576"/>
                  <a:pt x="312100" y="500576"/>
                  <a:pt x="318939" y="500576"/>
                </a:cubicBezTo>
                <a:cubicBezTo>
                  <a:pt x="324257" y="500576"/>
                  <a:pt x="329576" y="505139"/>
                  <a:pt x="329576" y="511222"/>
                </a:cubicBezTo>
                <a:cubicBezTo>
                  <a:pt x="329576" y="516546"/>
                  <a:pt x="325017" y="521108"/>
                  <a:pt x="319698" y="521108"/>
                </a:cubicBezTo>
                <a:lnTo>
                  <a:pt x="318939" y="521108"/>
                </a:lnTo>
                <a:cubicBezTo>
                  <a:pt x="311340" y="521108"/>
                  <a:pt x="304502" y="520348"/>
                  <a:pt x="297663" y="519587"/>
                </a:cubicBezTo>
                <a:cubicBezTo>
                  <a:pt x="291584" y="518827"/>
                  <a:pt x="287785" y="514264"/>
                  <a:pt x="288545" y="508941"/>
                </a:cubicBezTo>
                <a:cubicBezTo>
                  <a:pt x="289305" y="502857"/>
                  <a:pt x="293864" y="499055"/>
                  <a:pt x="299943" y="499816"/>
                </a:cubicBezTo>
                <a:close/>
                <a:moveTo>
                  <a:pt x="88851" y="485417"/>
                </a:moveTo>
                <a:cubicBezTo>
                  <a:pt x="98723" y="496794"/>
                  <a:pt x="109355" y="506654"/>
                  <a:pt x="119987" y="515755"/>
                </a:cubicBezTo>
                <a:lnTo>
                  <a:pt x="150364" y="515755"/>
                </a:lnTo>
                <a:cubicBezTo>
                  <a:pt x="149604" y="514997"/>
                  <a:pt x="148845" y="514238"/>
                  <a:pt x="148085" y="513480"/>
                </a:cubicBezTo>
                <a:cubicBezTo>
                  <a:pt x="146566" y="511204"/>
                  <a:pt x="144288" y="508929"/>
                  <a:pt x="142010" y="507412"/>
                </a:cubicBezTo>
                <a:cubicBezTo>
                  <a:pt x="140491" y="505137"/>
                  <a:pt x="138213" y="502861"/>
                  <a:pt x="136694" y="501344"/>
                </a:cubicBezTo>
                <a:cubicBezTo>
                  <a:pt x="133656" y="497552"/>
                  <a:pt x="130619" y="493760"/>
                  <a:pt x="127581" y="489967"/>
                </a:cubicBezTo>
                <a:cubicBezTo>
                  <a:pt x="126062" y="488450"/>
                  <a:pt x="125303" y="486934"/>
                  <a:pt x="123784" y="485417"/>
                </a:cubicBezTo>
                <a:close/>
                <a:moveTo>
                  <a:pt x="399912" y="482256"/>
                </a:moveTo>
                <a:cubicBezTo>
                  <a:pt x="402382" y="483014"/>
                  <a:pt x="404471" y="484721"/>
                  <a:pt x="405611" y="486996"/>
                </a:cubicBezTo>
                <a:cubicBezTo>
                  <a:pt x="408650" y="492305"/>
                  <a:pt x="406371" y="498373"/>
                  <a:pt x="401812" y="500648"/>
                </a:cubicBezTo>
                <a:cubicBezTo>
                  <a:pt x="394973" y="504441"/>
                  <a:pt x="388895" y="506716"/>
                  <a:pt x="382056" y="509750"/>
                </a:cubicBezTo>
                <a:cubicBezTo>
                  <a:pt x="380536" y="509750"/>
                  <a:pt x="379776" y="510508"/>
                  <a:pt x="378257" y="510508"/>
                </a:cubicBezTo>
                <a:cubicBezTo>
                  <a:pt x="374458" y="510508"/>
                  <a:pt x="370658" y="507474"/>
                  <a:pt x="369139" y="503682"/>
                </a:cubicBezTo>
                <a:cubicBezTo>
                  <a:pt x="366859" y="498373"/>
                  <a:pt x="369899" y="492305"/>
                  <a:pt x="375217" y="490789"/>
                </a:cubicBezTo>
                <a:cubicBezTo>
                  <a:pt x="380536" y="488513"/>
                  <a:pt x="386615" y="486238"/>
                  <a:pt x="391934" y="483204"/>
                </a:cubicBezTo>
                <a:cubicBezTo>
                  <a:pt x="394593" y="481687"/>
                  <a:pt x="397443" y="481498"/>
                  <a:pt x="399912" y="482256"/>
                </a:cubicBezTo>
                <a:close/>
                <a:moveTo>
                  <a:pt x="229351" y="474063"/>
                </a:moveTo>
                <a:cubicBezTo>
                  <a:pt x="234677" y="477094"/>
                  <a:pt x="240764" y="480126"/>
                  <a:pt x="246091" y="483157"/>
                </a:cubicBezTo>
                <a:cubicBezTo>
                  <a:pt x="250656" y="486188"/>
                  <a:pt x="252939" y="492250"/>
                  <a:pt x="250656" y="496797"/>
                </a:cubicBezTo>
                <a:cubicBezTo>
                  <a:pt x="248374" y="500586"/>
                  <a:pt x="245330" y="502101"/>
                  <a:pt x="241525" y="502101"/>
                </a:cubicBezTo>
                <a:cubicBezTo>
                  <a:pt x="240004" y="502101"/>
                  <a:pt x="238482" y="502101"/>
                  <a:pt x="236960" y="501343"/>
                </a:cubicBezTo>
                <a:cubicBezTo>
                  <a:pt x="230872" y="498312"/>
                  <a:pt x="224024" y="494523"/>
                  <a:pt x="218698" y="490735"/>
                </a:cubicBezTo>
                <a:cubicBezTo>
                  <a:pt x="214132" y="487703"/>
                  <a:pt x="212610" y="481641"/>
                  <a:pt x="215654" y="477094"/>
                </a:cubicBezTo>
                <a:cubicBezTo>
                  <a:pt x="218698" y="471790"/>
                  <a:pt x="224785" y="471032"/>
                  <a:pt x="229351" y="474063"/>
                </a:cubicBezTo>
                <a:close/>
                <a:moveTo>
                  <a:pt x="464745" y="433889"/>
                </a:moveTo>
                <a:cubicBezTo>
                  <a:pt x="469298" y="436925"/>
                  <a:pt x="470057" y="443755"/>
                  <a:pt x="466262" y="447550"/>
                </a:cubicBezTo>
                <a:cubicBezTo>
                  <a:pt x="461709" y="453622"/>
                  <a:pt x="457155" y="458935"/>
                  <a:pt x="451842" y="463488"/>
                </a:cubicBezTo>
                <a:cubicBezTo>
                  <a:pt x="450324" y="465765"/>
                  <a:pt x="447288" y="466524"/>
                  <a:pt x="445012" y="466524"/>
                </a:cubicBezTo>
                <a:cubicBezTo>
                  <a:pt x="442735" y="466524"/>
                  <a:pt x="439699" y="465765"/>
                  <a:pt x="438181" y="463488"/>
                </a:cubicBezTo>
                <a:cubicBezTo>
                  <a:pt x="433627" y="459694"/>
                  <a:pt x="433627" y="453622"/>
                  <a:pt x="438181" y="449068"/>
                </a:cubicBezTo>
                <a:cubicBezTo>
                  <a:pt x="441976" y="444514"/>
                  <a:pt x="446530" y="439961"/>
                  <a:pt x="450324" y="435407"/>
                </a:cubicBezTo>
                <a:cubicBezTo>
                  <a:pt x="454119" y="430853"/>
                  <a:pt x="460191" y="430094"/>
                  <a:pt x="464745" y="433889"/>
                </a:cubicBezTo>
                <a:close/>
                <a:moveTo>
                  <a:pt x="49362" y="424740"/>
                </a:moveTo>
                <a:cubicBezTo>
                  <a:pt x="56196" y="439150"/>
                  <a:pt x="64550" y="452803"/>
                  <a:pt x="73663" y="464938"/>
                </a:cubicBezTo>
                <a:lnTo>
                  <a:pt x="109355" y="464938"/>
                </a:lnTo>
                <a:cubicBezTo>
                  <a:pt x="107836" y="461904"/>
                  <a:pt x="106318" y="459629"/>
                  <a:pt x="104039" y="456595"/>
                </a:cubicBezTo>
                <a:cubicBezTo>
                  <a:pt x="103280" y="455078"/>
                  <a:pt x="102521" y="453561"/>
                  <a:pt x="101761" y="452044"/>
                </a:cubicBezTo>
                <a:cubicBezTo>
                  <a:pt x="99483" y="448252"/>
                  <a:pt x="97205" y="443701"/>
                  <a:pt x="94926" y="439909"/>
                </a:cubicBezTo>
                <a:cubicBezTo>
                  <a:pt x="94167" y="438392"/>
                  <a:pt x="93408" y="436875"/>
                  <a:pt x="92648" y="435358"/>
                </a:cubicBezTo>
                <a:cubicBezTo>
                  <a:pt x="91129" y="431566"/>
                  <a:pt x="89611" y="428532"/>
                  <a:pt x="88092" y="424740"/>
                </a:cubicBezTo>
                <a:close/>
                <a:moveTo>
                  <a:pt x="161771" y="417898"/>
                </a:moveTo>
                <a:cubicBezTo>
                  <a:pt x="166316" y="414864"/>
                  <a:pt x="173134" y="415623"/>
                  <a:pt x="176164" y="420173"/>
                </a:cubicBezTo>
                <a:cubicBezTo>
                  <a:pt x="179194" y="425482"/>
                  <a:pt x="183739" y="430790"/>
                  <a:pt x="187527" y="435341"/>
                </a:cubicBezTo>
                <a:cubicBezTo>
                  <a:pt x="190557" y="439891"/>
                  <a:pt x="190557" y="446717"/>
                  <a:pt x="186012" y="449750"/>
                </a:cubicBezTo>
                <a:cubicBezTo>
                  <a:pt x="183739" y="451267"/>
                  <a:pt x="181466" y="452025"/>
                  <a:pt x="179194" y="452025"/>
                </a:cubicBezTo>
                <a:cubicBezTo>
                  <a:pt x="176921" y="452025"/>
                  <a:pt x="173891" y="451267"/>
                  <a:pt x="171619" y="448233"/>
                </a:cubicBezTo>
                <a:cubicBezTo>
                  <a:pt x="167074" y="442925"/>
                  <a:pt x="163286" y="437616"/>
                  <a:pt x="159498" y="431549"/>
                </a:cubicBezTo>
                <a:cubicBezTo>
                  <a:pt x="155711" y="426998"/>
                  <a:pt x="157226" y="420931"/>
                  <a:pt x="161771" y="417898"/>
                </a:cubicBezTo>
                <a:close/>
                <a:moveTo>
                  <a:pt x="31136" y="373923"/>
                </a:moveTo>
                <a:cubicBezTo>
                  <a:pt x="33414" y="384541"/>
                  <a:pt x="37211" y="394401"/>
                  <a:pt x="41008" y="404261"/>
                </a:cubicBezTo>
                <a:lnTo>
                  <a:pt x="79738" y="404261"/>
                </a:lnTo>
                <a:cubicBezTo>
                  <a:pt x="79738" y="403503"/>
                  <a:pt x="78979" y="401986"/>
                  <a:pt x="78979" y="401227"/>
                </a:cubicBezTo>
                <a:cubicBezTo>
                  <a:pt x="78219" y="399710"/>
                  <a:pt x="77460" y="398952"/>
                  <a:pt x="77460" y="397435"/>
                </a:cubicBezTo>
                <a:cubicBezTo>
                  <a:pt x="75182" y="391367"/>
                  <a:pt x="73663" y="385300"/>
                  <a:pt x="72144" y="379232"/>
                </a:cubicBezTo>
                <a:cubicBezTo>
                  <a:pt x="71385" y="378473"/>
                  <a:pt x="71385" y="378473"/>
                  <a:pt x="71385" y="377715"/>
                </a:cubicBezTo>
                <a:cubicBezTo>
                  <a:pt x="71385" y="376956"/>
                  <a:pt x="70625" y="375439"/>
                  <a:pt x="70625" y="373923"/>
                </a:cubicBezTo>
                <a:close/>
                <a:moveTo>
                  <a:pt x="499728" y="361797"/>
                </a:moveTo>
                <a:cubicBezTo>
                  <a:pt x="505037" y="363315"/>
                  <a:pt x="508071" y="369384"/>
                  <a:pt x="506554" y="374694"/>
                </a:cubicBezTo>
                <a:cubicBezTo>
                  <a:pt x="504279" y="381522"/>
                  <a:pt x="501245" y="387591"/>
                  <a:pt x="498970" y="394418"/>
                </a:cubicBezTo>
                <a:cubicBezTo>
                  <a:pt x="497453" y="398211"/>
                  <a:pt x="493661" y="400487"/>
                  <a:pt x="489868" y="400487"/>
                </a:cubicBezTo>
                <a:cubicBezTo>
                  <a:pt x="488352" y="400487"/>
                  <a:pt x="486835" y="399729"/>
                  <a:pt x="485318" y="399729"/>
                </a:cubicBezTo>
                <a:cubicBezTo>
                  <a:pt x="480767" y="397453"/>
                  <a:pt x="477733" y="391384"/>
                  <a:pt x="480009" y="386073"/>
                </a:cubicBezTo>
                <a:cubicBezTo>
                  <a:pt x="483042" y="380004"/>
                  <a:pt x="485318" y="373935"/>
                  <a:pt x="486835" y="367866"/>
                </a:cubicBezTo>
                <a:cubicBezTo>
                  <a:pt x="489110" y="362556"/>
                  <a:pt x="494419" y="360280"/>
                  <a:pt x="499728" y="361797"/>
                </a:cubicBezTo>
                <a:close/>
                <a:moveTo>
                  <a:pt x="132907" y="343643"/>
                </a:moveTo>
                <a:cubicBezTo>
                  <a:pt x="138227" y="342126"/>
                  <a:pt x="143546" y="345161"/>
                  <a:pt x="145066" y="350471"/>
                </a:cubicBezTo>
                <a:cubicBezTo>
                  <a:pt x="146586" y="356540"/>
                  <a:pt x="148865" y="363368"/>
                  <a:pt x="150385" y="368678"/>
                </a:cubicBezTo>
                <a:cubicBezTo>
                  <a:pt x="152665" y="373988"/>
                  <a:pt x="149625" y="380057"/>
                  <a:pt x="144306" y="381575"/>
                </a:cubicBezTo>
                <a:cubicBezTo>
                  <a:pt x="142786" y="382333"/>
                  <a:pt x="142026" y="382333"/>
                  <a:pt x="141266" y="382333"/>
                </a:cubicBezTo>
                <a:cubicBezTo>
                  <a:pt x="136707" y="382333"/>
                  <a:pt x="132907" y="380057"/>
                  <a:pt x="131388" y="375506"/>
                </a:cubicBezTo>
                <a:cubicBezTo>
                  <a:pt x="129108" y="368678"/>
                  <a:pt x="126828" y="362609"/>
                  <a:pt x="125309" y="355781"/>
                </a:cubicBezTo>
                <a:cubicBezTo>
                  <a:pt x="123789" y="350471"/>
                  <a:pt x="127588" y="344402"/>
                  <a:pt x="132907" y="343643"/>
                </a:cubicBezTo>
                <a:close/>
                <a:moveTo>
                  <a:pt x="21263" y="323864"/>
                </a:moveTo>
                <a:cubicBezTo>
                  <a:pt x="22782" y="333724"/>
                  <a:pt x="24301" y="344342"/>
                  <a:pt x="25820" y="354203"/>
                </a:cubicBezTo>
                <a:lnTo>
                  <a:pt x="66069" y="354203"/>
                </a:lnTo>
                <a:cubicBezTo>
                  <a:pt x="65309" y="348135"/>
                  <a:pt x="63790" y="342826"/>
                  <a:pt x="63031" y="337516"/>
                </a:cubicBezTo>
                <a:cubicBezTo>
                  <a:pt x="63031" y="336758"/>
                  <a:pt x="63031" y="336758"/>
                  <a:pt x="63031" y="335999"/>
                </a:cubicBezTo>
                <a:cubicBezTo>
                  <a:pt x="63031" y="332207"/>
                  <a:pt x="62272" y="327656"/>
                  <a:pt x="61512" y="323864"/>
                </a:cubicBezTo>
                <a:close/>
                <a:moveTo>
                  <a:pt x="509625" y="282911"/>
                </a:moveTo>
                <a:cubicBezTo>
                  <a:pt x="514955" y="282911"/>
                  <a:pt x="519524" y="286704"/>
                  <a:pt x="519524" y="292773"/>
                </a:cubicBezTo>
                <a:lnTo>
                  <a:pt x="519524" y="293532"/>
                </a:lnTo>
                <a:cubicBezTo>
                  <a:pt x="519524" y="300360"/>
                  <a:pt x="519524" y="307187"/>
                  <a:pt x="518763" y="313256"/>
                </a:cubicBezTo>
                <a:cubicBezTo>
                  <a:pt x="518763" y="318567"/>
                  <a:pt x="514194" y="323118"/>
                  <a:pt x="508863" y="323118"/>
                </a:cubicBezTo>
                <a:cubicBezTo>
                  <a:pt x="508102" y="323118"/>
                  <a:pt x="508102" y="323118"/>
                  <a:pt x="508102" y="322360"/>
                </a:cubicBezTo>
                <a:cubicBezTo>
                  <a:pt x="502010" y="322360"/>
                  <a:pt x="498202" y="317808"/>
                  <a:pt x="498964" y="311739"/>
                </a:cubicBezTo>
                <a:cubicBezTo>
                  <a:pt x="498964" y="305670"/>
                  <a:pt x="498964" y="299601"/>
                  <a:pt x="498964" y="293532"/>
                </a:cubicBezTo>
                <a:cubicBezTo>
                  <a:pt x="498964" y="287463"/>
                  <a:pt x="503533" y="282911"/>
                  <a:pt x="509625" y="282911"/>
                </a:cubicBezTo>
                <a:close/>
                <a:moveTo>
                  <a:pt x="20504" y="273047"/>
                </a:moveTo>
                <a:cubicBezTo>
                  <a:pt x="20504" y="279873"/>
                  <a:pt x="19744" y="286699"/>
                  <a:pt x="19744" y="293525"/>
                </a:cubicBezTo>
                <a:cubicBezTo>
                  <a:pt x="19744" y="296559"/>
                  <a:pt x="20504" y="300352"/>
                  <a:pt x="20504" y="303385"/>
                </a:cubicBezTo>
                <a:lnTo>
                  <a:pt x="60753" y="303385"/>
                </a:lnTo>
                <a:cubicBezTo>
                  <a:pt x="60753" y="300352"/>
                  <a:pt x="60753" y="296559"/>
                  <a:pt x="60753" y="293525"/>
                </a:cubicBezTo>
                <a:cubicBezTo>
                  <a:pt x="60753" y="286699"/>
                  <a:pt x="60753" y="279873"/>
                  <a:pt x="61512" y="273805"/>
                </a:cubicBezTo>
                <a:cubicBezTo>
                  <a:pt x="61512" y="273047"/>
                  <a:pt x="61512" y="273047"/>
                  <a:pt x="61512" y="273047"/>
                </a:cubicBezTo>
                <a:close/>
                <a:moveTo>
                  <a:pt x="129811" y="263173"/>
                </a:moveTo>
                <a:cubicBezTo>
                  <a:pt x="135111" y="263932"/>
                  <a:pt x="138897" y="268484"/>
                  <a:pt x="138897" y="274553"/>
                </a:cubicBezTo>
                <a:cubicBezTo>
                  <a:pt x="138140" y="280622"/>
                  <a:pt x="138140" y="286691"/>
                  <a:pt x="138140" y="292760"/>
                </a:cubicBezTo>
                <a:lnTo>
                  <a:pt x="138140" y="293518"/>
                </a:lnTo>
                <a:cubicBezTo>
                  <a:pt x="138140" y="298829"/>
                  <a:pt x="133597" y="303380"/>
                  <a:pt x="128297" y="303380"/>
                </a:cubicBezTo>
                <a:cubicBezTo>
                  <a:pt x="122997" y="303380"/>
                  <a:pt x="118454" y="299587"/>
                  <a:pt x="117697" y="294277"/>
                </a:cubicBezTo>
                <a:lnTo>
                  <a:pt x="117697" y="293518"/>
                </a:lnTo>
                <a:cubicBezTo>
                  <a:pt x="117697" y="286691"/>
                  <a:pt x="118454" y="279863"/>
                  <a:pt x="118454" y="273035"/>
                </a:cubicBezTo>
                <a:cubicBezTo>
                  <a:pt x="119211" y="266966"/>
                  <a:pt x="123754" y="263173"/>
                  <a:pt x="129811" y="263173"/>
                </a:cubicBezTo>
                <a:close/>
                <a:moveTo>
                  <a:pt x="28098" y="222230"/>
                </a:moveTo>
                <a:cubicBezTo>
                  <a:pt x="25820" y="232090"/>
                  <a:pt x="24301" y="242708"/>
                  <a:pt x="22782" y="252568"/>
                </a:cubicBezTo>
                <a:lnTo>
                  <a:pt x="63031" y="252568"/>
                </a:lnTo>
                <a:cubicBezTo>
                  <a:pt x="63031" y="251810"/>
                  <a:pt x="63031" y="251052"/>
                  <a:pt x="63031" y="250293"/>
                </a:cubicBezTo>
                <a:cubicBezTo>
                  <a:pt x="63031" y="250293"/>
                  <a:pt x="63031" y="249535"/>
                  <a:pt x="63031" y="249535"/>
                </a:cubicBezTo>
                <a:cubicBezTo>
                  <a:pt x="64550" y="242708"/>
                  <a:pt x="65309" y="236641"/>
                  <a:pt x="66828" y="229815"/>
                </a:cubicBezTo>
                <a:cubicBezTo>
                  <a:pt x="66828" y="229056"/>
                  <a:pt x="66828" y="227539"/>
                  <a:pt x="67588" y="226022"/>
                </a:cubicBezTo>
                <a:cubicBezTo>
                  <a:pt x="67588" y="225264"/>
                  <a:pt x="67588" y="223747"/>
                  <a:pt x="68347" y="222230"/>
                </a:cubicBezTo>
                <a:close/>
                <a:moveTo>
                  <a:pt x="492894" y="204013"/>
                </a:moveTo>
                <a:cubicBezTo>
                  <a:pt x="498219" y="202497"/>
                  <a:pt x="504304" y="205530"/>
                  <a:pt x="505825" y="210836"/>
                </a:cubicBezTo>
                <a:cubicBezTo>
                  <a:pt x="508108" y="216901"/>
                  <a:pt x="510390" y="223724"/>
                  <a:pt x="511911" y="230547"/>
                </a:cubicBezTo>
                <a:cubicBezTo>
                  <a:pt x="513432" y="235854"/>
                  <a:pt x="509629" y="241161"/>
                  <a:pt x="504304" y="242677"/>
                </a:cubicBezTo>
                <a:cubicBezTo>
                  <a:pt x="503543" y="243435"/>
                  <a:pt x="502783" y="243435"/>
                  <a:pt x="502022" y="243435"/>
                </a:cubicBezTo>
                <a:cubicBezTo>
                  <a:pt x="497458" y="243435"/>
                  <a:pt x="493655" y="240403"/>
                  <a:pt x="492133" y="235854"/>
                </a:cubicBezTo>
                <a:cubicBezTo>
                  <a:pt x="490612" y="229031"/>
                  <a:pt x="489091" y="222966"/>
                  <a:pt x="486809" y="216901"/>
                </a:cubicBezTo>
                <a:cubicBezTo>
                  <a:pt x="485287" y="211595"/>
                  <a:pt x="487569" y="206288"/>
                  <a:pt x="492894" y="204013"/>
                </a:cubicBezTo>
                <a:close/>
                <a:moveTo>
                  <a:pt x="151873" y="186619"/>
                </a:moveTo>
                <a:cubicBezTo>
                  <a:pt x="157203" y="188895"/>
                  <a:pt x="159488" y="194964"/>
                  <a:pt x="157203" y="200274"/>
                </a:cubicBezTo>
                <a:cubicBezTo>
                  <a:pt x="154919" y="205585"/>
                  <a:pt x="152634" y="211654"/>
                  <a:pt x="150350" y="217723"/>
                </a:cubicBezTo>
                <a:cubicBezTo>
                  <a:pt x="148827" y="222274"/>
                  <a:pt x="145019" y="224550"/>
                  <a:pt x="140450" y="224550"/>
                </a:cubicBezTo>
                <a:cubicBezTo>
                  <a:pt x="139689" y="224550"/>
                  <a:pt x="138927" y="224550"/>
                  <a:pt x="137404" y="224550"/>
                </a:cubicBezTo>
                <a:cubicBezTo>
                  <a:pt x="132074" y="222274"/>
                  <a:pt x="129028" y="216964"/>
                  <a:pt x="131312" y="211654"/>
                </a:cubicBezTo>
                <a:cubicBezTo>
                  <a:pt x="133597" y="204826"/>
                  <a:pt x="135881" y="197998"/>
                  <a:pt x="138927" y="191929"/>
                </a:cubicBezTo>
                <a:cubicBezTo>
                  <a:pt x="141212" y="186619"/>
                  <a:pt x="147304" y="184343"/>
                  <a:pt x="151873" y="186619"/>
                </a:cubicBezTo>
                <a:close/>
                <a:moveTo>
                  <a:pt x="218736" y="186536"/>
                </a:moveTo>
                <a:lnTo>
                  <a:pt x="281780" y="186536"/>
                </a:lnTo>
                <a:cubicBezTo>
                  <a:pt x="288616" y="186536"/>
                  <a:pt x="292414" y="190330"/>
                  <a:pt x="292414" y="196401"/>
                </a:cubicBezTo>
                <a:cubicBezTo>
                  <a:pt x="292414" y="202471"/>
                  <a:pt x="288616" y="207024"/>
                  <a:pt x="281780" y="207024"/>
                </a:cubicBezTo>
                <a:lnTo>
                  <a:pt x="264310" y="207024"/>
                </a:lnTo>
                <a:lnTo>
                  <a:pt x="322037" y="294288"/>
                </a:lnTo>
                <a:lnTo>
                  <a:pt x="379004" y="207024"/>
                </a:lnTo>
                <a:lnTo>
                  <a:pt x="361534" y="207024"/>
                </a:lnTo>
                <a:cubicBezTo>
                  <a:pt x="355457" y="207024"/>
                  <a:pt x="351659" y="202471"/>
                  <a:pt x="351659" y="196401"/>
                </a:cubicBezTo>
                <a:cubicBezTo>
                  <a:pt x="351659" y="190330"/>
                  <a:pt x="355457" y="186536"/>
                  <a:pt x="361534" y="186536"/>
                </a:cubicBezTo>
                <a:lnTo>
                  <a:pt x="425337" y="186536"/>
                </a:lnTo>
                <a:cubicBezTo>
                  <a:pt x="431413" y="186536"/>
                  <a:pt x="435211" y="190330"/>
                  <a:pt x="435211" y="196401"/>
                </a:cubicBezTo>
                <a:cubicBezTo>
                  <a:pt x="435211" y="202471"/>
                  <a:pt x="431413" y="207024"/>
                  <a:pt x="425337" y="207024"/>
                </a:cubicBezTo>
                <a:lnTo>
                  <a:pt x="405588" y="207024"/>
                </a:lnTo>
                <a:cubicBezTo>
                  <a:pt x="404069" y="207024"/>
                  <a:pt x="402550" y="207024"/>
                  <a:pt x="401031" y="209301"/>
                </a:cubicBezTo>
                <a:lnTo>
                  <a:pt x="337987" y="307947"/>
                </a:lnTo>
                <a:lnTo>
                  <a:pt x="373687" y="307947"/>
                </a:lnTo>
                <a:cubicBezTo>
                  <a:pt x="380523" y="307947"/>
                  <a:pt x="384321" y="311741"/>
                  <a:pt x="384321" y="317812"/>
                </a:cubicBezTo>
                <a:cubicBezTo>
                  <a:pt x="384321" y="324641"/>
                  <a:pt x="380523" y="328435"/>
                  <a:pt x="373687" y="328435"/>
                </a:cubicBezTo>
                <a:lnTo>
                  <a:pt x="331911" y="328435"/>
                </a:lnTo>
                <a:lnTo>
                  <a:pt x="331911" y="338300"/>
                </a:lnTo>
                <a:lnTo>
                  <a:pt x="373687" y="338300"/>
                </a:lnTo>
                <a:cubicBezTo>
                  <a:pt x="380523" y="338300"/>
                  <a:pt x="384321" y="342094"/>
                  <a:pt x="384321" y="348164"/>
                </a:cubicBezTo>
                <a:cubicBezTo>
                  <a:pt x="384321" y="354994"/>
                  <a:pt x="380523" y="358788"/>
                  <a:pt x="373687" y="358788"/>
                </a:cubicBezTo>
                <a:lnTo>
                  <a:pt x="331911" y="358788"/>
                </a:lnTo>
                <a:lnTo>
                  <a:pt x="331911" y="399005"/>
                </a:lnTo>
                <a:lnTo>
                  <a:pt x="355457" y="399005"/>
                </a:lnTo>
                <a:cubicBezTo>
                  <a:pt x="361534" y="399005"/>
                  <a:pt x="365332" y="402799"/>
                  <a:pt x="365332" y="408870"/>
                </a:cubicBezTo>
                <a:cubicBezTo>
                  <a:pt x="365332" y="415699"/>
                  <a:pt x="361534" y="419493"/>
                  <a:pt x="355457" y="419493"/>
                </a:cubicBezTo>
                <a:lnTo>
                  <a:pt x="288616" y="419493"/>
                </a:lnTo>
                <a:cubicBezTo>
                  <a:pt x="282539" y="419493"/>
                  <a:pt x="278742" y="415699"/>
                  <a:pt x="278742" y="408870"/>
                </a:cubicBezTo>
                <a:cubicBezTo>
                  <a:pt x="278742" y="402799"/>
                  <a:pt x="282539" y="399005"/>
                  <a:pt x="288616" y="399005"/>
                </a:cubicBezTo>
                <a:lnTo>
                  <a:pt x="312162" y="399005"/>
                </a:lnTo>
                <a:lnTo>
                  <a:pt x="312162" y="358788"/>
                </a:lnTo>
                <a:lnTo>
                  <a:pt x="270386" y="358788"/>
                </a:lnTo>
                <a:cubicBezTo>
                  <a:pt x="264310" y="358788"/>
                  <a:pt x="259752" y="354994"/>
                  <a:pt x="259752" y="348164"/>
                </a:cubicBezTo>
                <a:cubicBezTo>
                  <a:pt x="259752" y="342094"/>
                  <a:pt x="264310" y="338300"/>
                  <a:pt x="270386" y="338300"/>
                </a:cubicBezTo>
                <a:lnTo>
                  <a:pt x="312162" y="338300"/>
                </a:lnTo>
                <a:lnTo>
                  <a:pt x="312162" y="328435"/>
                </a:lnTo>
                <a:lnTo>
                  <a:pt x="270386" y="328435"/>
                </a:lnTo>
                <a:cubicBezTo>
                  <a:pt x="264310" y="328435"/>
                  <a:pt x="259752" y="324641"/>
                  <a:pt x="259752" y="317812"/>
                </a:cubicBezTo>
                <a:cubicBezTo>
                  <a:pt x="259752" y="311741"/>
                  <a:pt x="264310" y="307947"/>
                  <a:pt x="270386" y="307947"/>
                </a:cubicBezTo>
                <a:lnTo>
                  <a:pt x="305326" y="307947"/>
                </a:lnTo>
                <a:lnTo>
                  <a:pt x="242283" y="209301"/>
                </a:lnTo>
                <a:cubicBezTo>
                  <a:pt x="241523" y="207024"/>
                  <a:pt x="240004" y="207024"/>
                  <a:pt x="238485" y="207024"/>
                </a:cubicBezTo>
                <a:lnTo>
                  <a:pt x="218736" y="207024"/>
                </a:lnTo>
                <a:cubicBezTo>
                  <a:pt x="211900" y="207024"/>
                  <a:pt x="208102" y="202471"/>
                  <a:pt x="208102" y="196401"/>
                </a:cubicBezTo>
                <a:cubicBezTo>
                  <a:pt x="208102" y="190330"/>
                  <a:pt x="211900" y="186536"/>
                  <a:pt x="218736" y="186536"/>
                </a:cubicBezTo>
                <a:close/>
                <a:moveTo>
                  <a:pt x="44805" y="172171"/>
                </a:moveTo>
                <a:cubicBezTo>
                  <a:pt x="41008" y="182031"/>
                  <a:pt x="37211" y="191891"/>
                  <a:pt x="33414" y="202510"/>
                </a:cubicBezTo>
                <a:lnTo>
                  <a:pt x="73663" y="202510"/>
                </a:lnTo>
                <a:cubicBezTo>
                  <a:pt x="74422" y="197959"/>
                  <a:pt x="75941" y="193408"/>
                  <a:pt x="77460" y="188858"/>
                </a:cubicBezTo>
                <a:cubicBezTo>
                  <a:pt x="77460" y="188099"/>
                  <a:pt x="78219" y="186582"/>
                  <a:pt x="78979" y="185065"/>
                </a:cubicBezTo>
                <a:cubicBezTo>
                  <a:pt x="80498" y="180514"/>
                  <a:pt x="82016" y="175963"/>
                  <a:pt x="83535" y="172171"/>
                </a:cubicBezTo>
                <a:close/>
                <a:moveTo>
                  <a:pt x="451103" y="136487"/>
                </a:moveTo>
                <a:cubicBezTo>
                  <a:pt x="455664" y="132683"/>
                  <a:pt x="461746" y="133444"/>
                  <a:pt x="465547" y="138009"/>
                </a:cubicBezTo>
                <a:cubicBezTo>
                  <a:pt x="470108" y="143335"/>
                  <a:pt x="473909" y="148661"/>
                  <a:pt x="477709" y="154748"/>
                </a:cubicBezTo>
                <a:cubicBezTo>
                  <a:pt x="481510" y="159313"/>
                  <a:pt x="479990" y="165400"/>
                  <a:pt x="475429" y="168444"/>
                </a:cubicBezTo>
                <a:cubicBezTo>
                  <a:pt x="473909" y="169966"/>
                  <a:pt x="471628" y="169966"/>
                  <a:pt x="469347" y="169966"/>
                </a:cubicBezTo>
                <a:cubicBezTo>
                  <a:pt x="466307" y="169966"/>
                  <a:pt x="463266" y="168444"/>
                  <a:pt x="460986" y="166161"/>
                </a:cubicBezTo>
                <a:cubicBezTo>
                  <a:pt x="457945" y="160835"/>
                  <a:pt x="454144" y="155509"/>
                  <a:pt x="449583" y="150183"/>
                </a:cubicBezTo>
                <a:cubicBezTo>
                  <a:pt x="446542" y="146379"/>
                  <a:pt x="446542" y="139531"/>
                  <a:pt x="451103" y="136487"/>
                </a:cubicBezTo>
                <a:close/>
                <a:moveTo>
                  <a:pt x="185242" y="122835"/>
                </a:moveTo>
                <a:cubicBezTo>
                  <a:pt x="189040" y="119037"/>
                  <a:pt x="195876" y="119037"/>
                  <a:pt x="199674" y="122835"/>
                </a:cubicBezTo>
                <a:cubicBezTo>
                  <a:pt x="203472" y="126632"/>
                  <a:pt x="203472" y="132709"/>
                  <a:pt x="199674" y="137266"/>
                </a:cubicBezTo>
                <a:cubicBezTo>
                  <a:pt x="195117" y="141823"/>
                  <a:pt x="191319" y="146381"/>
                  <a:pt x="186762" y="150938"/>
                </a:cubicBezTo>
                <a:cubicBezTo>
                  <a:pt x="185242" y="153976"/>
                  <a:pt x="182204" y="154736"/>
                  <a:pt x="179166" y="154736"/>
                </a:cubicBezTo>
                <a:cubicBezTo>
                  <a:pt x="176887" y="154736"/>
                  <a:pt x="174609" y="153976"/>
                  <a:pt x="173090" y="152457"/>
                </a:cubicBezTo>
                <a:cubicBezTo>
                  <a:pt x="168532" y="149419"/>
                  <a:pt x="167773" y="142583"/>
                  <a:pt x="171571" y="138026"/>
                </a:cubicBezTo>
                <a:cubicBezTo>
                  <a:pt x="176128" y="132709"/>
                  <a:pt x="180685" y="127392"/>
                  <a:pt x="185242" y="122835"/>
                </a:cubicBezTo>
                <a:close/>
                <a:moveTo>
                  <a:pt x="81257" y="111494"/>
                </a:moveTo>
                <a:cubicBezTo>
                  <a:pt x="71385" y="123629"/>
                  <a:pt x="62272" y="137282"/>
                  <a:pt x="54677" y="151692"/>
                </a:cubicBezTo>
                <a:lnTo>
                  <a:pt x="92648" y="151692"/>
                </a:lnTo>
                <a:lnTo>
                  <a:pt x="92648" y="150934"/>
                </a:lnTo>
                <a:cubicBezTo>
                  <a:pt x="93408" y="149417"/>
                  <a:pt x="94167" y="147900"/>
                  <a:pt x="94926" y="146383"/>
                </a:cubicBezTo>
                <a:cubicBezTo>
                  <a:pt x="97205" y="142591"/>
                  <a:pt x="99483" y="138799"/>
                  <a:pt x="101761" y="135006"/>
                </a:cubicBezTo>
                <a:cubicBezTo>
                  <a:pt x="102521" y="133489"/>
                  <a:pt x="103280" y="131972"/>
                  <a:pt x="104039" y="130455"/>
                </a:cubicBezTo>
                <a:cubicBezTo>
                  <a:pt x="107077" y="125905"/>
                  <a:pt x="110115" y="121354"/>
                  <a:pt x="113152" y="116803"/>
                </a:cubicBezTo>
                <a:cubicBezTo>
                  <a:pt x="113912" y="114528"/>
                  <a:pt x="115431" y="113011"/>
                  <a:pt x="116190" y="111494"/>
                </a:cubicBezTo>
                <a:close/>
                <a:moveTo>
                  <a:pt x="400213" y="85002"/>
                </a:moveTo>
                <a:cubicBezTo>
                  <a:pt x="406282" y="88033"/>
                  <a:pt x="412351" y="91822"/>
                  <a:pt x="418420" y="95611"/>
                </a:cubicBezTo>
                <a:cubicBezTo>
                  <a:pt x="422972" y="98642"/>
                  <a:pt x="424489" y="104704"/>
                  <a:pt x="421455" y="109251"/>
                </a:cubicBezTo>
                <a:cubicBezTo>
                  <a:pt x="419179" y="112282"/>
                  <a:pt x="416144" y="113798"/>
                  <a:pt x="413110" y="113798"/>
                </a:cubicBezTo>
                <a:cubicBezTo>
                  <a:pt x="410834" y="113798"/>
                  <a:pt x="409317" y="113798"/>
                  <a:pt x="407800" y="112282"/>
                </a:cubicBezTo>
                <a:cubicBezTo>
                  <a:pt x="402489" y="109251"/>
                  <a:pt x="396420" y="106220"/>
                  <a:pt x="391110" y="103189"/>
                </a:cubicBezTo>
                <a:cubicBezTo>
                  <a:pt x="385799" y="100915"/>
                  <a:pt x="384282" y="94853"/>
                  <a:pt x="386558" y="89549"/>
                </a:cubicBezTo>
                <a:cubicBezTo>
                  <a:pt x="388834" y="84244"/>
                  <a:pt x="394903" y="82729"/>
                  <a:pt x="400213" y="85002"/>
                </a:cubicBezTo>
                <a:close/>
                <a:moveTo>
                  <a:pt x="255897" y="76571"/>
                </a:moveTo>
                <a:cubicBezTo>
                  <a:pt x="261215" y="75053"/>
                  <a:pt x="266534" y="77330"/>
                  <a:pt x="268814" y="82644"/>
                </a:cubicBezTo>
                <a:cubicBezTo>
                  <a:pt x="271093" y="87958"/>
                  <a:pt x="268054" y="94032"/>
                  <a:pt x="262735" y="95550"/>
                </a:cubicBezTo>
                <a:cubicBezTo>
                  <a:pt x="257416" y="97827"/>
                  <a:pt x="251338" y="100864"/>
                  <a:pt x="245259" y="103141"/>
                </a:cubicBezTo>
                <a:cubicBezTo>
                  <a:pt x="243739" y="103901"/>
                  <a:pt x="242219" y="104660"/>
                  <a:pt x="240700" y="104660"/>
                </a:cubicBezTo>
                <a:cubicBezTo>
                  <a:pt x="237660" y="104660"/>
                  <a:pt x="233861" y="102382"/>
                  <a:pt x="231582" y="99346"/>
                </a:cubicBezTo>
                <a:cubicBezTo>
                  <a:pt x="229302" y="94032"/>
                  <a:pt x="231582" y="87958"/>
                  <a:pt x="236141" y="85681"/>
                </a:cubicBezTo>
                <a:cubicBezTo>
                  <a:pt x="242979" y="81885"/>
                  <a:pt x="249058" y="79608"/>
                  <a:pt x="255897" y="76571"/>
                </a:cubicBezTo>
                <a:close/>
                <a:moveTo>
                  <a:pt x="318232" y="65184"/>
                </a:moveTo>
                <a:lnTo>
                  <a:pt x="318990" y="65184"/>
                </a:lnTo>
                <a:cubicBezTo>
                  <a:pt x="325813" y="65184"/>
                  <a:pt x="332636" y="65944"/>
                  <a:pt x="339459" y="66705"/>
                </a:cubicBezTo>
                <a:cubicBezTo>
                  <a:pt x="344766" y="67465"/>
                  <a:pt x="349314" y="72028"/>
                  <a:pt x="348556" y="78111"/>
                </a:cubicBezTo>
                <a:cubicBezTo>
                  <a:pt x="347798" y="83435"/>
                  <a:pt x="343249" y="87237"/>
                  <a:pt x="337943" y="87237"/>
                </a:cubicBezTo>
                <a:cubicBezTo>
                  <a:pt x="337943" y="87237"/>
                  <a:pt x="337184" y="86476"/>
                  <a:pt x="337184" y="86476"/>
                </a:cubicBezTo>
                <a:cubicBezTo>
                  <a:pt x="331120" y="85716"/>
                  <a:pt x="325055" y="85716"/>
                  <a:pt x="318990" y="85716"/>
                </a:cubicBezTo>
                <a:cubicBezTo>
                  <a:pt x="312925" y="85716"/>
                  <a:pt x="308376" y="81153"/>
                  <a:pt x="308376" y="75830"/>
                </a:cubicBezTo>
                <a:cubicBezTo>
                  <a:pt x="308376" y="69746"/>
                  <a:pt x="312925" y="65184"/>
                  <a:pt x="318232" y="65184"/>
                </a:cubicBezTo>
                <a:close/>
                <a:moveTo>
                  <a:pt x="133656" y="60677"/>
                </a:moveTo>
                <a:cubicBezTo>
                  <a:pt x="121506" y="69778"/>
                  <a:pt x="109355" y="79638"/>
                  <a:pt x="98723" y="91015"/>
                </a:cubicBezTo>
                <a:lnTo>
                  <a:pt x="132138" y="91015"/>
                </a:lnTo>
                <a:cubicBezTo>
                  <a:pt x="133656" y="89498"/>
                  <a:pt x="135175" y="87223"/>
                  <a:pt x="136694" y="85706"/>
                </a:cubicBezTo>
                <a:cubicBezTo>
                  <a:pt x="138213" y="83431"/>
                  <a:pt x="140491" y="81155"/>
                  <a:pt x="142010" y="79638"/>
                </a:cubicBezTo>
                <a:cubicBezTo>
                  <a:pt x="144288" y="77363"/>
                  <a:pt x="146566" y="75088"/>
                  <a:pt x="148085" y="73571"/>
                </a:cubicBezTo>
                <a:cubicBezTo>
                  <a:pt x="150364" y="71295"/>
                  <a:pt x="151882" y="69020"/>
                  <a:pt x="154161" y="67503"/>
                </a:cubicBezTo>
                <a:cubicBezTo>
                  <a:pt x="156439" y="65228"/>
                  <a:pt x="159477" y="62952"/>
                  <a:pt x="161755" y="60677"/>
                </a:cubicBezTo>
                <a:close/>
                <a:moveTo>
                  <a:pt x="214914" y="25029"/>
                </a:moveTo>
                <a:cubicBezTo>
                  <a:pt x="198966" y="28063"/>
                  <a:pt x="183018" y="33372"/>
                  <a:pt x="168589" y="40198"/>
                </a:cubicBezTo>
                <a:lnTo>
                  <a:pt x="188334" y="40198"/>
                </a:lnTo>
                <a:cubicBezTo>
                  <a:pt x="190612" y="38681"/>
                  <a:pt x="193650" y="37164"/>
                  <a:pt x="196688" y="34889"/>
                </a:cubicBezTo>
                <a:cubicBezTo>
                  <a:pt x="198207" y="34131"/>
                  <a:pt x="199725" y="32614"/>
                  <a:pt x="202004" y="31855"/>
                </a:cubicBezTo>
                <a:cubicBezTo>
                  <a:pt x="205041" y="30338"/>
                  <a:pt x="208079" y="28063"/>
                  <a:pt x="211877" y="26546"/>
                </a:cubicBezTo>
                <a:cubicBezTo>
                  <a:pt x="212636" y="25787"/>
                  <a:pt x="214155" y="25029"/>
                  <a:pt x="214914" y="25029"/>
                </a:cubicBezTo>
                <a:close/>
                <a:moveTo>
                  <a:pt x="318954" y="20478"/>
                </a:moveTo>
                <a:cubicBezTo>
                  <a:pt x="310600" y="20478"/>
                  <a:pt x="303006" y="20478"/>
                  <a:pt x="294653" y="21237"/>
                </a:cubicBezTo>
                <a:lnTo>
                  <a:pt x="290855" y="21995"/>
                </a:lnTo>
                <a:cubicBezTo>
                  <a:pt x="290096" y="21995"/>
                  <a:pt x="290096" y="21995"/>
                  <a:pt x="289337" y="22754"/>
                </a:cubicBezTo>
                <a:cubicBezTo>
                  <a:pt x="285540" y="22754"/>
                  <a:pt x="282502" y="23512"/>
                  <a:pt x="278705" y="24271"/>
                </a:cubicBezTo>
                <a:cubicBezTo>
                  <a:pt x="278705" y="24271"/>
                  <a:pt x="278705" y="24271"/>
                  <a:pt x="277945" y="24271"/>
                </a:cubicBezTo>
                <a:cubicBezTo>
                  <a:pt x="274908" y="25029"/>
                  <a:pt x="271111" y="25787"/>
                  <a:pt x="268073" y="26546"/>
                </a:cubicBezTo>
                <a:cubicBezTo>
                  <a:pt x="267314" y="26546"/>
                  <a:pt x="267314" y="26546"/>
                  <a:pt x="266554" y="26546"/>
                </a:cubicBezTo>
                <a:cubicBezTo>
                  <a:pt x="263517" y="27304"/>
                  <a:pt x="260479" y="28821"/>
                  <a:pt x="257441" y="29580"/>
                </a:cubicBezTo>
                <a:cubicBezTo>
                  <a:pt x="256682" y="29580"/>
                  <a:pt x="255922" y="30338"/>
                  <a:pt x="254404" y="30338"/>
                </a:cubicBezTo>
                <a:cubicBezTo>
                  <a:pt x="252125" y="31097"/>
                  <a:pt x="249847" y="31855"/>
                  <a:pt x="246810" y="32614"/>
                </a:cubicBezTo>
                <a:cubicBezTo>
                  <a:pt x="245291" y="33372"/>
                  <a:pt x="243012" y="34131"/>
                  <a:pt x="240734" y="35648"/>
                </a:cubicBezTo>
                <a:cubicBezTo>
                  <a:pt x="239215" y="35648"/>
                  <a:pt x="238456" y="36406"/>
                  <a:pt x="236937" y="37164"/>
                </a:cubicBezTo>
                <a:cubicBezTo>
                  <a:pt x="182259" y="59918"/>
                  <a:pt x="136694" y="105426"/>
                  <a:pt x="109355" y="163069"/>
                </a:cubicBezTo>
                <a:cubicBezTo>
                  <a:pt x="109355" y="163828"/>
                  <a:pt x="109355" y="163828"/>
                  <a:pt x="109355" y="164586"/>
                </a:cubicBezTo>
                <a:cubicBezTo>
                  <a:pt x="107836" y="167620"/>
                  <a:pt x="106318" y="170654"/>
                  <a:pt x="104799" y="174446"/>
                </a:cubicBezTo>
                <a:cubicBezTo>
                  <a:pt x="104039" y="175205"/>
                  <a:pt x="103280" y="176722"/>
                  <a:pt x="103280" y="178239"/>
                </a:cubicBezTo>
                <a:cubicBezTo>
                  <a:pt x="101761" y="180514"/>
                  <a:pt x="101002" y="182789"/>
                  <a:pt x="100242" y="185823"/>
                </a:cubicBezTo>
                <a:cubicBezTo>
                  <a:pt x="99483" y="187341"/>
                  <a:pt x="98723" y="188858"/>
                  <a:pt x="97964" y="190374"/>
                </a:cubicBezTo>
                <a:cubicBezTo>
                  <a:pt x="97205" y="192650"/>
                  <a:pt x="96445" y="194925"/>
                  <a:pt x="95686" y="197201"/>
                </a:cubicBezTo>
                <a:cubicBezTo>
                  <a:pt x="95686" y="199476"/>
                  <a:pt x="94926" y="200993"/>
                  <a:pt x="94167" y="203268"/>
                </a:cubicBezTo>
                <a:cubicBezTo>
                  <a:pt x="93408" y="204785"/>
                  <a:pt x="92648" y="207061"/>
                  <a:pt x="92648" y="209336"/>
                </a:cubicBezTo>
                <a:cubicBezTo>
                  <a:pt x="91889" y="211611"/>
                  <a:pt x="91129" y="213128"/>
                  <a:pt x="90370" y="215404"/>
                </a:cubicBezTo>
                <a:cubicBezTo>
                  <a:pt x="90370" y="217679"/>
                  <a:pt x="89611" y="219955"/>
                  <a:pt x="88851" y="221471"/>
                </a:cubicBezTo>
                <a:cubicBezTo>
                  <a:pt x="88851" y="223747"/>
                  <a:pt x="88092" y="226022"/>
                  <a:pt x="87332" y="227539"/>
                </a:cubicBezTo>
                <a:cubicBezTo>
                  <a:pt x="87332" y="229815"/>
                  <a:pt x="86573" y="232090"/>
                  <a:pt x="86573" y="234365"/>
                </a:cubicBezTo>
                <a:cubicBezTo>
                  <a:pt x="85813" y="236641"/>
                  <a:pt x="85813" y="238158"/>
                  <a:pt x="85054" y="240433"/>
                </a:cubicBezTo>
                <a:cubicBezTo>
                  <a:pt x="85054" y="242708"/>
                  <a:pt x="84295" y="244984"/>
                  <a:pt x="84295" y="247259"/>
                </a:cubicBezTo>
                <a:cubicBezTo>
                  <a:pt x="83535" y="249535"/>
                  <a:pt x="83535" y="251810"/>
                  <a:pt x="83535" y="253327"/>
                </a:cubicBezTo>
                <a:cubicBezTo>
                  <a:pt x="82776" y="255602"/>
                  <a:pt x="82776" y="258636"/>
                  <a:pt x="82776" y="260912"/>
                </a:cubicBezTo>
                <a:cubicBezTo>
                  <a:pt x="82016" y="262428"/>
                  <a:pt x="82016" y="264704"/>
                  <a:pt x="82016" y="266221"/>
                </a:cubicBezTo>
                <a:cubicBezTo>
                  <a:pt x="82016" y="269255"/>
                  <a:pt x="81257" y="272288"/>
                  <a:pt x="81257" y="275322"/>
                </a:cubicBezTo>
                <a:cubicBezTo>
                  <a:pt x="81257" y="276839"/>
                  <a:pt x="81257" y="278356"/>
                  <a:pt x="81257" y="279873"/>
                </a:cubicBezTo>
                <a:cubicBezTo>
                  <a:pt x="80498" y="284424"/>
                  <a:pt x="80498" y="288975"/>
                  <a:pt x="80498" y="293525"/>
                </a:cubicBezTo>
                <a:cubicBezTo>
                  <a:pt x="80498" y="298076"/>
                  <a:pt x="80498" y="302627"/>
                  <a:pt x="81257" y="306419"/>
                </a:cubicBezTo>
                <a:cubicBezTo>
                  <a:pt x="81257" y="308695"/>
                  <a:pt x="81257" y="310212"/>
                  <a:pt x="81257" y="311729"/>
                </a:cubicBezTo>
                <a:cubicBezTo>
                  <a:pt x="81257" y="314004"/>
                  <a:pt x="81257" y="317038"/>
                  <a:pt x="82016" y="320072"/>
                </a:cubicBezTo>
                <a:cubicBezTo>
                  <a:pt x="82016" y="321589"/>
                  <a:pt x="82016" y="323864"/>
                  <a:pt x="82776" y="325381"/>
                </a:cubicBezTo>
                <a:cubicBezTo>
                  <a:pt x="82776" y="328415"/>
                  <a:pt x="82776" y="330690"/>
                  <a:pt x="83535" y="332966"/>
                </a:cubicBezTo>
                <a:cubicBezTo>
                  <a:pt x="83535" y="335241"/>
                  <a:pt x="83535" y="336758"/>
                  <a:pt x="84295" y="339033"/>
                </a:cubicBezTo>
                <a:cubicBezTo>
                  <a:pt x="84295" y="341309"/>
                  <a:pt x="85054" y="343584"/>
                  <a:pt x="85054" y="345859"/>
                </a:cubicBezTo>
                <a:cubicBezTo>
                  <a:pt x="85813" y="348135"/>
                  <a:pt x="85813" y="350410"/>
                  <a:pt x="86573" y="351927"/>
                </a:cubicBezTo>
                <a:cubicBezTo>
                  <a:pt x="86573" y="354203"/>
                  <a:pt x="87332" y="356478"/>
                  <a:pt x="87332" y="358753"/>
                </a:cubicBezTo>
                <a:cubicBezTo>
                  <a:pt x="88092" y="361029"/>
                  <a:pt x="88851" y="362546"/>
                  <a:pt x="88851" y="364821"/>
                </a:cubicBezTo>
                <a:cubicBezTo>
                  <a:pt x="89611" y="367096"/>
                  <a:pt x="90370" y="369372"/>
                  <a:pt x="90370" y="370889"/>
                </a:cubicBezTo>
                <a:cubicBezTo>
                  <a:pt x="91129" y="373164"/>
                  <a:pt x="91889" y="375439"/>
                  <a:pt x="91889" y="376956"/>
                </a:cubicBezTo>
                <a:cubicBezTo>
                  <a:pt x="92648" y="379232"/>
                  <a:pt x="93408" y="381507"/>
                  <a:pt x="94167" y="383783"/>
                </a:cubicBezTo>
                <a:cubicBezTo>
                  <a:pt x="94926" y="385300"/>
                  <a:pt x="95686" y="387575"/>
                  <a:pt x="95686" y="389092"/>
                </a:cubicBezTo>
                <a:cubicBezTo>
                  <a:pt x="96445" y="391367"/>
                  <a:pt x="97205" y="393643"/>
                  <a:pt x="97964" y="395918"/>
                </a:cubicBezTo>
                <a:cubicBezTo>
                  <a:pt x="98723" y="397435"/>
                  <a:pt x="99483" y="398952"/>
                  <a:pt x="100242" y="401227"/>
                </a:cubicBezTo>
                <a:cubicBezTo>
                  <a:pt x="101002" y="403503"/>
                  <a:pt x="101761" y="405778"/>
                  <a:pt x="103280" y="408812"/>
                </a:cubicBezTo>
                <a:cubicBezTo>
                  <a:pt x="103280" y="409570"/>
                  <a:pt x="104039" y="411087"/>
                  <a:pt x="104799" y="412604"/>
                </a:cubicBezTo>
                <a:cubicBezTo>
                  <a:pt x="106318" y="415638"/>
                  <a:pt x="107077" y="418672"/>
                  <a:pt x="108596" y="422464"/>
                </a:cubicBezTo>
                <a:cubicBezTo>
                  <a:pt x="109355" y="422464"/>
                  <a:pt x="109355" y="423223"/>
                  <a:pt x="109355" y="423223"/>
                </a:cubicBezTo>
                <a:cubicBezTo>
                  <a:pt x="136694" y="481624"/>
                  <a:pt x="182259" y="526374"/>
                  <a:pt x="236937" y="549886"/>
                </a:cubicBezTo>
                <a:cubicBezTo>
                  <a:pt x="237697" y="549886"/>
                  <a:pt x="239215" y="550644"/>
                  <a:pt x="240734" y="551403"/>
                </a:cubicBezTo>
                <a:cubicBezTo>
                  <a:pt x="243012" y="552161"/>
                  <a:pt x="245291" y="552920"/>
                  <a:pt x="246810" y="553678"/>
                </a:cubicBezTo>
                <a:cubicBezTo>
                  <a:pt x="249847" y="554437"/>
                  <a:pt x="252125" y="555195"/>
                  <a:pt x="254404" y="555954"/>
                </a:cubicBezTo>
                <a:cubicBezTo>
                  <a:pt x="255922" y="556712"/>
                  <a:pt x="256682" y="556712"/>
                  <a:pt x="257441" y="557471"/>
                </a:cubicBezTo>
                <a:cubicBezTo>
                  <a:pt x="260479" y="558229"/>
                  <a:pt x="263517" y="558988"/>
                  <a:pt x="266554" y="559746"/>
                </a:cubicBezTo>
                <a:cubicBezTo>
                  <a:pt x="267314" y="559746"/>
                  <a:pt x="267314" y="559746"/>
                  <a:pt x="268073" y="559746"/>
                </a:cubicBezTo>
                <a:cubicBezTo>
                  <a:pt x="271111" y="560504"/>
                  <a:pt x="274908" y="561263"/>
                  <a:pt x="277945" y="562021"/>
                </a:cubicBezTo>
                <a:cubicBezTo>
                  <a:pt x="278705" y="562021"/>
                  <a:pt x="278705" y="562021"/>
                  <a:pt x="278705" y="562780"/>
                </a:cubicBezTo>
                <a:cubicBezTo>
                  <a:pt x="282502" y="562780"/>
                  <a:pt x="285540" y="563538"/>
                  <a:pt x="289337" y="564297"/>
                </a:cubicBezTo>
                <a:cubicBezTo>
                  <a:pt x="290096" y="564297"/>
                  <a:pt x="290096" y="564297"/>
                  <a:pt x="290855" y="564297"/>
                </a:cubicBezTo>
                <a:lnTo>
                  <a:pt x="294653" y="565055"/>
                </a:lnTo>
                <a:cubicBezTo>
                  <a:pt x="303006" y="565814"/>
                  <a:pt x="310600" y="566572"/>
                  <a:pt x="318954" y="566572"/>
                </a:cubicBezTo>
                <a:cubicBezTo>
                  <a:pt x="449573" y="566572"/>
                  <a:pt x="556650" y="443701"/>
                  <a:pt x="556650" y="293525"/>
                </a:cubicBezTo>
                <a:cubicBezTo>
                  <a:pt x="556650" y="142591"/>
                  <a:pt x="449573" y="20478"/>
                  <a:pt x="318954" y="20478"/>
                </a:cubicBezTo>
                <a:close/>
                <a:moveTo>
                  <a:pt x="258201" y="0"/>
                </a:moveTo>
                <a:cubicBezTo>
                  <a:pt x="268073" y="0"/>
                  <a:pt x="277945" y="758"/>
                  <a:pt x="287818" y="2275"/>
                </a:cubicBezTo>
                <a:cubicBezTo>
                  <a:pt x="298450" y="758"/>
                  <a:pt x="308322" y="0"/>
                  <a:pt x="318954" y="0"/>
                </a:cubicBezTo>
                <a:cubicBezTo>
                  <a:pt x="460964" y="0"/>
                  <a:pt x="577154" y="131214"/>
                  <a:pt x="577154" y="293525"/>
                </a:cubicBezTo>
                <a:cubicBezTo>
                  <a:pt x="577154" y="455078"/>
                  <a:pt x="460964" y="586292"/>
                  <a:pt x="318954" y="586292"/>
                </a:cubicBezTo>
                <a:cubicBezTo>
                  <a:pt x="308322" y="586292"/>
                  <a:pt x="298450" y="585534"/>
                  <a:pt x="287818" y="584775"/>
                </a:cubicBezTo>
                <a:cubicBezTo>
                  <a:pt x="277945" y="585534"/>
                  <a:pt x="268073" y="586292"/>
                  <a:pt x="258201" y="586292"/>
                </a:cubicBezTo>
                <a:cubicBezTo>
                  <a:pt x="203522" y="586292"/>
                  <a:pt x="152642" y="567331"/>
                  <a:pt x="110874" y="533958"/>
                </a:cubicBezTo>
                <a:cubicBezTo>
                  <a:pt x="110115" y="533200"/>
                  <a:pt x="109355" y="533200"/>
                  <a:pt x="108596" y="532441"/>
                </a:cubicBezTo>
                <a:cubicBezTo>
                  <a:pt x="91129" y="518031"/>
                  <a:pt x="75182" y="501344"/>
                  <a:pt x="60753" y="482383"/>
                </a:cubicBezTo>
                <a:cubicBezTo>
                  <a:pt x="60753" y="482383"/>
                  <a:pt x="59993" y="481624"/>
                  <a:pt x="59993" y="480866"/>
                </a:cubicBezTo>
                <a:cubicBezTo>
                  <a:pt x="46324" y="461904"/>
                  <a:pt x="34173" y="441426"/>
                  <a:pt x="25060" y="419430"/>
                </a:cubicBezTo>
                <a:cubicBezTo>
                  <a:pt x="24301" y="418672"/>
                  <a:pt x="24301" y="417913"/>
                  <a:pt x="24301" y="417913"/>
                </a:cubicBezTo>
                <a:cubicBezTo>
                  <a:pt x="8353" y="379990"/>
                  <a:pt x="0" y="337516"/>
                  <a:pt x="0" y="293525"/>
                </a:cubicBezTo>
                <a:cubicBezTo>
                  <a:pt x="0" y="264704"/>
                  <a:pt x="3037" y="237399"/>
                  <a:pt x="9872" y="211611"/>
                </a:cubicBezTo>
                <a:cubicBezTo>
                  <a:pt x="9872" y="210095"/>
                  <a:pt x="10632" y="209336"/>
                  <a:pt x="10632" y="207819"/>
                </a:cubicBezTo>
                <a:cubicBezTo>
                  <a:pt x="15188" y="191133"/>
                  <a:pt x="21263" y="174446"/>
                  <a:pt x="28857" y="158519"/>
                </a:cubicBezTo>
                <a:cubicBezTo>
                  <a:pt x="28857" y="157760"/>
                  <a:pt x="28857" y="157760"/>
                  <a:pt x="29617" y="157002"/>
                </a:cubicBezTo>
                <a:cubicBezTo>
                  <a:pt x="39489" y="134248"/>
                  <a:pt x="52399" y="113769"/>
                  <a:pt x="67588" y="94808"/>
                </a:cubicBezTo>
                <a:cubicBezTo>
                  <a:pt x="68347" y="94808"/>
                  <a:pt x="68347" y="94049"/>
                  <a:pt x="69106" y="94049"/>
                </a:cubicBezTo>
                <a:cubicBezTo>
                  <a:pt x="85054" y="74329"/>
                  <a:pt x="103280" y="57643"/>
                  <a:pt x="123025" y="43232"/>
                </a:cubicBezTo>
                <a:cubicBezTo>
                  <a:pt x="162514" y="15927"/>
                  <a:pt x="208839" y="0"/>
                  <a:pt x="2582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8" name="îṧḷïḋe">
            <a:extLst>
              <a:ext uri="{FF2B5EF4-FFF2-40B4-BE49-F238E27FC236}">
                <a16:creationId xmlns:a16="http://schemas.microsoft.com/office/drawing/2014/main" id="{4F825369-3022-47BF-BD0B-DD49B01EAE38}"/>
              </a:ext>
            </a:extLst>
          </p:cNvPr>
          <p:cNvSpPr/>
          <p:nvPr/>
        </p:nvSpPr>
        <p:spPr>
          <a:xfrm>
            <a:off x="8062941" y="2295378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9" name="ïṡ1iḋè">
            <a:extLst>
              <a:ext uri="{FF2B5EF4-FFF2-40B4-BE49-F238E27FC236}">
                <a16:creationId xmlns:a16="http://schemas.microsoft.com/office/drawing/2014/main" id="{9E516C1A-28BA-4C9D-807E-2F62671A1E96}"/>
              </a:ext>
            </a:extLst>
          </p:cNvPr>
          <p:cNvSpPr txBox="1"/>
          <p:nvPr/>
        </p:nvSpPr>
        <p:spPr bwMode="auto">
          <a:xfrm>
            <a:off x="8062941" y="1842919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íSlîḍè">
            <a:extLst>
              <a:ext uri="{FF2B5EF4-FFF2-40B4-BE49-F238E27FC236}">
                <a16:creationId xmlns:a16="http://schemas.microsoft.com/office/drawing/2014/main" id="{109C1624-3527-488E-AEB1-8A8942A82D06}"/>
              </a:ext>
            </a:extLst>
          </p:cNvPr>
          <p:cNvSpPr/>
          <p:nvPr/>
        </p:nvSpPr>
        <p:spPr>
          <a:xfrm>
            <a:off x="7412166" y="3199309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5" name="íşḻíḓê">
            <a:extLst>
              <a:ext uri="{FF2B5EF4-FFF2-40B4-BE49-F238E27FC236}">
                <a16:creationId xmlns:a16="http://schemas.microsoft.com/office/drawing/2014/main" id="{16A36CA2-C805-4E20-9EA1-02104D40954B}"/>
              </a:ext>
            </a:extLst>
          </p:cNvPr>
          <p:cNvSpPr/>
          <p:nvPr/>
        </p:nvSpPr>
        <p:spPr bwMode="auto">
          <a:xfrm>
            <a:off x="7516752" y="3340958"/>
            <a:ext cx="266317" cy="192183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2" name="íš1iḓé">
            <a:extLst>
              <a:ext uri="{FF2B5EF4-FFF2-40B4-BE49-F238E27FC236}">
                <a16:creationId xmlns:a16="http://schemas.microsoft.com/office/drawing/2014/main" id="{CAC80649-D8A7-4192-A48B-9F0BE4595ACB}"/>
              </a:ext>
            </a:extLst>
          </p:cNvPr>
          <p:cNvSpPr/>
          <p:nvPr/>
        </p:nvSpPr>
        <p:spPr>
          <a:xfrm>
            <a:off x="8062941" y="3475696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23" name="işļíḓe">
            <a:extLst>
              <a:ext uri="{FF2B5EF4-FFF2-40B4-BE49-F238E27FC236}">
                <a16:creationId xmlns:a16="http://schemas.microsoft.com/office/drawing/2014/main" id="{E0A7F84C-A261-4D1E-94C3-A37BC721089C}"/>
              </a:ext>
            </a:extLst>
          </p:cNvPr>
          <p:cNvSpPr txBox="1"/>
          <p:nvPr/>
        </p:nvSpPr>
        <p:spPr bwMode="auto">
          <a:xfrm>
            <a:off x="8062941" y="3023237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8" name="îSlîḋé">
            <a:extLst>
              <a:ext uri="{FF2B5EF4-FFF2-40B4-BE49-F238E27FC236}">
                <a16:creationId xmlns:a16="http://schemas.microsoft.com/office/drawing/2014/main" id="{89F4FE46-987D-4766-AE5B-36ECF98E3DF5}"/>
              </a:ext>
            </a:extLst>
          </p:cNvPr>
          <p:cNvSpPr/>
          <p:nvPr/>
        </p:nvSpPr>
        <p:spPr>
          <a:xfrm>
            <a:off x="7412166" y="4379627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9" name="îSľîďê">
            <a:extLst>
              <a:ext uri="{FF2B5EF4-FFF2-40B4-BE49-F238E27FC236}">
                <a16:creationId xmlns:a16="http://schemas.microsoft.com/office/drawing/2014/main" id="{EEADBCA8-A66D-4959-AF85-01CE976F5E61}"/>
              </a:ext>
            </a:extLst>
          </p:cNvPr>
          <p:cNvSpPr/>
          <p:nvPr/>
        </p:nvSpPr>
        <p:spPr bwMode="auto">
          <a:xfrm>
            <a:off x="7516752" y="4484385"/>
            <a:ext cx="266317" cy="26596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6" name="îṡlïďé">
            <a:extLst>
              <a:ext uri="{FF2B5EF4-FFF2-40B4-BE49-F238E27FC236}">
                <a16:creationId xmlns:a16="http://schemas.microsoft.com/office/drawing/2014/main" id="{8008D874-B7D7-4825-A45E-3E2F5F830DD9}"/>
              </a:ext>
            </a:extLst>
          </p:cNvPr>
          <p:cNvSpPr/>
          <p:nvPr/>
        </p:nvSpPr>
        <p:spPr>
          <a:xfrm>
            <a:off x="8062941" y="4656014"/>
            <a:ext cx="3389923" cy="610261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228594" indent="-228594">
              <a:lnSpc>
                <a:spcPct val="12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When you copy &amp; paste, choose "keep text only" option.</a:t>
            </a:r>
          </a:p>
        </p:txBody>
      </p:sp>
      <p:sp>
        <p:nvSpPr>
          <p:cNvPr id="17" name="iṡ1ïḑè">
            <a:extLst>
              <a:ext uri="{FF2B5EF4-FFF2-40B4-BE49-F238E27FC236}">
                <a16:creationId xmlns:a16="http://schemas.microsoft.com/office/drawing/2014/main" id="{FD753CEA-6BDA-4C08-978E-002809C3D1D2}"/>
              </a:ext>
            </a:extLst>
          </p:cNvPr>
          <p:cNvSpPr txBox="1"/>
          <p:nvPr/>
        </p:nvSpPr>
        <p:spPr bwMode="auto">
          <a:xfrm>
            <a:off x="8062941" y="4203555"/>
            <a:ext cx="3389923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98A2228-6881-4820-93F7-43255A09504D}"/>
              </a:ext>
            </a:extLst>
          </p:cNvPr>
          <p:cNvCxnSpPr>
            <a:cxnSpLocks/>
          </p:cNvCxnSpPr>
          <p:nvPr/>
        </p:nvCxnSpPr>
        <p:spPr>
          <a:xfrm>
            <a:off x="8121000" y="2951359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BD72888-E6F1-42E0-BFAA-6DAC79468687}"/>
              </a:ext>
            </a:extLst>
          </p:cNvPr>
          <p:cNvCxnSpPr>
            <a:cxnSpLocks/>
          </p:cNvCxnSpPr>
          <p:nvPr/>
        </p:nvCxnSpPr>
        <p:spPr>
          <a:xfrm>
            <a:off x="8121000" y="4112647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0403E39-424D-44B5-93E6-8D0CA45423DC}"/>
              </a:ext>
            </a:extLst>
          </p:cNvPr>
          <p:cNvCxnSpPr>
            <a:cxnSpLocks/>
          </p:cNvCxnSpPr>
          <p:nvPr/>
        </p:nvCxnSpPr>
        <p:spPr>
          <a:xfrm>
            <a:off x="8121000" y="5273935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ŝļíďè">
            <a:extLst>
              <a:ext uri="{FF2B5EF4-FFF2-40B4-BE49-F238E27FC236}">
                <a16:creationId xmlns:a16="http://schemas.microsoft.com/office/drawing/2014/main" id="{93DEDAAA-D815-4A6C-BA1D-2CE6150A8D01}"/>
              </a:ext>
            </a:extLst>
          </p:cNvPr>
          <p:cNvSpPr txBox="1"/>
          <p:nvPr/>
        </p:nvSpPr>
        <p:spPr>
          <a:xfrm>
            <a:off x="673674" y="2494480"/>
            <a:ext cx="3856529" cy="198365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0368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1302F7-EB4B-43AA-8A10-4776A50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14691D-1F2C-4407-8C98-C777DBC0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E9BC03-C00C-49EA-9B48-E759C3A9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78E6C23-3A0C-4194-99B5-16576868076C}"/>
              </a:ext>
            </a:extLst>
          </p:cNvPr>
          <p:cNvCxnSpPr>
            <a:cxnSpLocks/>
          </p:cNvCxnSpPr>
          <p:nvPr/>
        </p:nvCxnSpPr>
        <p:spPr>
          <a:xfrm>
            <a:off x="700405" y="2754000"/>
            <a:ext cx="6943433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ŝḻïḑè">
            <a:extLst>
              <a:ext uri="{FF2B5EF4-FFF2-40B4-BE49-F238E27FC236}">
                <a16:creationId xmlns:a16="http://schemas.microsoft.com/office/drawing/2014/main" id="{82989F7B-7D7B-4BEC-9A21-A10522EF8B89}"/>
              </a:ext>
            </a:extLst>
          </p:cNvPr>
          <p:cNvSpPr/>
          <p:nvPr/>
        </p:nvSpPr>
        <p:spPr bwMode="auto">
          <a:xfrm>
            <a:off x="7643838" y="1231800"/>
            <a:ext cx="3780754" cy="4789488"/>
          </a:xfrm>
          <a:custGeom>
            <a:avLst/>
            <a:gdLst/>
            <a:ahLst/>
            <a:cxnLst/>
            <a:rect l="l" t="t" r="r" b="b"/>
            <a:pathLst>
              <a:path w="4758300" h="4615750">
                <a:moveTo>
                  <a:pt x="0" y="0"/>
                </a:moveTo>
                <a:lnTo>
                  <a:pt x="1166055" y="0"/>
                </a:lnTo>
                <a:lnTo>
                  <a:pt x="1292879" y="1610497"/>
                </a:lnTo>
                <a:lnTo>
                  <a:pt x="1415516" y="3167448"/>
                </a:lnTo>
                <a:cubicBezTo>
                  <a:pt x="1459796" y="2361718"/>
                  <a:pt x="1570420" y="1305901"/>
                  <a:pt x="1747389" y="0"/>
                </a:cubicBezTo>
                <a:lnTo>
                  <a:pt x="2993761" y="0"/>
                </a:lnTo>
                <a:cubicBezTo>
                  <a:pt x="3010332" y="134977"/>
                  <a:pt x="3053973" y="642453"/>
                  <a:pt x="3124684" y="1522428"/>
                </a:cubicBezTo>
                <a:lnTo>
                  <a:pt x="3257255" y="3278637"/>
                </a:lnTo>
                <a:cubicBezTo>
                  <a:pt x="3325530" y="2161317"/>
                  <a:pt x="3437194" y="1068437"/>
                  <a:pt x="3592246" y="0"/>
                </a:cubicBezTo>
                <a:lnTo>
                  <a:pt x="4758300" y="0"/>
                </a:lnTo>
                <a:lnTo>
                  <a:pt x="4223874" y="4615750"/>
                </a:lnTo>
                <a:lnTo>
                  <a:pt x="2725323" y="4615750"/>
                </a:lnTo>
                <a:cubicBezTo>
                  <a:pt x="2588148" y="3906597"/>
                  <a:pt x="2467056" y="3099767"/>
                  <a:pt x="2362045" y="2195261"/>
                </a:cubicBezTo>
                <a:cubicBezTo>
                  <a:pt x="2314172" y="2583085"/>
                  <a:pt x="2202582" y="3389915"/>
                  <a:pt x="2027276" y="4615750"/>
                </a:cubicBezTo>
                <a:lnTo>
                  <a:pt x="537278" y="4615750"/>
                </a:lnTo>
                <a:close/>
              </a:path>
            </a:pathLst>
          </a:custGeom>
          <a:blipFill>
            <a:blip r:embed="rId3"/>
            <a:stretch>
              <a:fillRect l="-47393" t="68" r="-48429" b="-6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ṣḻíḑé">
            <a:extLst>
              <a:ext uri="{FF2B5EF4-FFF2-40B4-BE49-F238E27FC236}">
                <a16:creationId xmlns:a16="http://schemas.microsoft.com/office/drawing/2014/main" id="{CA9AEEA9-220E-474B-8950-E8266517A29D}"/>
              </a:ext>
            </a:extLst>
          </p:cNvPr>
          <p:cNvSpPr/>
          <p:nvPr/>
        </p:nvSpPr>
        <p:spPr bwMode="auto">
          <a:xfrm>
            <a:off x="767408" y="3765512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</a:p>
        </p:txBody>
      </p:sp>
      <p:sp>
        <p:nvSpPr>
          <p:cNvPr id="26" name="iSlíḋè">
            <a:extLst>
              <a:ext uri="{FF2B5EF4-FFF2-40B4-BE49-F238E27FC236}">
                <a16:creationId xmlns:a16="http://schemas.microsoft.com/office/drawing/2014/main" id="{16338C55-02FB-4615-A514-32A36017BB2F}"/>
              </a:ext>
            </a:extLst>
          </p:cNvPr>
          <p:cNvSpPr txBox="1"/>
          <p:nvPr/>
        </p:nvSpPr>
        <p:spPr bwMode="auto">
          <a:xfrm>
            <a:off x="767408" y="3414373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3" name="í$lïḓè">
            <a:extLst>
              <a:ext uri="{FF2B5EF4-FFF2-40B4-BE49-F238E27FC236}">
                <a16:creationId xmlns:a16="http://schemas.microsoft.com/office/drawing/2014/main" id="{D935CEC7-1C0A-4223-88D7-5EA9F72456A3}"/>
              </a:ext>
            </a:extLst>
          </p:cNvPr>
          <p:cNvSpPr/>
          <p:nvPr/>
        </p:nvSpPr>
        <p:spPr bwMode="auto">
          <a:xfrm>
            <a:off x="3261544" y="3765512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4" name="ïšḻiḋé">
            <a:extLst>
              <a:ext uri="{FF2B5EF4-FFF2-40B4-BE49-F238E27FC236}">
                <a16:creationId xmlns:a16="http://schemas.microsoft.com/office/drawing/2014/main" id="{4AB224ED-340A-4FA8-82A3-A93AB63F00C4}"/>
              </a:ext>
            </a:extLst>
          </p:cNvPr>
          <p:cNvSpPr txBox="1"/>
          <p:nvPr/>
        </p:nvSpPr>
        <p:spPr bwMode="auto">
          <a:xfrm>
            <a:off x="3261544" y="3414373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îṡḷîḍé">
            <a:extLst>
              <a:ext uri="{FF2B5EF4-FFF2-40B4-BE49-F238E27FC236}">
                <a16:creationId xmlns:a16="http://schemas.microsoft.com/office/drawing/2014/main" id="{CAAB8271-99CE-4F42-8B8C-A3EFF6DC37F6}"/>
              </a:ext>
            </a:extLst>
          </p:cNvPr>
          <p:cNvSpPr/>
          <p:nvPr/>
        </p:nvSpPr>
        <p:spPr bwMode="auto">
          <a:xfrm>
            <a:off x="767408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2" name="îṥľídè">
            <a:extLst>
              <a:ext uri="{FF2B5EF4-FFF2-40B4-BE49-F238E27FC236}">
                <a16:creationId xmlns:a16="http://schemas.microsoft.com/office/drawing/2014/main" id="{8693D679-C7FF-4BF3-8FC4-65867076B775}"/>
              </a:ext>
            </a:extLst>
          </p:cNvPr>
          <p:cNvSpPr txBox="1"/>
          <p:nvPr/>
        </p:nvSpPr>
        <p:spPr bwMode="auto">
          <a:xfrm>
            <a:off x="767408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sp>
        <p:nvSpPr>
          <p:cNvPr id="19" name="îšlïďê">
            <a:extLst>
              <a:ext uri="{FF2B5EF4-FFF2-40B4-BE49-F238E27FC236}">
                <a16:creationId xmlns:a16="http://schemas.microsoft.com/office/drawing/2014/main" id="{C028FE4A-ED79-4EAE-BADA-D68BE84D7755}"/>
              </a:ext>
            </a:extLst>
          </p:cNvPr>
          <p:cNvSpPr/>
          <p:nvPr/>
        </p:nvSpPr>
        <p:spPr bwMode="auto">
          <a:xfrm>
            <a:off x="3261544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20" name="ísḷïḍè">
            <a:extLst>
              <a:ext uri="{FF2B5EF4-FFF2-40B4-BE49-F238E27FC236}">
                <a16:creationId xmlns:a16="http://schemas.microsoft.com/office/drawing/2014/main" id="{49B85A47-EA99-41E4-A9B4-CB1B37FC8C35}"/>
              </a:ext>
            </a:extLst>
          </p:cNvPr>
          <p:cNvSpPr txBox="1"/>
          <p:nvPr/>
        </p:nvSpPr>
        <p:spPr bwMode="auto">
          <a:xfrm>
            <a:off x="3261544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sp>
        <p:nvSpPr>
          <p:cNvPr id="17" name="íšḻíďé">
            <a:extLst>
              <a:ext uri="{FF2B5EF4-FFF2-40B4-BE49-F238E27FC236}">
                <a16:creationId xmlns:a16="http://schemas.microsoft.com/office/drawing/2014/main" id="{8A0B6769-0037-4CEB-851B-DF404798AE21}"/>
              </a:ext>
            </a:extLst>
          </p:cNvPr>
          <p:cNvSpPr/>
          <p:nvPr/>
        </p:nvSpPr>
        <p:spPr bwMode="auto">
          <a:xfrm>
            <a:off x="5755680" y="5308775"/>
            <a:ext cx="2110432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000" dirty="0"/>
              <a:t>Copy paste fonts. Choose the only option to retain text</a:t>
            </a:r>
            <a:endParaRPr lang="zh-CN" altLang="en-US" sz="1000" dirty="0"/>
          </a:p>
        </p:txBody>
      </p:sp>
      <p:sp>
        <p:nvSpPr>
          <p:cNvPr id="18" name="íṣľiďe">
            <a:extLst>
              <a:ext uri="{FF2B5EF4-FFF2-40B4-BE49-F238E27FC236}">
                <a16:creationId xmlns:a16="http://schemas.microsoft.com/office/drawing/2014/main" id="{0244BF90-842E-4B51-8EA0-FC04951AA024}"/>
              </a:ext>
            </a:extLst>
          </p:cNvPr>
          <p:cNvSpPr txBox="1"/>
          <p:nvPr/>
        </p:nvSpPr>
        <p:spPr bwMode="auto">
          <a:xfrm>
            <a:off x="5755680" y="4957636"/>
            <a:ext cx="2110432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zh-CN" b="1" dirty="0"/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D1B264F-4312-47A1-91A4-6F61A9CEA524}"/>
              </a:ext>
            </a:extLst>
          </p:cNvPr>
          <p:cNvCxnSpPr/>
          <p:nvPr/>
        </p:nvCxnSpPr>
        <p:spPr>
          <a:xfrm>
            <a:off x="983432" y="4563083"/>
            <a:ext cx="655272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F176CB3-EBF5-46F1-A46F-9739F3BCD790}"/>
              </a:ext>
            </a:extLst>
          </p:cNvPr>
          <p:cNvCxnSpPr/>
          <p:nvPr/>
        </p:nvCxnSpPr>
        <p:spPr>
          <a:xfrm>
            <a:off x="3018544" y="3410062"/>
            <a:ext cx="0" cy="2416802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1097ED2-EA53-4D4A-94E1-905D68D1CF01}"/>
              </a:ext>
            </a:extLst>
          </p:cNvPr>
          <p:cNvCxnSpPr/>
          <p:nvPr/>
        </p:nvCxnSpPr>
        <p:spPr>
          <a:xfrm>
            <a:off x="5591944" y="3422368"/>
            <a:ext cx="0" cy="244380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ŝļîďé">
            <a:extLst>
              <a:ext uri="{FF2B5EF4-FFF2-40B4-BE49-F238E27FC236}">
                <a16:creationId xmlns:a16="http://schemas.microsoft.com/office/drawing/2014/main" id="{73C20384-7463-4DE5-8B2B-D1890301133F}"/>
              </a:ext>
            </a:extLst>
          </p:cNvPr>
          <p:cNvSpPr txBox="1"/>
          <p:nvPr/>
        </p:nvSpPr>
        <p:spPr>
          <a:xfrm>
            <a:off x="668992" y="1125547"/>
            <a:ext cx="6594487" cy="162844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Adjust the spacing to adapt to Chinese typesetting, use the reference line in PPT.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256931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4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4FF2DD-7DF1-4C03-B494-E24FA36F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41DB6C5-FD8C-415D-9333-0046F27B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710D20-8D91-41A6-9EBC-7CA2EC64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iŝ1iḍé">
            <a:extLst>
              <a:ext uri="{FF2B5EF4-FFF2-40B4-BE49-F238E27FC236}">
                <a16:creationId xmlns:a16="http://schemas.microsoft.com/office/drawing/2014/main" id="{426C8F24-8DB6-4AD1-B03B-E860E19CC66B}"/>
              </a:ext>
            </a:extLst>
          </p:cNvPr>
          <p:cNvSpPr/>
          <p:nvPr/>
        </p:nvSpPr>
        <p:spPr>
          <a:xfrm rot="18809276">
            <a:off x="3517406" y="2289413"/>
            <a:ext cx="859452" cy="299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ṧľïde">
            <a:extLst>
              <a:ext uri="{FF2B5EF4-FFF2-40B4-BE49-F238E27FC236}">
                <a16:creationId xmlns:a16="http://schemas.microsoft.com/office/drawing/2014/main" id="{5BE4140C-AF7B-461C-BEA8-63A59038D4F8}"/>
              </a:ext>
            </a:extLst>
          </p:cNvPr>
          <p:cNvSpPr/>
          <p:nvPr/>
        </p:nvSpPr>
        <p:spPr>
          <a:xfrm rot="515166">
            <a:off x="2837973" y="2562137"/>
            <a:ext cx="689568" cy="299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śḷïḑe">
            <a:extLst>
              <a:ext uri="{FF2B5EF4-FFF2-40B4-BE49-F238E27FC236}">
                <a16:creationId xmlns:a16="http://schemas.microsoft.com/office/drawing/2014/main" id="{311CAF4A-44A3-42B4-B80B-F80EC2B9A7E7}"/>
              </a:ext>
            </a:extLst>
          </p:cNvPr>
          <p:cNvSpPr/>
          <p:nvPr/>
        </p:nvSpPr>
        <p:spPr>
          <a:xfrm rot="18809276">
            <a:off x="1986956" y="2857471"/>
            <a:ext cx="859452" cy="299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s1iḋê">
            <a:extLst>
              <a:ext uri="{FF2B5EF4-FFF2-40B4-BE49-F238E27FC236}">
                <a16:creationId xmlns:a16="http://schemas.microsoft.com/office/drawing/2014/main" id="{68DC4984-0DA8-4241-AA24-67E630B73EF3}"/>
              </a:ext>
            </a:extLst>
          </p:cNvPr>
          <p:cNvSpPr/>
          <p:nvPr/>
        </p:nvSpPr>
        <p:spPr>
          <a:xfrm rot="20447823">
            <a:off x="1407929" y="3343174"/>
            <a:ext cx="599625" cy="29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îṡḷîďe">
            <a:extLst>
              <a:ext uri="{FF2B5EF4-FFF2-40B4-BE49-F238E27FC236}">
                <a16:creationId xmlns:a16="http://schemas.microsoft.com/office/drawing/2014/main" id="{93103B38-9C13-4301-B0E2-B7EFEDAF7170}"/>
              </a:ext>
            </a:extLst>
          </p:cNvPr>
          <p:cNvSpPr/>
          <p:nvPr/>
        </p:nvSpPr>
        <p:spPr>
          <a:xfrm rot="1200000">
            <a:off x="3856413" y="2126434"/>
            <a:ext cx="899036" cy="247231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is1îďè">
            <a:extLst>
              <a:ext uri="{FF2B5EF4-FFF2-40B4-BE49-F238E27FC236}">
                <a16:creationId xmlns:a16="http://schemas.microsoft.com/office/drawing/2014/main" id="{5AD3C9AE-2BE1-4A99-99E2-A24F487F6897}"/>
              </a:ext>
            </a:extLst>
          </p:cNvPr>
          <p:cNvSpPr/>
          <p:nvPr/>
        </p:nvSpPr>
        <p:spPr>
          <a:xfrm rot="20400000" flipH="1">
            <a:off x="3851826" y="2126434"/>
            <a:ext cx="899036" cy="2472317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iṡḷïďe">
            <a:extLst>
              <a:ext uri="{FF2B5EF4-FFF2-40B4-BE49-F238E27FC236}">
                <a16:creationId xmlns:a16="http://schemas.microsoft.com/office/drawing/2014/main" id="{41C1F0AC-D04A-4628-9DD0-2E62CAC40420}"/>
              </a:ext>
            </a:extLst>
          </p:cNvPr>
          <p:cNvSpPr/>
          <p:nvPr/>
        </p:nvSpPr>
        <p:spPr>
          <a:xfrm rot="1200000">
            <a:off x="3225681" y="2815763"/>
            <a:ext cx="746453" cy="205271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íṣľîḋè">
            <a:extLst>
              <a:ext uri="{FF2B5EF4-FFF2-40B4-BE49-F238E27FC236}">
                <a16:creationId xmlns:a16="http://schemas.microsoft.com/office/drawing/2014/main" id="{D5962EB0-ECD2-4ABF-ACA8-6C669AAA3000}"/>
              </a:ext>
            </a:extLst>
          </p:cNvPr>
          <p:cNvSpPr/>
          <p:nvPr/>
        </p:nvSpPr>
        <p:spPr>
          <a:xfrm rot="20400000" flipH="1">
            <a:off x="3221873" y="2815763"/>
            <a:ext cx="746453" cy="2052718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îṡļîḋè">
            <a:extLst>
              <a:ext uri="{FF2B5EF4-FFF2-40B4-BE49-F238E27FC236}">
                <a16:creationId xmlns:a16="http://schemas.microsoft.com/office/drawing/2014/main" id="{C96D600D-CDC3-41D1-8242-64F5E369CBC0}"/>
              </a:ext>
            </a:extLst>
          </p:cNvPr>
          <p:cNvSpPr/>
          <p:nvPr/>
        </p:nvSpPr>
        <p:spPr>
          <a:xfrm rot="1200000">
            <a:off x="2312515" y="2689253"/>
            <a:ext cx="899036" cy="2472317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ísľíḍê">
            <a:extLst>
              <a:ext uri="{FF2B5EF4-FFF2-40B4-BE49-F238E27FC236}">
                <a16:creationId xmlns:a16="http://schemas.microsoft.com/office/drawing/2014/main" id="{8612378E-41E5-44D8-A820-06B0BEA6E2B1}"/>
              </a:ext>
            </a:extLst>
          </p:cNvPr>
          <p:cNvSpPr/>
          <p:nvPr/>
        </p:nvSpPr>
        <p:spPr>
          <a:xfrm rot="20400000" flipH="1">
            <a:off x="2307928" y="2689253"/>
            <a:ext cx="899036" cy="2472317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ïṩḷiḓê">
            <a:extLst>
              <a:ext uri="{FF2B5EF4-FFF2-40B4-BE49-F238E27FC236}">
                <a16:creationId xmlns:a16="http://schemas.microsoft.com/office/drawing/2014/main" id="{84F1D20A-B706-4A0D-B6F8-B6E35D6B9B47}"/>
              </a:ext>
            </a:extLst>
          </p:cNvPr>
          <p:cNvSpPr/>
          <p:nvPr/>
        </p:nvSpPr>
        <p:spPr>
          <a:xfrm rot="1200000">
            <a:off x="1684362" y="3376002"/>
            <a:ext cx="746453" cy="205271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ïšľíḓe">
            <a:extLst>
              <a:ext uri="{FF2B5EF4-FFF2-40B4-BE49-F238E27FC236}">
                <a16:creationId xmlns:a16="http://schemas.microsoft.com/office/drawing/2014/main" id="{AB72F343-0100-4046-8303-C0BC4DF1A804}"/>
              </a:ext>
            </a:extLst>
          </p:cNvPr>
          <p:cNvSpPr/>
          <p:nvPr/>
        </p:nvSpPr>
        <p:spPr>
          <a:xfrm rot="20400000" flipH="1">
            <a:off x="1680554" y="3376002"/>
            <a:ext cx="746453" cy="2052718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íślïḑé">
            <a:extLst>
              <a:ext uri="{FF2B5EF4-FFF2-40B4-BE49-F238E27FC236}">
                <a16:creationId xmlns:a16="http://schemas.microsoft.com/office/drawing/2014/main" id="{030F9616-FFE2-4954-A10C-C24CC59A9F9B}"/>
              </a:ext>
            </a:extLst>
          </p:cNvPr>
          <p:cNvSpPr/>
          <p:nvPr/>
        </p:nvSpPr>
        <p:spPr>
          <a:xfrm rot="1200000">
            <a:off x="984699" y="3633944"/>
            <a:ext cx="746453" cy="2052718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íš1íḋé">
            <a:extLst>
              <a:ext uri="{FF2B5EF4-FFF2-40B4-BE49-F238E27FC236}">
                <a16:creationId xmlns:a16="http://schemas.microsoft.com/office/drawing/2014/main" id="{881FF58A-4200-4727-B85C-FB1512BAA25E}"/>
              </a:ext>
            </a:extLst>
          </p:cNvPr>
          <p:cNvSpPr/>
          <p:nvPr/>
        </p:nvSpPr>
        <p:spPr>
          <a:xfrm rot="20400000" flipH="1">
            <a:off x="980891" y="3633944"/>
            <a:ext cx="746453" cy="2052718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ṥḻîḋé">
            <a:extLst>
              <a:ext uri="{FF2B5EF4-FFF2-40B4-BE49-F238E27FC236}">
                <a16:creationId xmlns:a16="http://schemas.microsoft.com/office/drawing/2014/main" id="{A09BB5A5-86F2-45E8-92C0-CA6DABE51E89}"/>
              </a:ext>
            </a:extLst>
          </p:cNvPr>
          <p:cNvSpPr/>
          <p:nvPr/>
        </p:nvSpPr>
        <p:spPr>
          <a:xfrm>
            <a:off x="1272742" y="3398076"/>
            <a:ext cx="166563" cy="1665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ṧḻîdè">
            <a:extLst>
              <a:ext uri="{FF2B5EF4-FFF2-40B4-BE49-F238E27FC236}">
                <a16:creationId xmlns:a16="http://schemas.microsoft.com/office/drawing/2014/main" id="{0ADBD021-5C87-4A5A-9623-53AB413FABB1}"/>
              </a:ext>
            </a:extLst>
          </p:cNvPr>
          <p:cNvSpPr/>
          <p:nvPr/>
        </p:nvSpPr>
        <p:spPr>
          <a:xfrm>
            <a:off x="1972404" y="3148236"/>
            <a:ext cx="166563" cy="1665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śḻíďè">
            <a:extLst>
              <a:ext uri="{FF2B5EF4-FFF2-40B4-BE49-F238E27FC236}">
                <a16:creationId xmlns:a16="http://schemas.microsoft.com/office/drawing/2014/main" id="{23E1F0B9-C82E-4EE0-8F6C-D7A6B0439A7E}"/>
              </a:ext>
            </a:extLst>
          </p:cNvPr>
          <p:cNvSpPr/>
          <p:nvPr/>
        </p:nvSpPr>
        <p:spPr>
          <a:xfrm>
            <a:off x="2676458" y="2429943"/>
            <a:ext cx="166563" cy="1665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ïsļíḋê">
            <a:extLst>
              <a:ext uri="{FF2B5EF4-FFF2-40B4-BE49-F238E27FC236}">
                <a16:creationId xmlns:a16="http://schemas.microsoft.com/office/drawing/2014/main" id="{8727F613-00F3-4633-AB17-813F35AD1374}"/>
              </a:ext>
            </a:extLst>
          </p:cNvPr>
          <p:cNvSpPr/>
          <p:nvPr/>
        </p:nvSpPr>
        <p:spPr>
          <a:xfrm>
            <a:off x="3513724" y="2565274"/>
            <a:ext cx="166563" cy="1665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ṩļîďé">
            <a:extLst>
              <a:ext uri="{FF2B5EF4-FFF2-40B4-BE49-F238E27FC236}">
                <a16:creationId xmlns:a16="http://schemas.microsoft.com/office/drawing/2014/main" id="{B09F61E4-9C27-490C-AB62-3596ADDC2E0D}"/>
              </a:ext>
            </a:extLst>
          </p:cNvPr>
          <p:cNvSpPr/>
          <p:nvPr/>
        </p:nvSpPr>
        <p:spPr>
          <a:xfrm>
            <a:off x="4220358" y="1878213"/>
            <a:ext cx="166563" cy="1665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śliḑe">
            <a:extLst>
              <a:ext uri="{FF2B5EF4-FFF2-40B4-BE49-F238E27FC236}">
                <a16:creationId xmlns:a16="http://schemas.microsoft.com/office/drawing/2014/main" id="{442206C2-4F54-466C-98D6-52502EDCE2FE}"/>
              </a:ext>
            </a:extLst>
          </p:cNvPr>
          <p:cNvSpPr txBox="1"/>
          <p:nvPr/>
        </p:nvSpPr>
        <p:spPr>
          <a:xfrm>
            <a:off x="1032850" y="2940034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5"/>
                </a:solidFill>
              </a:rPr>
              <a:t>30%</a:t>
            </a:r>
          </a:p>
        </p:txBody>
      </p:sp>
      <p:sp>
        <p:nvSpPr>
          <p:cNvPr id="21" name="ï$ļîḍê">
            <a:extLst>
              <a:ext uri="{FF2B5EF4-FFF2-40B4-BE49-F238E27FC236}">
                <a16:creationId xmlns:a16="http://schemas.microsoft.com/office/drawing/2014/main" id="{CB483835-E8F9-4C9C-A4EC-541B11052091}"/>
              </a:ext>
            </a:extLst>
          </p:cNvPr>
          <p:cNvSpPr txBox="1"/>
          <p:nvPr/>
        </p:nvSpPr>
        <p:spPr>
          <a:xfrm>
            <a:off x="1732515" y="2676314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20%</a:t>
            </a:r>
          </a:p>
        </p:txBody>
      </p:sp>
      <p:sp>
        <p:nvSpPr>
          <p:cNvPr id="22" name="iŝlïḍè">
            <a:extLst>
              <a:ext uri="{FF2B5EF4-FFF2-40B4-BE49-F238E27FC236}">
                <a16:creationId xmlns:a16="http://schemas.microsoft.com/office/drawing/2014/main" id="{802BC53C-802A-484C-87CF-B40CA7DE34B9}"/>
              </a:ext>
            </a:extLst>
          </p:cNvPr>
          <p:cNvSpPr txBox="1"/>
          <p:nvPr/>
        </p:nvSpPr>
        <p:spPr>
          <a:xfrm>
            <a:off x="2436570" y="2010073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3"/>
                </a:solidFill>
              </a:rPr>
              <a:t>70%</a:t>
            </a:r>
          </a:p>
        </p:txBody>
      </p:sp>
      <p:sp>
        <p:nvSpPr>
          <p:cNvPr id="23" name="ïš1îḑe">
            <a:extLst>
              <a:ext uri="{FF2B5EF4-FFF2-40B4-BE49-F238E27FC236}">
                <a16:creationId xmlns:a16="http://schemas.microsoft.com/office/drawing/2014/main" id="{B9F6CF69-6EF6-4DAE-8B7B-36BCACE5ADB3}"/>
              </a:ext>
            </a:extLst>
          </p:cNvPr>
          <p:cNvSpPr txBox="1"/>
          <p:nvPr/>
        </p:nvSpPr>
        <p:spPr>
          <a:xfrm>
            <a:off x="3274708" y="2121112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</a:rPr>
              <a:t>35%</a:t>
            </a:r>
          </a:p>
        </p:txBody>
      </p:sp>
      <p:sp>
        <p:nvSpPr>
          <p:cNvPr id="24" name="iśliḍê">
            <a:extLst>
              <a:ext uri="{FF2B5EF4-FFF2-40B4-BE49-F238E27FC236}">
                <a16:creationId xmlns:a16="http://schemas.microsoft.com/office/drawing/2014/main" id="{F986DDFE-A7B1-4557-91F5-73BD40582BED}"/>
              </a:ext>
            </a:extLst>
          </p:cNvPr>
          <p:cNvSpPr txBox="1"/>
          <p:nvPr/>
        </p:nvSpPr>
        <p:spPr>
          <a:xfrm>
            <a:off x="3979591" y="1440991"/>
            <a:ext cx="646342" cy="50783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50%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5303F15-9F7B-47D9-AC19-080B1B4B264C}"/>
              </a:ext>
            </a:extLst>
          </p:cNvPr>
          <p:cNvCxnSpPr>
            <a:cxnSpLocks/>
          </p:cNvCxnSpPr>
          <p:nvPr/>
        </p:nvCxnSpPr>
        <p:spPr>
          <a:xfrm flipV="1">
            <a:off x="1439305" y="4517136"/>
            <a:ext cx="3783826" cy="1423819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śḻíḓê">
            <a:extLst>
              <a:ext uri="{FF2B5EF4-FFF2-40B4-BE49-F238E27FC236}">
                <a16:creationId xmlns:a16="http://schemas.microsoft.com/office/drawing/2014/main" id="{9A28E49C-EA10-4F19-A2C9-C5FE2033EEE6}"/>
              </a:ext>
            </a:extLst>
          </p:cNvPr>
          <p:cNvSpPr/>
          <p:nvPr/>
        </p:nvSpPr>
        <p:spPr bwMode="auto">
          <a:xfrm>
            <a:off x="1850788" y="5669746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7" name="iśḷîḑé">
            <a:extLst>
              <a:ext uri="{FF2B5EF4-FFF2-40B4-BE49-F238E27FC236}">
                <a16:creationId xmlns:a16="http://schemas.microsoft.com/office/drawing/2014/main" id="{7D9E9921-B638-4DC6-9598-7380E401CDBE}"/>
              </a:ext>
            </a:extLst>
          </p:cNvPr>
          <p:cNvSpPr/>
          <p:nvPr/>
        </p:nvSpPr>
        <p:spPr bwMode="auto">
          <a:xfrm>
            <a:off x="2556717" y="5397934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8" name="ïsḷîḋè">
            <a:extLst>
              <a:ext uri="{FF2B5EF4-FFF2-40B4-BE49-F238E27FC236}">
                <a16:creationId xmlns:a16="http://schemas.microsoft.com/office/drawing/2014/main" id="{4FC3A024-D1A3-4AB5-9246-3646CFEF71EE}"/>
              </a:ext>
            </a:extLst>
          </p:cNvPr>
          <p:cNvSpPr/>
          <p:nvPr/>
        </p:nvSpPr>
        <p:spPr bwMode="auto">
          <a:xfrm>
            <a:off x="3262646" y="5126124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9" name="ïṩ1íďe">
            <a:extLst>
              <a:ext uri="{FF2B5EF4-FFF2-40B4-BE49-F238E27FC236}">
                <a16:creationId xmlns:a16="http://schemas.microsoft.com/office/drawing/2014/main" id="{EFCD4698-11DE-46E6-BEAB-6EBACB533422}"/>
              </a:ext>
            </a:extLst>
          </p:cNvPr>
          <p:cNvSpPr/>
          <p:nvPr/>
        </p:nvSpPr>
        <p:spPr bwMode="auto">
          <a:xfrm>
            <a:off x="3968575" y="4854314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0" name="î$ḷide">
            <a:extLst>
              <a:ext uri="{FF2B5EF4-FFF2-40B4-BE49-F238E27FC236}">
                <a16:creationId xmlns:a16="http://schemas.microsoft.com/office/drawing/2014/main" id="{96D2DFF2-6F34-43B2-8A63-95E2BDC5294F}"/>
              </a:ext>
            </a:extLst>
          </p:cNvPr>
          <p:cNvSpPr/>
          <p:nvPr/>
        </p:nvSpPr>
        <p:spPr bwMode="auto">
          <a:xfrm>
            <a:off x="4674504" y="4582504"/>
            <a:ext cx="202992" cy="2029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1" name="ïşḷïḑe">
            <a:extLst>
              <a:ext uri="{FF2B5EF4-FFF2-40B4-BE49-F238E27FC236}">
                <a16:creationId xmlns:a16="http://schemas.microsoft.com/office/drawing/2014/main" id="{916AB4B8-7ABA-4054-BA2D-8DD57A7A015D}"/>
              </a:ext>
            </a:extLst>
          </p:cNvPr>
          <p:cNvSpPr txBox="1"/>
          <p:nvPr/>
        </p:nvSpPr>
        <p:spPr>
          <a:xfrm>
            <a:off x="1823731" y="5712687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sp>
        <p:nvSpPr>
          <p:cNvPr id="32" name="iṧḻíḑe">
            <a:extLst>
              <a:ext uri="{FF2B5EF4-FFF2-40B4-BE49-F238E27FC236}">
                <a16:creationId xmlns:a16="http://schemas.microsoft.com/office/drawing/2014/main" id="{DCEDACCB-F42D-4BF2-B488-94961E6BA13B}"/>
              </a:ext>
            </a:extLst>
          </p:cNvPr>
          <p:cNvSpPr txBox="1"/>
          <p:nvPr/>
        </p:nvSpPr>
        <p:spPr>
          <a:xfrm>
            <a:off x="2515699" y="5447766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sp>
        <p:nvSpPr>
          <p:cNvPr id="33" name="íslíďè">
            <a:extLst>
              <a:ext uri="{FF2B5EF4-FFF2-40B4-BE49-F238E27FC236}">
                <a16:creationId xmlns:a16="http://schemas.microsoft.com/office/drawing/2014/main" id="{9B181E5F-8697-49FA-B16A-0108CF66CA7F}"/>
              </a:ext>
            </a:extLst>
          </p:cNvPr>
          <p:cNvSpPr txBox="1"/>
          <p:nvPr/>
        </p:nvSpPr>
        <p:spPr>
          <a:xfrm>
            <a:off x="3203993" y="5157841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sp>
        <p:nvSpPr>
          <p:cNvPr id="34" name="iṡ1ïḋê">
            <a:extLst>
              <a:ext uri="{FF2B5EF4-FFF2-40B4-BE49-F238E27FC236}">
                <a16:creationId xmlns:a16="http://schemas.microsoft.com/office/drawing/2014/main" id="{0B5076DC-BF3F-464C-85FD-CF4B5BDBE2E4}"/>
              </a:ext>
            </a:extLst>
          </p:cNvPr>
          <p:cNvSpPr txBox="1"/>
          <p:nvPr/>
        </p:nvSpPr>
        <p:spPr>
          <a:xfrm>
            <a:off x="3932464" y="4929013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sp>
        <p:nvSpPr>
          <p:cNvPr id="35" name="ïṧľïḓé">
            <a:extLst>
              <a:ext uri="{FF2B5EF4-FFF2-40B4-BE49-F238E27FC236}">
                <a16:creationId xmlns:a16="http://schemas.microsoft.com/office/drawing/2014/main" id="{8A543D7E-0AD3-4811-B71A-4C5DF209C01B}"/>
              </a:ext>
            </a:extLst>
          </p:cNvPr>
          <p:cNvSpPr txBox="1"/>
          <p:nvPr/>
        </p:nvSpPr>
        <p:spPr>
          <a:xfrm>
            <a:off x="4612566" y="4680647"/>
            <a:ext cx="945032" cy="477194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1200" b="1" dirty="0"/>
              <a:t>key word</a:t>
            </a:r>
            <a:endParaRPr lang="zh-CN" altLang="en-US" sz="1200" b="1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F35CF63-4145-4572-B0BC-C5101117DB0B}"/>
              </a:ext>
            </a:extLst>
          </p:cNvPr>
          <p:cNvCxnSpPr>
            <a:cxnSpLocks/>
          </p:cNvCxnSpPr>
          <p:nvPr/>
        </p:nvCxnSpPr>
        <p:spPr>
          <a:xfrm>
            <a:off x="6096000" y="2529000"/>
            <a:ext cx="5424488" cy="0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47CFCA7-567B-4D33-AC60-47C49D0DC621}"/>
              </a:ext>
            </a:extLst>
          </p:cNvPr>
          <p:cNvCxnSpPr>
            <a:cxnSpLocks/>
          </p:cNvCxnSpPr>
          <p:nvPr/>
        </p:nvCxnSpPr>
        <p:spPr>
          <a:xfrm>
            <a:off x="6096000" y="4464000"/>
            <a:ext cx="542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iş1îḓé">
            <a:extLst>
              <a:ext uri="{FF2B5EF4-FFF2-40B4-BE49-F238E27FC236}">
                <a16:creationId xmlns:a16="http://schemas.microsoft.com/office/drawing/2014/main" id="{CB7B4195-79EF-4831-8039-A9E0BA66A42D}"/>
              </a:ext>
            </a:extLst>
          </p:cNvPr>
          <p:cNvSpPr txBox="1"/>
          <p:nvPr/>
        </p:nvSpPr>
        <p:spPr>
          <a:xfrm>
            <a:off x="6546000" y="2940034"/>
            <a:ext cx="4974488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9" name="ïSļîḑè">
            <a:extLst>
              <a:ext uri="{FF2B5EF4-FFF2-40B4-BE49-F238E27FC236}">
                <a16:creationId xmlns:a16="http://schemas.microsoft.com/office/drawing/2014/main" id="{7C4B328F-B43A-4F76-AC24-7273196C6997}"/>
              </a:ext>
            </a:extLst>
          </p:cNvPr>
          <p:cNvSpPr txBox="1"/>
          <p:nvPr/>
        </p:nvSpPr>
        <p:spPr>
          <a:xfrm>
            <a:off x="6546000" y="3528367"/>
            <a:ext cx="4974487" cy="9866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40" name="îśḷïďé">
            <a:extLst>
              <a:ext uri="{FF2B5EF4-FFF2-40B4-BE49-F238E27FC236}">
                <a16:creationId xmlns:a16="http://schemas.microsoft.com/office/drawing/2014/main" id="{3F05B0B5-C52F-45CF-BAE0-AF8B22BF7A5D}"/>
              </a:ext>
            </a:extLst>
          </p:cNvPr>
          <p:cNvSpPr txBox="1"/>
          <p:nvPr/>
        </p:nvSpPr>
        <p:spPr>
          <a:xfrm>
            <a:off x="6546000" y="4569510"/>
            <a:ext cx="4974488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41" name="ïsľiďê">
            <a:extLst>
              <a:ext uri="{FF2B5EF4-FFF2-40B4-BE49-F238E27FC236}">
                <a16:creationId xmlns:a16="http://schemas.microsoft.com/office/drawing/2014/main" id="{8AB5AE53-742F-4361-B7E0-4F59FB00C809}"/>
              </a:ext>
            </a:extLst>
          </p:cNvPr>
          <p:cNvSpPr txBox="1"/>
          <p:nvPr/>
        </p:nvSpPr>
        <p:spPr>
          <a:xfrm>
            <a:off x="6546000" y="5157843"/>
            <a:ext cx="4974487" cy="9866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Supporting text here.</a:t>
            </a:r>
          </a:p>
          <a:p>
            <a:pPr marL="228594" indent="-228594">
              <a:lnSpc>
                <a:spcPct val="13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47" name="i$ļïdê">
            <a:extLst>
              <a:ext uri="{FF2B5EF4-FFF2-40B4-BE49-F238E27FC236}">
                <a16:creationId xmlns:a16="http://schemas.microsoft.com/office/drawing/2014/main" id="{D69BC200-B183-4505-8E89-F4E327D7A332}"/>
              </a:ext>
            </a:extLst>
          </p:cNvPr>
          <p:cNvSpPr/>
          <p:nvPr/>
        </p:nvSpPr>
        <p:spPr>
          <a:xfrm>
            <a:off x="6008181" y="3028663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8" name="îśḻíḍé">
            <a:extLst>
              <a:ext uri="{FF2B5EF4-FFF2-40B4-BE49-F238E27FC236}">
                <a16:creationId xmlns:a16="http://schemas.microsoft.com/office/drawing/2014/main" id="{37043EE4-6A84-43A0-A214-A81564E13424}"/>
              </a:ext>
            </a:extLst>
          </p:cNvPr>
          <p:cNvSpPr/>
          <p:nvPr/>
        </p:nvSpPr>
        <p:spPr bwMode="auto">
          <a:xfrm>
            <a:off x="6139972" y="3163129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45" name="ïşľîḓê">
            <a:extLst>
              <a:ext uri="{FF2B5EF4-FFF2-40B4-BE49-F238E27FC236}">
                <a16:creationId xmlns:a16="http://schemas.microsoft.com/office/drawing/2014/main" id="{4094044F-A365-4A3A-A7E3-A165CD3B6AC6}"/>
              </a:ext>
            </a:extLst>
          </p:cNvPr>
          <p:cNvSpPr/>
          <p:nvPr/>
        </p:nvSpPr>
        <p:spPr>
          <a:xfrm>
            <a:off x="6008180" y="4628066"/>
            <a:ext cx="537820" cy="537824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6" name="ïṥḷîḋê">
            <a:extLst>
              <a:ext uri="{FF2B5EF4-FFF2-40B4-BE49-F238E27FC236}">
                <a16:creationId xmlns:a16="http://schemas.microsoft.com/office/drawing/2014/main" id="{B1B8CB8D-4F18-4ACC-B937-52F9639033E8}"/>
              </a:ext>
            </a:extLst>
          </p:cNvPr>
          <p:cNvSpPr/>
          <p:nvPr/>
        </p:nvSpPr>
        <p:spPr bwMode="auto">
          <a:xfrm>
            <a:off x="6139971" y="4762532"/>
            <a:ext cx="274236" cy="26888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44" name="iṧḻîdé">
            <a:extLst>
              <a:ext uri="{FF2B5EF4-FFF2-40B4-BE49-F238E27FC236}">
                <a16:creationId xmlns:a16="http://schemas.microsoft.com/office/drawing/2014/main" id="{33E8CAD4-A4D7-42A9-B156-6444BEDC7AA2}"/>
              </a:ext>
            </a:extLst>
          </p:cNvPr>
          <p:cNvSpPr txBox="1"/>
          <p:nvPr/>
        </p:nvSpPr>
        <p:spPr>
          <a:xfrm>
            <a:off x="6008180" y="1125538"/>
            <a:ext cx="5512308" cy="14034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02937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0C09E-8D23-48A3-9D02-22D80277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02E1E4-AFC6-4458-A5A5-EAFA2F42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D4E32E-5DC1-4B80-8F45-AAD0E66F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17" name="ïślïḑê">
            <a:extLst>
              <a:ext uri="{FF2B5EF4-FFF2-40B4-BE49-F238E27FC236}">
                <a16:creationId xmlns:a16="http://schemas.microsoft.com/office/drawing/2014/main" id="{4CBFAA41-2561-4978-86A4-7FC2755343E8}"/>
              </a:ext>
            </a:extLst>
          </p:cNvPr>
          <p:cNvSpPr/>
          <p:nvPr/>
        </p:nvSpPr>
        <p:spPr bwMode="auto">
          <a:xfrm>
            <a:off x="7120503" y="3094690"/>
            <a:ext cx="854075" cy="8493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8" name="ïś1îḑé">
            <a:extLst>
              <a:ext uri="{FF2B5EF4-FFF2-40B4-BE49-F238E27FC236}">
                <a16:creationId xmlns:a16="http://schemas.microsoft.com/office/drawing/2014/main" id="{D0E9AC1A-40AD-42BD-A04B-A8DAF764F336}"/>
              </a:ext>
            </a:extLst>
          </p:cNvPr>
          <p:cNvSpPr/>
          <p:nvPr/>
        </p:nvSpPr>
        <p:spPr>
          <a:xfrm>
            <a:off x="5703639" y="1695435"/>
            <a:ext cx="854075" cy="8540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iṧ1ïḓè">
            <a:extLst>
              <a:ext uri="{FF2B5EF4-FFF2-40B4-BE49-F238E27FC236}">
                <a16:creationId xmlns:a16="http://schemas.microsoft.com/office/drawing/2014/main" id="{43AB1520-92D8-4D67-BAE0-63FF1105C3BD}"/>
              </a:ext>
            </a:extLst>
          </p:cNvPr>
          <p:cNvSpPr/>
          <p:nvPr/>
        </p:nvSpPr>
        <p:spPr bwMode="auto">
          <a:xfrm>
            <a:off x="4172744" y="1470011"/>
            <a:ext cx="2611438" cy="1450975"/>
          </a:xfrm>
          <a:custGeom>
            <a:avLst/>
            <a:gdLst>
              <a:gd name="T0" fmla="*/ 196 w 260"/>
              <a:gd name="T1" fmla="*/ 0 h 145"/>
              <a:gd name="T2" fmla="*/ 0 w 260"/>
              <a:gd name="T3" fmla="*/ 145 h 145"/>
              <a:gd name="T4" fmla="*/ 169 w 260"/>
              <a:gd name="T5" fmla="*/ 125 h 145"/>
              <a:gd name="T6" fmla="*/ 169 w 260"/>
              <a:gd name="T7" fmla="*/ 125 h 145"/>
              <a:gd name="T8" fmla="*/ 196 w 260"/>
              <a:gd name="T9" fmla="*/ 130 h 145"/>
              <a:gd name="T10" fmla="*/ 260 w 260"/>
              <a:gd name="T11" fmla="*/ 65 h 145"/>
              <a:gd name="T12" fmla="*/ 196 w 260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145">
                <a:moveTo>
                  <a:pt x="196" y="0"/>
                </a:moveTo>
                <a:cubicBezTo>
                  <a:pt x="104" y="0"/>
                  <a:pt x="26" y="61"/>
                  <a:pt x="0" y="145"/>
                </a:cubicBezTo>
                <a:cubicBezTo>
                  <a:pt x="34" y="103"/>
                  <a:pt x="93" y="88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77" y="128"/>
                  <a:pt x="186" y="130"/>
                  <a:pt x="196" y="130"/>
                </a:cubicBezTo>
                <a:cubicBezTo>
                  <a:pt x="231" y="130"/>
                  <a:pt x="260" y="101"/>
                  <a:pt x="260" y="65"/>
                </a:cubicBezTo>
                <a:cubicBezTo>
                  <a:pt x="260" y="29"/>
                  <a:pt x="231" y="0"/>
                  <a:pt x="19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íśľîďe">
            <a:extLst>
              <a:ext uri="{FF2B5EF4-FFF2-40B4-BE49-F238E27FC236}">
                <a16:creationId xmlns:a16="http://schemas.microsoft.com/office/drawing/2014/main" id="{1B9FA23E-DC5E-4536-9ACF-405F3CF24E23}"/>
              </a:ext>
            </a:extLst>
          </p:cNvPr>
          <p:cNvSpPr/>
          <p:nvPr/>
        </p:nvSpPr>
        <p:spPr bwMode="auto">
          <a:xfrm>
            <a:off x="4921938" y="1359000"/>
            <a:ext cx="628756" cy="62524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ïṧľiḑê">
            <a:extLst>
              <a:ext uri="{FF2B5EF4-FFF2-40B4-BE49-F238E27FC236}">
                <a16:creationId xmlns:a16="http://schemas.microsoft.com/office/drawing/2014/main" id="{C2C89290-B1FA-47B3-B013-C434BC82CE7D}"/>
              </a:ext>
            </a:extLst>
          </p:cNvPr>
          <p:cNvSpPr/>
          <p:nvPr/>
        </p:nvSpPr>
        <p:spPr bwMode="auto">
          <a:xfrm>
            <a:off x="6734969" y="1560498"/>
            <a:ext cx="1455738" cy="2600325"/>
          </a:xfrm>
          <a:custGeom>
            <a:avLst/>
            <a:gdLst>
              <a:gd name="T0" fmla="*/ 0 w 145"/>
              <a:gd name="T1" fmla="*/ 0 h 260"/>
              <a:gd name="T2" fmla="*/ 20 w 145"/>
              <a:gd name="T3" fmla="*/ 169 h 260"/>
              <a:gd name="T4" fmla="*/ 20 w 145"/>
              <a:gd name="T5" fmla="*/ 169 h 260"/>
              <a:gd name="T6" fmla="*/ 15 w 145"/>
              <a:gd name="T7" fmla="*/ 195 h 260"/>
              <a:gd name="T8" fmla="*/ 80 w 145"/>
              <a:gd name="T9" fmla="*/ 260 h 260"/>
              <a:gd name="T10" fmla="*/ 145 w 145"/>
              <a:gd name="T11" fmla="*/ 195 h 260"/>
              <a:gd name="T12" fmla="*/ 0 w 145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260">
                <a:moveTo>
                  <a:pt x="0" y="0"/>
                </a:moveTo>
                <a:cubicBezTo>
                  <a:pt x="42" y="34"/>
                  <a:pt x="57" y="92"/>
                  <a:pt x="20" y="169"/>
                </a:cubicBezTo>
                <a:cubicBezTo>
                  <a:pt x="20" y="169"/>
                  <a:pt x="20" y="169"/>
                  <a:pt x="20" y="169"/>
                </a:cubicBezTo>
                <a:cubicBezTo>
                  <a:pt x="17" y="177"/>
                  <a:pt x="15" y="186"/>
                  <a:pt x="15" y="195"/>
                </a:cubicBezTo>
                <a:cubicBezTo>
                  <a:pt x="15" y="231"/>
                  <a:pt x="44" y="260"/>
                  <a:pt x="80" y="260"/>
                </a:cubicBezTo>
                <a:cubicBezTo>
                  <a:pt x="116" y="260"/>
                  <a:pt x="145" y="231"/>
                  <a:pt x="145" y="195"/>
                </a:cubicBezTo>
                <a:cubicBezTo>
                  <a:pt x="145" y="103"/>
                  <a:pt x="84" y="26"/>
                  <a:pt x="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îṡḻîḑê">
            <a:extLst>
              <a:ext uri="{FF2B5EF4-FFF2-40B4-BE49-F238E27FC236}">
                <a16:creationId xmlns:a16="http://schemas.microsoft.com/office/drawing/2014/main" id="{2B96EF05-DC6E-4289-B116-8EBE6CE76DBF}"/>
              </a:ext>
            </a:extLst>
          </p:cNvPr>
          <p:cNvSpPr/>
          <p:nvPr/>
        </p:nvSpPr>
        <p:spPr bwMode="auto">
          <a:xfrm>
            <a:off x="5488781" y="4110023"/>
            <a:ext cx="2611438" cy="1441450"/>
          </a:xfrm>
          <a:custGeom>
            <a:avLst/>
            <a:gdLst>
              <a:gd name="T0" fmla="*/ 91 w 260"/>
              <a:gd name="T1" fmla="*/ 20 h 144"/>
              <a:gd name="T2" fmla="*/ 91 w 260"/>
              <a:gd name="T3" fmla="*/ 20 h 144"/>
              <a:gd name="T4" fmla="*/ 65 w 260"/>
              <a:gd name="T5" fmla="*/ 14 h 144"/>
              <a:gd name="T6" fmla="*/ 0 w 260"/>
              <a:gd name="T7" fmla="*/ 79 h 144"/>
              <a:gd name="T8" fmla="*/ 65 w 260"/>
              <a:gd name="T9" fmla="*/ 144 h 144"/>
              <a:gd name="T10" fmla="*/ 260 w 260"/>
              <a:gd name="T11" fmla="*/ 0 h 144"/>
              <a:gd name="T12" fmla="*/ 91 w 260"/>
              <a:gd name="T13" fmla="*/ 2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144">
                <a:moveTo>
                  <a:pt x="91" y="20"/>
                </a:moveTo>
                <a:cubicBezTo>
                  <a:pt x="91" y="20"/>
                  <a:pt x="91" y="20"/>
                  <a:pt x="91" y="20"/>
                </a:cubicBezTo>
                <a:cubicBezTo>
                  <a:pt x="83" y="16"/>
                  <a:pt x="74" y="14"/>
                  <a:pt x="65" y="14"/>
                </a:cubicBezTo>
                <a:cubicBezTo>
                  <a:pt x="29" y="14"/>
                  <a:pt x="0" y="44"/>
                  <a:pt x="0" y="79"/>
                </a:cubicBezTo>
                <a:cubicBezTo>
                  <a:pt x="0" y="115"/>
                  <a:pt x="29" y="144"/>
                  <a:pt x="65" y="144"/>
                </a:cubicBezTo>
                <a:cubicBezTo>
                  <a:pt x="157" y="144"/>
                  <a:pt x="234" y="83"/>
                  <a:pt x="260" y="0"/>
                </a:cubicBezTo>
                <a:cubicBezTo>
                  <a:pt x="226" y="42"/>
                  <a:pt x="168" y="56"/>
                  <a:pt x="91" y="2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ïš1íḋê">
            <a:extLst>
              <a:ext uri="{FF2B5EF4-FFF2-40B4-BE49-F238E27FC236}">
                <a16:creationId xmlns:a16="http://schemas.microsoft.com/office/drawing/2014/main" id="{65BDA644-803C-4ABA-BD45-7C1C799914FA}"/>
              </a:ext>
            </a:extLst>
          </p:cNvPr>
          <p:cNvSpPr/>
          <p:nvPr/>
        </p:nvSpPr>
        <p:spPr bwMode="auto">
          <a:xfrm>
            <a:off x="4091781" y="2860661"/>
            <a:ext cx="1447800" cy="2600325"/>
          </a:xfrm>
          <a:custGeom>
            <a:avLst/>
            <a:gdLst>
              <a:gd name="T0" fmla="*/ 124 w 144"/>
              <a:gd name="T1" fmla="*/ 91 h 260"/>
              <a:gd name="T2" fmla="*/ 124 w 144"/>
              <a:gd name="T3" fmla="*/ 91 h 260"/>
              <a:gd name="T4" fmla="*/ 129 w 144"/>
              <a:gd name="T5" fmla="*/ 65 h 260"/>
              <a:gd name="T6" fmla="*/ 64 w 144"/>
              <a:gd name="T7" fmla="*/ 0 h 260"/>
              <a:gd name="T8" fmla="*/ 0 w 144"/>
              <a:gd name="T9" fmla="*/ 65 h 260"/>
              <a:gd name="T10" fmla="*/ 144 w 144"/>
              <a:gd name="T11" fmla="*/ 260 h 260"/>
              <a:gd name="T12" fmla="*/ 124 w 144"/>
              <a:gd name="T13" fmla="*/ 9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60">
                <a:moveTo>
                  <a:pt x="124" y="91"/>
                </a:moveTo>
                <a:cubicBezTo>
                  <a:pt x="124" y="91"/>
                  <a:pt x="124" y="91"/>
                  <a:pt x="124" y="91"/>
                </a:cubicBezTo>
                <a:cubicBezTo>
                  <a:pt x="127" y="83"/>
                  <a:pt x="129" y="75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157"/>
                  <a:pt x="60" y="235"/>
                  <a:pt x="144" y="260"/>
                </a:cubicBezTo>
                <a:cubicBezTo>
                  <a:pt x="102" y="227"/>
                  <a:pt x="88" y="168"/>
                  <a:pt x="124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ísľîḑè">
            <a:extLst>
              <a:ext uri="{FF2B5EF4-FFF2-40B4-BE49-F238E27FC236}">
                <a16:creationId xmlns:a16="http://schemas.microsoft.com/office/drawing/2014/main" id="{3ED2B58A-94D3-4B59-9A63-E77ABD6A839A}"/>
              </a:ext>
            </a:extLst>
          </p:cNvPr>
          <p:cNvSpPr/>
          <p:nvPr/>
        </p:nvSpPr>
        <p:spPr bwMode="auto">
          <a:xfrm>
            <a:off x="7785841" y="2838549"/>
            <a:ext cx="628756" cy="62524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6" name="iṧ1iḍé">
            <a:extLst>
              <a:ext uri="{FF2B5EF4-FFF2-40B4-BE49-F238E27FC236}">
                <a16:creationId xmlns:a16="http://schemas.microsoft.com/office/drawing/2014/main" id="{5923BC45-786E-4D98-8D98-C05AE88834BC}"/>
              </a:ext>
            </a:extLst>
          </p:cNvPr>
          <p:cNvSpPr txBox="1"/>
          <p:nvPr/>
        </p:nvSpPr>
        <p:spPr>
          <a:xfrm>
            <a:off x="5608067" y="3558977"/>
            <a:ext cx="1069529" cy="217903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7" name="ïśľidé">
            <a:extLst>
              <a:ext uri="{FF2B5EF4-FFF2-40B4-BE49-F238E27FC236}">
                <a16:creationId xmlns:a16="http://schemas.microsoft.com/office/drawing/2014/main" id="{A32C4348-5A61-4D83-8AE0-8C6AF48BFEA3}"/>
              </a:ext>
            </a:extLst>
          </p:cNvPr>
          <p:cNvSpPr txBox="1"/>
          <p:nvPr/>
        </p:nvSpPr>
        <p:spPr>
          <a:xfrm>
            <a:off x="5609933" y="3383970"/>
            <a:ext cx="763138" cy="13057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8" name="íşḷiďe">
            <a:extLst>
              <a:ext uri="{FF2B5EF4-FFF2-40B4-BE49-F238E27FC236}">
                <a16:creationId xmlns:a16="http://schemas.microsoft.com/office/drawing/2014/main" id="{218FB125-76F1-4384-9B7D-022F3ED645DD}"/>
              </a:ext>
            </a:extLst>
          </p:cNvPr>
          <p:cNvSpPr txBox="1"/>
          <p:nvPr/>
        </p:nvSpPr>
        <p:spPr>
          <a:xfrm>
            <a:off x="6011268" y="3141649"/>
            <a:ext cx="476679" cy="19567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ïṥlídê">
            <a:extLst>
              <a:ext uri="{FF2B5EF4-FFF2-40B4-BE49-F238E27FC236}">
                <a16:creationId xmlns:a16="http://schemas.microsoft.com/office/drawing/2014/main" id="{0AAEE641-CDE1-4031-AE47-4A294479C502}"/>
              </a:ext>
            </a:extLst>
          </p:cNvPr>
          <p:cNvSpPr/>
          <p:nvPr/>
        </p:nvSpPr>
        <p:spPr>
          <a:xfrm>
            <a:off x="5608067" y="3141648"/>
            <a:ext cx="353804" cy="18252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4" name="íš1îḋê">
            <a:extLst>
              <a:ext uri="{FF2B5EF4-FFF2-40B4-BE49-F238E27FC236}">
                <a16:creationId xmlns:a16="http://schemas.microsoft.com/office/drawing/2014/main" id="{C8A08C74-8D47-4662-BC09-DFFA1B119411}"/>
              </a:ext>
            </a:extLst>
          </p:cNvPr>
          <p:cNvSpPr/>
          <p:nvPr/>
        </p:nvSpPr>
        <p:spPr>
          <a:xfrm>
            <a:off x="5608066" y="3141648"/>
            <a:ext cx="106141" cy="182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" name="î$liďê">
            <a:extLst>
              <a:ext uri="{FF2B5EF4-FFF2-40B4-BE49-F238E27FC236}">
                <a16:creationId xmlns:a16="http://schemas.microsoft.com/office/drawing/2014/main" id="{188598EB-8F13-412A-B16C-614110BFA2B0}"/>
              </a:ext>
            </a:extLst>
          </p:cNvPr>
          <p:cNvSpPr/>
          <p:nvPr/>
        </p:nvSpPr>
        <p:spPr>
          <a:xfrm>
            <a:off x="6422469" y="3258098"/>
            <a:ext cx="255127" cy="254742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6" name="ïṥ1íḑè">
            <a:extLst>
              <a:ext uri="{FF2B5EF4-FFF2-40B4-BE49-F238E27FC236}">
                <a16:creationId xmlns:a16="http://schemas.microsoft.com/office/drawing/2014/main" id="{A5E464C5-307E-46E8-8EEB-83CAB7E0052B}"/>
              </a:ext>
            </a:extLst>
          </p:cNvPr>
          <p:cNvSpPr/>
          <p:nvPr/>
        </p:nvSpPr>
        <p:spPr bwMode="auto">
          <a:xfrm>
            <a:off x="6217011" y="5238849"/>
            <a:ext cx="628756" cy="62524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íṣḷíďè">
            <a:extLst>
              <a:ext uri="{FF2B5EF4-FFF2-40B4-BE49-F238E27FC236}">
                <a16:creationId xmlns:a16="http://schemas.microsoft.com/office/drawing/2014/main" id="{DC18754F-50B5-4EAF-8BD9-2837707F2551}"/>
              </a:ext>
            </a:extLst>
          </p:cNvPr>
          <p:cNvSpPr/>
          <p:nvPr/>
        </p:nvSpPr>
        <p:spPr bwMode="auto">
          <a:xfrm>
            <a:off x="3777403" y="3558977"/>
            <a:ext cx="628756" cy="62524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Q4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8" name="i$líḓê">
            <a:extLst>
              <a:ext uri="{FF2B5EF4-FFF2-40B4-BE49-F238E27FC236}">
                <a16:creationId xmlns:a16="http://schemas.microsoft.com/office/drawing/2014/main" id="{C8BB83AC-36CF-466B-8504-EE89C7AE8BEE}"/>
              </a:ext>
            </a:extLst>
          </p:cNvPr>
          <p:cNvSpPr txBox="1"/>
          <p:nvPr/>
        </p:nvSpPr>
        <p:spPr>
          <a:xfrm>
            <a:off x="5478463" y="2023050"/>
            <a:ext cx="1005940" cy="29859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29" name="iṧḷiḓè">
            <a:extLst>
              <a:ext uri="{FF2B5EF4-FFF2-40B4-BE49-F238E27FC236}">
                <a16:creationId xmlns:a16="http://schemas.microsoft.com/office/drawing/2014/main" id="{2766D4AA-00E2-45B3-9168-CC8218BDB543}"/>
              </a:ext>
            </a:extLst>
          </p:cNvPr>
          <p:cNvSpPr txBox="1"/>
          <p:nvPr/>
        </p:nvSpPr>
        <p:spPr>
          <a:xfrm>
            <a:off x="7039494" y="3488312"/>
            <a:ext cx="1005940" cy="29859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30" name="îś1îḑê">
            <a:extLst>
              <a:ext uri="{FF2B5EF4-FFF2-40B4-BE49-F238E27FC236}">
                <a16:creationId xmlns:a16="http://schemas.microsoft.com/office/drawing/2014/main" id="{6618B4EE-D7F8-4465-87EB-CAE0887A9D16}"/>
              </a:ext>
            </a:extLst>
          </p:cNvPr>
          <p:cNvSpPr txBox="1"/>
          <p:nvPr/>
        </p:nvSpPr>
        <p:spPr>
          <a:xfrm>
            <a:off x="5703639" y="4721874"/>
            <a:ext cx="1005940" cy="29859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31" name="íṡ1iḍè">
            <a:extLst>
              <a:ext uri="{FF2B5EF4-FFF2-40B4-BE49-F238E27FC236}">
                <a16:creationId xmlns:a16="http://schemas.microsoft.com/office/drawing/2014/main" id="{CC17891A-B1EA-4D1B-A080-A65CA6C794DE}"/>
              </a:ext>
            </a:extLst>
          </p:cNvPr>
          <p:cNvSpPr txBox="1"/>
          <p:nvPr/>
        </p:nvSpPr>
        <p:spPr>
          <a:xfrm>
            <a:off x="4235319" y="3188026"/>
            <a:ext cx="1005940" cy="298598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Impact" panose="020B0806030902050204" pitchFamily="34" charset="0"/>
              </a:rPr>
              <a:t>66</a:t>
            </a:r>
            <a:r>
              <a:rPr lang="en-US" sz="5400" dirty="0">
                <a:solidFill>
                  <a:schemeClr val="bg1"/>
                </a:solidFill>
                <a:latin typeface="Impact" panose="020B0806030902050204" pitchFamily="34" charset="0"/>
              </a:rPr>
              <a:t>6,456K</a:t>
            </a:r>
          </a:p>
        </p:txBody>
      </p:sp>
      <p:sp>
        <p:nvSpPr>
          <p:cNvPr id="7" name="iṩḻïďè">
            <a:extLst>
              <a:ext uri="{FF2B5EF4-FFF2-40B4-BE49-F238E27FC236}">
                <a16:creationId xmlns:a16="http://schemas.microsoft.com/office/drawing/2014/main" id="{98AEE132-69D3-4F3E-9636-33693DDBBB45}"/>
              </a:ext>
            </a:extLst>
          </p:cNvPr>
          <p:cNvSpPr/>
          <p:nvPr/>
        </p:nvSpPr>
        <p:spPr bwMode="auto">
          <a:xfrm>
            <a:off x="669925" y="1568618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8" name="išḻïḍe">
            <a:extLst>
              <a:ext uri="{FF2B5EF4-FFF2-40B4-BE49-F238E27FC236}">
                <a16:creationId xmlns:a16="http://schemas.microsoft.com/office/drawing/2014/main" id="{DF4488E6-A574-425C-8ECE-403A8ECF2097}"/>
              </a:ext>
            </a:extLst>
          </p:cNvPr>
          <p:cNvSpPr txBox="1"/>
          <p:nvPr/>
        </p:nvSpPr>
        <p:spPr bwMode="auto">
          <a:xfrm>
            <a:off x="669925" y="1149383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9" name="îśľíďe">
            <a:extLst>
              <a:ext uri="{FF2B5EF4-FFF2-40B4-BE49-F238E27FC236}">
                <a16:creationId xmlns:a16="http://schemas.microsoft.com/office/drawing/2014/main" id="{03830A91-2F82-418C-BE1E-5DA5DDEDDAD3}"/>
              </a:ext>
            </a:extLst>
          </p:cNvPr>
          <p:cNvSpPr/>
          <p:nvPr/>
        </p:nvSpPr>
        <p:spPr bwMode="auto">
          <a:xfrm>
            <a:off x="8443354" y="1568618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0" name="iṥḷîḓè">
            <a:extLst>
              <a:ext uri="{FF2B5EF4-FFF2-40B4-BE49-F238E27FC236}">
                <a16:creationId xmlns:a16="http://schemas.microsoft.com/office/drawing/2014/main" id="{6EB01037-7BC3-4764-B0FD-083AAD1823C5}"/>
              </a:ext>
            </a:extLst>
          </p:cNvPr>
          <p:cNvSpPr txBox="1"/>
          <p:nvPr/>
        </p:nvSpPr>
        <p:spPr bwMode="auto">
          <a:xfrm>
            <a:off x="8443354" y="1149383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1" name="íŝ1ïdé">
            <a:extLst>
              <a:ext uri="{FF2B5EF4-FFF2-40B4-BE49-F238E27FC236}">
                <a16:creationId xmlns:a16="http://schemas.microsoft.com/office/drawing/2014/main" id="{822FF16A-1EED-47AD-8D26-66DA343C15AD}"/>
              </a:ext>
            </a:extLst>
          </p:cNvPr>
          <p:cNvSpPr/>
          <p:nvPr/>
        </p:nvSpPr>
        <p:spPr bwMode="auto">
          <a:xfrm>
            <a:off x="669925" y="5474757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2" name="iSḻïḋè">
            <a:extLst>
              <a:ext uri="{FF2B5EF4-FFF2-40B4-BE49-F238E27FC236}">
                <a16:creationId xmlns:a16="http://schemas.microsoft.com/office/drawing/2014/main" id="{1378A84A-FD9A-4963-932E-08E40B945659}"/>
              </a:ext>
            </a:extLst>
          </p:cNvPr>
          <p:cNvSpPr txBox="1"/>
          <p:nvPr/>
        </p:nvSpPr>
        <p:spPr bwMode="auto">
          <a:xfrm>
            <a:off x="669925" y="5055522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3" name="iśḻíḋê">
            <a:extLst>
              <a:ext uri="{FF2B5EF4-FFF2-40B4-BE49-F238E27FC236}">
                <a16:creationId xmlns:a16="http://schemas.microsoft.com/office/drawing/2014/main" id="{FCAC8D6E-59D2-4E96-97A4-A34E894BC66D}"/>
              </a:ext>
            </a:extLst>
          </p:cNvPr>
          <p:cNvSpPr/>
          <p:nvPr/>
        </p:nvSpPr>
        <p:spPr bwMode="auto">
          <a:xfrm>
            <a:off x="8443354" y="5474757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14" name="îŝḻide">
            <a:extLst>
              <a:ext uri="{FF2B5EF4-FFF2-40B4-BE49-F238E27FC236}">
                <a16:creationId xmlns:a16="http://schemas.microsoft.com/office/drawing/2014/main" id="{9912DEB1-020B-42E6-8549-D840AF935092}"/>
              </a:ext>
            </a:extLst>
          </p:cNvPr>
          <p:cNvSpPr txBox="1"/>
          <p:nvPr/>
        </p:nvSpPr>
        <p:spPr bwMode="auto">
          <a:xfrm>
            <a:off x="8443354" y="5055522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9AA8D9B-38B1-49F5-9AE2-0D748531C06B}"/>
              </a:ext>
            </a:extLst>
          </p:cNvPr>
          <p:cNvCxnSpPr>
            <a:stCxn id="19" idx="1"/>
          </p:cNvCxnSpPr>
          <p:nvPr/>
        </p:nvCxnSpPr>
        <p:spPr>
          <a:xfrm flipH="1">
            <a:off x="669925" y="2920986"/>
            <a:ext cx="3502819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E55287C-D5F5-4749-918B-164B633EFCAB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8100219" y="4110023"/>
            <a:ext cx="3425335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73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B4820-E378-417D-93AB-85673CAB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474E52-84D3-4710-8990-41DCBCF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08AB52-4F66-43B1-BCBC-F56F1CDB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8" name="iṡļidé">
            <a:extLst>
              <a:ext uri="{FF2B5EF4-FFF2-40B4-BE49-F238E27FC236}">
                <a16:creationId xmlns:a16="http://schemas.microsoft.com/office/drawing/2014/main" id="{B43A2DD2-94E7-43E3-AE30-333439D61049}"/>
              </a:ext>
            </a:extLst>
          </p:cNvPr>
          <p:cNvSpPr/>
          <p:nvPr/>
        </p:nvSpPr>
        <p:spPr bwMode="auto">
          <a:xfrm>
            <a:off x="767408" y="1063209"/>
            <a:ext cx="9394992" cy="5060045"/>
          </a:xfrm>
          <a:custGeom>
            <a:avLst/>
            <a:gdLst>
              <a:gd name="T0" fmla="*/ 4807 w 4807"/>
              <a:gd name="T1" fmla="*/ 0 h 2589"/>
              <a:gd name="T2" fmla="*/ 0 w 4807"/>
              <a:gd name="T3" fmla="*/ 2589 h 25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7" h="2589">
                <a:moveTo>
                  <a:pt x="4807" y="0"/>
                </a:moveTo>
                <a:cubicBezTo>
                  <a:pt x="3648" y="1357"/>
                  <a:pt x="1543" y="2491"/>
                  <a:pt x="0" y="2589"/>
                </a:cubicBezTo>
              </a:path>
            </a:pathLst>
          </a:custGeom>
          <a:noFill/>
          <a:ln w="38100" cap="rnd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ïṣlïḓê">
            <a:extLst>
              <a:ext uri="{FF2B5EF4-FFF2-40B4-BE49-F238E27FC236}">
                <a16:creationId xmlns:a16="http://schemas.microsoft.com/office/drawing/2014/main" id="{DE362665-24ED-4F57-BAC5-05A754BDB41C}"/>
              </a:ext>
            </a:extLst>
          </p:cNvPr>
          <p:cNvSpPr/>
          <p:nvPr/>
        </p:nvSpPr>
        <p:spPr bwMode="auto">
          <a:xfrm>
            <a:off x="3753519" y="4987901"/>
            <a:ext cx="661528" cy="66152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2017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íSļíďe">
            <a:extLst>
              <a:ext uri="{FF2B5EF4-FFF2-40B4-BE49-F238E27FC236}">
                <a16:creationId xmlns:a16="http://schemas.microsoft.com/office/drawing/2014/main" id="{70FD2492-9955-41E6-9F41-62E4D09BCDEC}"/>
              </a:ext>
            </a:extLst>
          </p:cNvPr>
          <p:cNvSpPr/>
          <p:nvPr/>
        </p:nvSpPr>
        <p:spPr bwMode="auto">
          <a:xfrm>
            <a:off x="6493272" y="3581734"/>
            <a:ext cx="661528" cy="6615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2018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íṥlíḋe">
            <a:extLst>
              <a:ext uri="{FF2B5EF4-FFF2-40B4-BE49-F238E27FC236}">
                <a16:creationId xmlns:a16="http://schemas.microsoft.com/office/drawing/2014/main" id="{348AB759-CDD3-4DF1-8024-46C27031C500}"/>
              </a:ext>
            </a:extLst>
          </p:cNvPr>
          <p:cNvSpPr/>
          <p:nvPr/>
        </p:nvSpPr>
        <p:spPr bwMode="auto">
          <a:xfrm>
            <a:off x="8506047" y="2099367"/>
            <a:ext cx="661528" cy="66152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</a:rPr>
              <a:t>2019</a:t>
            </a:r>
            <a:endParaRPr lang="zh-CN" alt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íSľiďe">
            <a:extLst>
              <a:ext uri="{FF2B5EF4-FFF2-40B4-BE49-F238E27FC236}">
                <a16:creationId xmlns:a16="http://schemas.microsoft.com/office/drawing/2014/main" id="{82E58A7A-1F22-447D-BDFC-DD1D995D7F40}"/>
              </a:ext>
            </a:extLst>
          </p:cNvPr>
          <p:cNvSpPr/>
          <p:nvPr/>
        </p:nvSpPr>
        <p:spPr bwMode="auto">
          <a:xfrm>
            <a:off x="9336360" y="2512248"/>
            <a:ext cx="2108063" cy="5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br>
              <a:rPr lang="en-US" altLang="zh-CN" sz="1000" dirty="0"/>
            </a:br>
            <a:endParaRPr lang="en-US" altLang="zh-CN" sz="1000" dirty="0"/>
          </a:p>
        </p:txBody>
      </p:sp>
      <p:sp>
        <p:nvSpPr>
          <p:cNvPr id="20" name="isľîḍè">
            <a:extLst>
              <a:ext uri="{FF2B5EF4-FFF2-40B4-BE49-F238E27FC236}">
                <a16:creationId xmlns:a16="http://schemas.microsoft.com/office/drawing/2014/main" id="{D8FE5E4E-1635-443B-8E53-4CD94AFE9ACD}"/>
              </a:ext>
            </a:extLst>
          </p:cNvPr>
          <p:cNvSpPr txBox="1"/>
          <p:nvPr/>
        </p:nvSpPr>
        <p:spPr bwMode="auto">
          <a:xfrm>
            <a:off x="9336360" y="209936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7" name="ís1ïdè">
            <a:extLst>
              <a:ext uri="{FF2B5EF4-FFF2-40B4-BE49-F238E27FC236}">
                <a16:creationId xmlns:a16="http://schemas.microsoft.com/office/drawing/2014/main" id="{81A0DC63-8AD7-40A2-8624-2C7D664C77DD}"/>
              </a:ext>
            </a:extLst>
          </p:cNvPr>
          <p:cNvSpPr/>
          <p:nvPr/>
        </p:nvSpPr>
        <p:spPr bwMode="auto">
          <a:xfrm>
            <a:off x="7228297" y="4039051"/>
            <a:ext cx="2108063" cy="5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br>
              <a:rPr lang="en-US" altLang="zh-CN" sz="1000" dirty="0"/>
            </a:br>
            <a:endParaRPr lang="en-US" altLang="zh-CN" sz="1000" dirty="0"/>
          </a:p>
        </p:txBody>
      </p:sp>
      <p:sp>
        <p:nvSpPr>
          <p:cNvPr id="18" name="îSḻïḓê">
            <a:extLst>
              <a:ext uri="{FF2B5EF4-FFF2-40B4-BE49-F238E27FC236}">
                <a16:creationId xmlns:a16="http://schemas.microsoft.com/office/drawing/2014/main" id="{A3DB0437-9E00-4FE5-B588-969135C14922}"/>
              </a:ext>
            </a:extLst>
          </p:cNvPr>
          <p:cNvSpPr txBox="1"/>
          <p:nvPr/>
        </p:nvSpPr>
        <p:spPr bwMode="auto">
          <a:xfrm>
            <a:off x="7228297" y="362617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5" name="íṩľïdé">
            <a:extLst>
              <a:ext uri="{FF2B5EF4-FFF2-40B4-BE49-F238E27FC236}">
                <a16:creationId xmlns:a16="http://schemas.microsoft.com/office/drawing/2014/main" id="{4D1CF910-C569-4A5B-AB45-6483DAC51F76}"/>
              </a:ext>
            </a:extLst>
          </p:cNvPr>
          <p:cNvSpPr/>
          <p:nvPr/>
        </p:nvSpPr>
        <p:spPr bwMode="auto">
          <a:xfrm>
            <a:off x="4517157" y="5547550"/>
            <a:ext cx="2108063" cy="5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</a:t>
            </a:r>
            <a:br>
              <a:rPr lang="en-US" altLang="zh-CN" sz="1000" dirty="0"/>
            </a:br>
            <a:endParaRPr lang="en-US" altLang="zh-CN" sz="1000" dirty="0"/>
          </a:p>
        </p:txBody>
      </p:sp>
      <p:sp>
        <p:nvSpPr>
          <p:cNvPr id="16" name="ïṣ1îďe">
            <a:extLst>
              <a:ext uri="{FF2B5EF4-FFF2-40B4-BE49-F238E27FC236}">
                <a16:creationId xmlns:a16="http://schemas.microsoft.com/office/drawing/2014/main" id="{34CCD3AF-380A-42CF-81E1-AD17488E09DD}"/>
              </a:ext>
            </a:extLst>
          </p:cNvPr>
          <p:cNvSpPr txBox="1"/>
          <p:nvPr/>
        </p:nvSpPr>
        <p:spPr bwMode="auto">
          <a:xfrm>
            <a:off x="4517157" y="513466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7" name="iṣḷiḓé">
            <a:extLst>
              <a:ext uri="{FF2B5EF4-FFF2-40B4-BE49-F238E27FC236}">
                <a16:creationId xmlns:a16="http://schemas.microsoft.com/office/drawing/2014/main" id="{48D9846A-64B8-4124-8136-9CCD6596C3A7}"/>
              </a:ext>
            </a:extLst>
          </p:cNvPr>
          <p:cNvSpPr txBox="1"/>
          <p:nvPr/>
        </p:nvSpPr>
        <p:spPr>
          <a:xfrm>
            <a:off x="767408" y="1171995"/>
            <a:ext cx="4495124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1597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06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29BD26-995C-43F4-9704-91792E9E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0FF5D8-75E2-4578-B203-B43C35E8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4D6CB6-94F8-4E64-837A-96A2BDAC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îṧ1ïḍè">
            <a:extLst>
              <a:ext uri="{FF2B5EF4-FFF2-40B4-BE49-F238E27FC236}">
                <a16:creationId xmlns:a16="http://schemas.microsoft.com/office/drawing/2014/main" id="{B31BF0B6-0270-48EE-BCCF-74178AF05BD9}"/>
              </a:ext>
            </a:extLst>
          </p:cNvPr>
          <p:cNvSpPr/>
          <p:nvPr/>
        </p:nvSpPr>
        <p:spPr>
          <a:xfrm>
            <a:off x="669924" y="1125538"/>
            <a:ext cx="4536504" cy="5018087"/>
          </a:xfrm>
          <a:prstGeom prst="parallelogram">
            <a:avLst>
              <a:gd name="adj" fmla="val 0"/>
            </a:avLst>
          </a:prstGeom>
          <a:blipFill>
            <a:blip r:embed="rId3"/>
            <a:stretch>
              <a:fillRect l="-35552" t="57" r="-35436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7" name="îśḷïḋê">
            <a:extLst>
              <a:ext uri="{FF2B5EF4-FFF2-40B4-BE49-F238E27FC236}">
                <a16:creationId xmlns:a16="http://schemas.microsoft.com/office/drawing/2014/main" id="{2C36D18E-1C75-469D-86DB-3880F769DED6}"/>
              </a:ext>
            </a:extLst>
          </p:cNvPr>
          <p:cNvSpPr/>
          <p:nvPr/>
        </p:nvSpPr>
        <p:spPr>
          <a:xfrm flipH="1">
            <a:off x="-2274" y="1844824"/>
            <a:ext cx="12194271" cy="1784174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538E01D-3FC1-4033-A497-DA50E3D73406}"/>
              </a:ext>
            </a:extLst>
          </p:cNvPr>
          <p:cNvCxnSpPr>
            <a:cxnSpLocks/>
          </p:cNvCxnSpPr>
          <p:nvPr/>
        </p:nvCxnSpPr>
        <p:spPr>
          <a:xfrm>
            <a:off x="8345498" y="4599000"/>
            <a:ext cx="0" cy="1544625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iSḻïḑè">
            <a:extLst>
              <a:ext uri="{FF2B5EF4-FFF2-40B4-BE49-F238E27FC236}">
                <a16:creationId xmlns:a16="http://schemas.microsoft.com/office/drawing/2014/main" id="{92B4BB2F-4AAA-4C66-B89E-B2505476482A}"/>
              </a:ext>
            </a:extLst>
          </p:cNvPr>
          <p:cNvSpPr txBox="1"/>
          <p:nvPr/>
        </p:nvSpPr>
        <p:spPr>
          <a:xfrm>
            <a:off x="688583" y="1844823"/>
            <a:ext cx="4517846" cy="1784174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just">
              <a:lnSpc>
                <a:spcPct val="13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just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200" b="1" dirty="0">
              <a:solidFill>
                <a:schemeClr val="bg1"/>
              </a:solidFill>
            </a:endParaRPr>
          </a:p>
        </p:txBody>
      </p:sp>
      <p:sp>
        <p:nvSpPr>
          <p:cNvPr id="18" name="íṡ1ídê">
            <a:extLst>
              <a:ext uri="{FF2B5EF4-FFF2-40B4-BE49-F238E27FC236}">
                <a16:creationId xmlns:a16="http://schemas.microsoft.com/office/drawing/2014/main" id="{C7CCB85F-A782-4DD9-9F9A-80E2E1F1D0E9}"/>
              </a:ext>
            </a:extLst>
          </p:cNvPr>
          <p:cNvSpPr/>
          <p:nvPr/>
        </p:nvSpPr>
        <p:spPr>
          <a:xfrm>
            <a:off x="6543054" y="3306561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íṡ1ïde">
            <a:extLst>
              <a:ext uri="{FF2B5EF4-FFF2-40B4-BE49-F238E27FC236}">
                <a16:creationId xmlns:a16="http://schemas.microsoft.com/office/drawing/2014/main" id="{9DB1CC78-C1A7-4E6D-9B67-49E403F2BCC8}"/>
              </a:ext>
            </a:extLst>
          </p:cNvPr>
          <p:cNvSpPr/>
          <p:nvPr/>
        </p:nvSpPr>
        <p:spPr bwMode="auto">
          <a:xfrm>
            <a:off x="6708461" y="347532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1" name="iṥḷïdê">
            <a:extLst>
              <a:ext uri="{FF2B5EF4-FFF2-40B4-BE49-F238E27FC236}">
                <a16:creationId xmlns:a16="http://schemas.microsoft.com/office/drawing/2014/main" id="{AED2FC77-B7F8-4AF2-B0E8-92FE0242AB59}"/>
              </a:ext>
            </a:extLst>
          </p:cNvPr>
          <p:cNvSpPr txBox="1"/>
          <p:nvPr/>
        </p:nvSpPr>
        <p:spPr>
          <a:xfrm>
            <a:off x="5286955" y="4597301"/>
            <a:ext cx="3026142" cy="11717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6" name="îślîḋe">
            <a:extLst>
              <a:ext uri="{FF2B5EF4-FFF2-40B4-BE49-F238E27FC236}">
                <a16:creationId xmlns:a16="http://schemas.microsoft.com/office/drawing/2014/main" id="{B67F15FA-3167-44B9-A43A-E76B202AC2A3}"/>
              </a:ext>
            </a:extLst>
          </p:cNvPr>
          <p:cNvSpPr/>
          <p:nvPr/>
        </p:nvSpPr>
        <p:spPr>
          <a:xfrm>
            <a:off x="9669917" y="3327543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7" name="îṩ1îḑe">
            <a:extLst>
              <a:ext uri="{FF2B5EF4-FFF2-40B4-BE49-F238E27FC236}">
                <a16:creationId xmlns:a16="http://schemas.microsoft.com/office/drawing/2014/main" id="{BDA2DA2E-DAC6-4505-9A3F-66EE75CC0DCD}"/>
              </a:ext>
            </a:extLst>
          </p:cNvPr>
          <p:cNvSpPr/>
          <p:nvPr/>
        </p:nvSpPr>
        <p:spPr bwMode="auto">
          <a:xfrm>
            <a:off x="9835324" y="3496307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3" name="íśḷiḋe">
            <a:extLst>
              <a:ext uri="{FF2B5EF4-FFF2-40B4-BE49-F238E27FC236}">
                <a16:creationId xmlns:a16="http://schemas.microsoft.com/office/drawing/2014/main" id="{859A46C3-D59C-464F-958C-A5A51A4D4B05}"/>
              </a:ext>
            </a:extLst>
          </p:cNvPr>
          <p:cNvSpPr txBox="1"/>
          <p:nvPr/>
        </p:nvSpPr>
        <p:spPr>
          <a:xfrm>
            <a:off x="5286955" y="4125480"/>
            <a:ext cx="302614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</a:t>
            </a:r>
            <a:r>
              <a:rPr lang="zh-CN" altLang="en-US" b="1" dirty="0">
                <a:solidFill>
                  <a:schemeClr val="accent1"/>
                </a:solidFill>
              </a:rPr>
              <a:t> </a:t>
            </a:r>
            <a:r>
              <a:rPr lang="en-US" altLang="zh-CN" b="1" dirty="0">
                <a:solidFill>
                  <a:schemeClr val="accent1"/>
                </a:solidFill>
              </a:rPr>
              <a:t>here</a:t>
            </a:r>
          </a:p>
        </p:txBody>
      </p:sp>
      <p:sp>
        <p:nvSpPr>
          <p:cNvPr id="14" name="î$ḷíḍê">
            <a:extLst>
              <a:ext uri="{FF2B5EF4-FFF2-40B4-BE49-F238E27FC236}">
                <a16:creationId xmlns:a16="http://schemas.microsoft.com/office/drawing/2014/main" id="{87B58738-2862-45DE-A87A-0BB0878D16A1}"/>
              </a:ext>
            </a:extLst>
          </p:cNvPr>
          <p:cNvSpPr txBox="1"/>
          <p:nvPr/>
        </p:nvSpPr>
        <p:spPr>
          <a:xfrm>
            <a:off x="8494346" y="4597301"/>
            <a:ext cx="3026142" cy="11717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</a:p>
        </p:txBody>
      </p:sp>
      <p:sp>
        <p:nvSpPr>
          <p:cNvPr id="15" name="iṧ1îḓé">
            <a:extLst>
              <a:ext uri="{FF2B5EF4-FFF2-40B4-BE49-F238E27FC236}">
                <a16:creationId xmlns:a16="http://schemas.microsoft.com/office/drawing/2014/main" id="{2790DE9C-CF98-4BC2-AC4F-FE417A9F24E2}"/>
              </a:ext>
            </a:extLst>
          </p:cNvPr>
          <p:cNvSpPr txBox="1"/>
          <p:nvPr/>
        </p:nvSpPr>
        <p:spPr>
          <a:xfrm>
            <a:off x="8494346" y="4125480"/>
            <a:ext cx="302614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accent3"/>
                </a:solidFill>
              </a:rPr>
              <a:t>Text</a:t>
            </a:r>
            <a:r>
              <a:rPr lang="zh-CN" altLang="en-US" b="1" dirty="0">
                <a:solidFill>
                  <a:schemeClr val="accent3"/>
                </a:solidFill>
              </a:rPr>
              <a:t> </a:t>
            </a:r>
            <a:r>
              <a:rPr lang="en-US" altLang="zh-CN" b="1" dirty="0">
                <a:solidFill>
                  <a:schemeClr val="accent3"/>
                </a:solidFill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62613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选题背景和研究意义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研究思路与研究方法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关键技术与实践难点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研究成果与应用前景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sym typeface="+mn-lt"/>
              </a:rPr>
              <a:t>论文总结与展望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$ḷîḋe">
            <a:extLst>
              <a:ext uri="{FF2B5EF4-FFF2-40B4-BE49-F238E27FC236}">
                <a16:creationId xmlns:a16="http://schemas.microsoft.com/office/drawing/2014/main" id="{F3357137-0C19-4385-A310-34105D9AE69A}"/>
              </a:ext>
            </a:extLst>
          </p:cNvPr>
          <p:cNvSpPr/>
          <p:nvPr/>
        </p:nvSpPr>
        <p:spPr>
          <a:xfrm>
            <a:off x="0" y="0"/>
            <a:ext cx="12192000" cy="377071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1462071 h 3429000"/>
              <a:gd name="connsiteX3" fmla="*/ 12120175 w 12192000"/>
              <a:gd name="connsiteY3" fmla="*/ 1554208 h 3429000"/>
              <a:gd name="connsiteX4" fmla="*/ 6096000 w 12192000"/>
              <a:gd name="connsiteY4" fmla="*/ 3429000 h 3429000"/>
              <a:gd name="connsiteX5" fmla="*/ 71825 w 12192000"/>
              <a:gd name="connsiteY5" fmla="*/ 1554208 h 3429000"/>
              <a:gd name="connsiteX6" fmla="*/ 0 w 12192000"/>
              <a:gd name="connsiteY6" fmla="*/ 146207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1462071"/>
                </a:lnTo>
                <a:lnTo>
                  <a:pt x="12120175" y="1554208"/>
                </a:lnTo>
                <a:cubicBezTo>
                  <a:pt x="11127659" y="2655945"/>
                  <a:pt x="8804112" y="3429000"/>
                  <a:pt x="6096000" y="3429000"/>
                </a:cubicBezTo>
                <a:cubicBezTo>
                  <a:pt x="3387888" y="3429000"/>
                  <a:pt x="1064342" y="2655945"/>
                  <a:pt x="71825" y="1554208"/>
                </a:cubicBezTo>
                <a:lnTo>
                  <a:pt x="0" y="1462071"/>
                </a:lnTo>
                <a:close/>
              </a:path>
            </a:pathLst>
          </a:custGeom>
          <a:blipFill>
            <a:blip r:embed="rId3"/>
            <a:stretch>
              <a:fillRect t="-54768" b="-5440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iṧlîḋè">
            <a:extLst>
              <a:ext uri="{FF2B5EF4-FFF2-40B4-BE49-F238E27FC236}">
                <a16:creationId xmlns:a16="http://schemas.microsoft.com/office/drawing/2014/main" id="{040AFF55-0071-4B41-BA09-2A3F427623D7}"/>
              </a:ext>
            </a:extLst>
          </p:cNvPr>
          <p:cNvSpPr/>
          <p:nvPr/>
        </p:nvSpPr>
        <p:spPr>
          <a:xfrm>
            <a:off x="0" y="0"/>
            <a:ext cx="12192000" cy="360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1462071 h 3429000"/>
              <a:gd name="connsiteX3" fmla="*/ 12120175 w 12192000"/>
              <a:gd name="connsiteY3" fmla="*/ 1554208 h 3429000"/>
              <a:gd name="connsiteX4" fmla="*/ 6096000 w 12192000"/>
              <a:gd name="connsiteY4" fmla="*/ 3429000 h 3429000"/>
              <a:gd name="connsiteX5" fmla="*/ 71825 w 12192000"/>
              <a:gd name="connsiteY5" fmla="*/ 1554208 h 3429000"/>
              <a:gd name="connsiteX6" fmla="*/ 0 w 12192000"/>
              <a:gd name="connsiteY6" fmla="*/ 1462071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1462071"/>
                </a:lnTo>
                <a:lnTo>
                  <a:pt x="12120175" y="1554208"/>
                </a:lnTo>
                <a:cubicBezTo>
                  <a:pt x="11127659" y="2655945"/>
                  <a:pt x="8804112" y="3429000"/>
                  <a:pt x="6096000" y="3429000"/>
                </a:cubicBezTo>
                <a:cubicBezTo>
                  <a:pt x="3387888" y="3429000"/>
                  <a:pt x="1064342" y="2655945"/>
                  <a:pt x="71825" y="1554208"/>
                </a:cubicBezTo>
                <a:lnTo>
                  <a:pt x="0" y="146207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sp>
        <p:nvSpPr>
          <p:cNvPr id="8" name="iṩḻïde">
            <a:extLst>
              <a:ext uri="{FF2B5EF4-FFF2-40B4-BE49-F238E27FC236}">
                <a16:creationId xmlns:a16="http://schemas.microsoft.com/office/drawing/2014/main" id="{6C525583-DA37-46AA-B888-73DC67B2BCAB}"/>
              </a:ext>
            </a:extLst>
          </p:cNvPr>
          <p:cNvSpPr txBox="1"/>
          <p:nvPr/>
        </p:nvSpPr>
        <p:spPr>
          <a:xfrm>
            <a:off x="671050" y="1539000"/>
            <a:ext cx="10849438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0" name="ïṩḷîḋé">
            <a:extLst>
              <a:ext uri="{FF2B5EF4-FFF2-40B4-BE49-F238E27FC236}">
                <a16:creationId xmlns:a16="http://schemas.microsoft.com/office/drawing/2014/main" id="{15A46706-2517-434C-A40E-7AF64F558621}"/>
              </a:ext>
            </a:extLst>
          </p:cNvPr>
          <p:cNvSpPr txBox="1"/>
          <p:nvPr/>
        </p:nvSpPr>
        <p:spPr>
          <a:xfrm>
            <a:off x="670968" y="4656036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1" name="íş1ïde">
            <a:extLst>
              <a:ext uri="{FF2B5EF4-FFF2-40B4-BE49-F238E27FC236}">
                <a16:creationId xmlns:a16="http://schemas.microsoft.com/office/drawing/2014/main" id="{93A55DD6-ECF0-43C7-A372-24BE8D58C5E6}"/>
              </a:ext>
            </a:extLst>
          </p:cNvPr>
          <p:cNvSpPr txBox="1"/>
          <p:nvPr/>
        </p:nvSpPr>
        <p:spPr>
          <a:xfrm>
            <a:off x="670968" y="5244369"/>
            <a:ext cx="3168511" cy="10747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22" name="ísļiďe">
            <a:extLst>
              <a:ext uri="{FF2B5EF4-FFF2-40B4-BE49-F238E27FC236}">
                <a16:creationId xmlns:a16="http://schemas.microsoft.com/office/drawing/2014/main" id="{D8D86224-A4D6-4544-AB96-52CC29AF6C7F}"/>
              </a:ext>
            </a:extLst>
          </p:cNvPr>
          <p:cNvSpPr/>
          <p:nvPr/>
        </p:nvSpPr>
        <p:spPr bwMode="auto">
          <a:xfrm>
            <a:off x="803458" y="3976862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ïṧlîḓê">
            <a:extLst>
              <a:ext uri="{FF2B5EF4-FFF2-40B4-BE49-F238E27FC236}">
                <a16:creationId xmlns:a16="http://schemas.microsoft.com/office/drawing/2014/main" id="{56565B38-21A6-4FC3-A15E-43344162DAD1}"/>
              </a:ext>
            </a:extLst>
          </p:cNvPr>
          <p:cNvSpPr txBox="1"/>
          <p:nvPr/>
        </p:nvSpPr>
        <p:spPr>
          <a:xfrm>
            <a:off x="4479327" y="4656036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18" name="ïslïḍe">
            <a:extLst>
              <a:ext uri="{FF2B5EF4-FFF2-40B4-BE49-F238E27FC236}">
                <a16:creationId xmlns:a16="http://schemas.microsoft.com/office/drawing/2014/main" id="{B9CEF1CC-7AE0-4E48-A836-0E1D5D072A37}"/>
              </a:ext>
            </a:extLst>
          </p:cNvPr>
          <p:cNvSpPr txBox="1"/>
          <p:nvPr/>
        </p:nvSpPr>
        <p:spPr>
          <a:xfrm>
            <a:off x="4479327" y="5244369"/>
            <a:ext cx="3168511" cy="10747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19" name="îṩ1îḑe">
            <a:extLst>
              <a:ext uri="{FF2B5EF4-FFF2-40B4-BE49-F238E27FC236}">
                <a16:creationId xmlns:a16="http://schemas.microsoft.com/office/drawing/2014/main" id="{FCAE07E9-1D73-4B03-8A78-AEABC428B0B7}"/>
              </a:ext>
            </a:extLst>
          </p:cNvPr>
          <p:cNvSpPr/>
          <p:nvPr/>
        </p:nvSpPr>
        <p:spPr bwMode="auto">
          <a:xfrm>
            <a:off x="4611817" y="3976862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ïsḻiḍè">
            <a:extLst>
              <a:ext uri="{FF2B5EF4-FFF2-40B4-BE49-F238E27FC236}">
                <a16:creationId xmlns:a16="http://schemas.microsoft.com/office/drawing/2014/main" id="{F91FF7C5-D02C-4134-9FF4-30FA4ED21AB6}"/>
              </a:ext>
            </a:extLst>
          </p:cNvPr>
          <p:cNvSpPr txBox="1"/>
          <p:nvPr/>
        </p:nvSpPr>
        <p:spPr>
          <a:xfrm>
            <a:off x="8287686" y="4656036"/>
            <a:ext cx="3168512" cy="588331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5" name="ïsḷiḋe">
            <a:extLst>
              <a:ext uri="{FF2B5EF4-FFF2-40B4-BE49-F238E27FC236}">
                <a16:creationId xmlns:a16="http://schemas.microsoft.com/office/drawing/2014/main" id="{6151B49A-C80A-42CE-8B8C-4E79C9C25DBD}"/>
              </a:ext>
            </a:extLst>
          </p:cNvPr>
          <p:cNvSpPr txBox="1"/>
          <p:nvPr/>
        </p:nvSpPr>
        <p:spPr>
          <a:xfrm>
            <a:off x="8287686" y="5244369"/>
            <a:ext cx="3168511" cy="107476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Unified fonts make reading more fluent.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Theme color makes PPT more convenient to change.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900" dirty="0"/>
              <a:t>Adjust the spacing to adapt to Chinese typesetting, use the reference line in PPT.</a:t>
            </a:r>
          </a:p>
        </p:txBody>
      </p:sp>
      <p:sp>
        <p:nvSpPr>
          <p:cNvPr id="16" name="ïSļîďe">
            <a:extLst>
              <a:ext uri="{FF2B5EF4-FFF2-40B4-BE49-F238E27FC236}">
                <a16:creationId xmlns:a16="http://schemas.microsoft.com/office/drawing/2014/main" id="{9A177D12-1C9D-4590-A5E0-BED8E4A30567}"/>
              </a:ext>
            </a:extLst>
          </p:cNvPr>
          <p:cNvSpPr/>
          <p:nvPr/>
        </p:nvSpPr>
        <p:spPr bwMode="auto">
          <a:xfrm>
            <a:off x="8420176" y="3976862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C710941-F5F0-47D4-B41E-D224420B6C62}"/>
              </a:ext>
            </a:extLst>
          </p:cNvPr>
          <p:cNvCxnSpPr>
            <a:cxnSpLocks/>
          </p:cNvCxnSpPr>
          <p:nvPr/>
        </p:nvCxnSpPr>
        <p:spPr>
          <a:xfrm>
            <a:off x="4071000" y="4818888"/>
            <a:ext cx="0" cy="133388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8F92FF1-0FFE-4C22-B3F6-DA4F43999C0C}"/>
              </a:ext>
            </a:extLst>
          </p:cNvPr>
          <p:cNvCxnSpPr>
            <a:cxnSpLocks/>
          </p:cNvCxnSpPr>
          <p:nvPr/>
        </p:nvCxnSpPr>
        <p:spPr>
          <a:xfrm>
            <a:off x="7941000" y="4818888"/>
            <a:ext cx="0" cy="133388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83123556-CBA1-4D83-B398-EDB36F41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Click to edit Master title style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2304A3-DFAF-4D6B-89ED-60403686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418EB8-4943-43D5-9751-1B1756DC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041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718717" y="1807491"/>
            <a:ext cx="4754565" cy="1621509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Thanks.</a:t>
            </a:r>
            <a:br>
              <a:rPr lang="en-US" altLang="zh-CN" dirty="0">
                <a:solidFill>
                  <a:schemeClr val="accent1"/>
                </a:solidFill>
              </a:rPr>
            </a:br>
            <a:r>
              <a:rPr lang="en-US" altLang="zh-CN" sz="2400" b="0" dirty="0">
                <a:solidFill>
                  <a:schemeClr val="accent1"/>
                </a:solidFill>
              </a:rPr>
              <a:t>And Your Slogan Here.</a:t>
            </a:r>
            <a:endParaRPr lang="zh-CN" altLang="en-US" b="0" dirty="0">
              <a:solidFill>
                <a:schemeClr val="accent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3718717" y="5536127"/>
            <a:ext cx="4754565" cy="31087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www.islide.cc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718718" y="5239856"/>
            <a:ext cx="4754565" cy="296271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022809" y="2128458"/>
            <a:ext cx="4460537" cy="691252"/>
            <a:chOff x="1101012" y="2911151"/>
            <a:chExt cx="9573211" cy="1483567"/>
          </a:xfrm>
        </p:grpSpPr>
        <p:sp>
          <p:nvSpPr>
            <p:cNvPr id="2" name="椭圆 1"/>
            <p:cNvSpPr/>
            <p:nvPr/>
          </p:nvSpPr>
          <p:spPr>
            <a:xfrm>
              <a:off x="5551715" y="3069771"/>
              <a:ext cx="643813" cy="6438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447454" y="3069771"/>
              <a:ext cx="643813" cy="643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7343193" y="3069771"/>
              <a:ext cx="643813" cy="643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8238932" y="3069771"/>
              <a:ext cx="643813" cy="6438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134671" y="3069771"/>
              <a:ext cx="643813" cy="6438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030410" y="3069771"/>
              <a:ext cx="643813" cy="64381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01012" y="3069771"/>
              <a:ext cx="643813" cy="64381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1996751" y="3069771"/>
              <a:ext cx="643813" cy="6438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892490" y="3069771"/>
              <a:ext cx="643813" cy="64381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788229" y="3069771"/>
              <a:ext cx="643813" cy="6438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4982546" y="2911151"/>
              <a:ext cx="0" cy="148356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69927" y="1512847"/>
            <a:ext cx="585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主题色彩 </a:t>
            </a:r>
            <a:r>
              <a:rPr lang="en-US" altLang="zh-CN" sz="1600" dirty="0"/>
              <a:t>THEME COLORS</a:t>
            </a:r>
            <a:endParaRPr lang="zh-CN" altLang="en-US" sz="160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669926" y="1843079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69927" y="2689502"/>
            <a:ext cx="2161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文字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背景 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Text/Background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41869" y="2689502"/>
            <a:ext cx="2876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填充色 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Accents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9927" y="3943131"/>
            <a:ext cx="5852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主题字体 </a:t>
            </a:r>
            <a:r>
              <a:rPr lang="en-US" altLang="zh-CN" sz="1600" dirty="0"/>
              <a:t>THEME FONTS</a:t>
            </a:r>
            <a:endParaRPr lang="zh-CN" altLang="en-US" sz="16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669926" y="4273363"/>
            <a:ext cx="58521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669928" y="4407101"/>
            <a:ext cx="5048569" cy="834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中文字体：微软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雅黑  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Asian Font: Microsoft Yahei</a:t>
            </a:r>
          </a:p>
          <a:p>
            <a:endParaRPr lang="en-US" altLang="zh-CN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英文字体：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Arial  Lation Font: Arial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70727" y="1512847"/>
            <a:ext cx="444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预设参考线（</a:t>
            </a:r>
            <a:r>
              <a:rPr lang="en-US" altLang="zh-CN" sz="1600" dirty="0"/>
              <a:t>2013</a:t>
            </a:r>
            <a:r>
              <a:rPr lang="zh-CN" altLang="en-US" sz="1600" dirty="0"/>
              <a:t>版本及以上）</a:t>
            </a:r>
            <a:r>
              <a:rPr lang="en-US" altLang="zh-CN" sz="1600" dirty="0"/>
              <a:t> GUIDES</a:t>
            </a:r>
            <a:endParaRPr lang="zh-CN" altLang="en-US" sz="16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7070725" y="1843079"/>
            <a:ext cx="44497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6979298" y="2204128"/>
            <a:ext cx="4541191" cy="3084493"/>
            <a:chOff x="6979298" y="2204127"/>
            <a:chExt cx="4541190" cy="3084493"/>
          </a:xfrm>
        </p:grpSpPr>
        <p:sp>
          <p:nvSpPr>
            <p:cNvPr id="35" name="矩形 34"/>
            <p:cNvSpPr/>
            <p:nvPr/>
          </p:nvSpPr>
          <p:spPr>
            <a:xfrm>
              <a:off x="7070725" y="2240059"/>
              <a:ext cx="4449762" cy="25029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333861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1280709" y="2204127"/>
              <a:ext cx="0" cy="273176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979298" y="2667246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979298" y="2746562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979298" y="4443008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6979298" y="4517653"/>
              <a:ext cx="454119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333860" y="2741891"/>
              <a:ext cx="3946848" cy="1701117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7070725" y="4822365"/>
              <a:ext cx="4449763" cy="4662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ALT+F9 </a:t>
              </a: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开启和查看本主题预设的</a:t>
              </a:r>
              <a:r>
                <a:rPr lang="zh-CN" altLang="en-US" sz="11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参考线</a:t>
              </a:r>
              <a:endParaRPr lang="en-US" altLang="zh-CN" sz="1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Use Alt + F9 to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display/hidden guides.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zh-CN" altLang="en-US" sz="1100" dirty="0">
                <a:solidFill>
                  <a:srgbClr val="CC4A4A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69927" y="3104921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olidFill>
                  <a:srgbClr val="CC4A4A"/>
                </a:solidFill>
              </a:rPr>
              <a:t>*可以通过</a:t>
            </a:r>
            <a:r>
              <a:rPr lang="en-US" altLang="zh-CN" sz="1000" dirty="0">
                <a:solidFill>
                  <a:srgbClr val="CC4A4A"/>
                </a:solidFill>
              </a:rPr>
              <a:t>iSlide 【</a:t>
            </a:r>
            <a:r>
              <a:rPr lang="zh-CN" altLang="en-US" sz="1000" dirty="0">
                <a:solidFill>
                  <a:srgbClr val="CC4A4A"/>
                </a:solidFill>
              </a:rPr>
              <a:t>色彩库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功能，快速应用</a:t>
            </a:r>
            <a:r>
              <a:rPr lang="zh-CN" altLang="en-US" sz="1000">
                <a:solidFill>
                  <a:srgbClr val="CC4A4A"/>
                </a:solidFill>
              </a:rPr>
              <a:t>更多色彩</a:t>
            </a:r>
            <a:endParaRPr lang="en-US" altLang="zh-CN" sz="1000">
              <a:solidFill>
                <a:srgbClr val="CC4A4A"/>
              </a:solidFill>
            </a:endParaRPr>
          </a:p>
          <a:p>
            <a:r>
              <a:rPr lang="en-US" altLang="zh-CN" sz="1000">
                <a:solidFill>
                  <a:srgbClr val="CC4A4A"/>
                </a:solidFill>
              </a:rPr>
              <a:t> Use Color Library to apply theme colors.</a:t>
            </a:r>
            <a:endParaRPr lang="zh-CN" altLang="en-US" sz="1000" dirty="0">
              <a:solidFill>
                <a:srgbClr val="CC4A4A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9927" y="5304239"/>
            <a:ext cx="585217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dirty="0">
                <a:solidFill>
                  <a:srgbClr val="CC4A4A"/>
                </a:solidFill>
              </a:rPr>
              <a:t>*可以在</a:t>
            </a:r>
            <a:r>
              <a:rPr lang="en-US" altLang="zh-CN" sz="1000" dirty="0">
                <a:solidFill>
                  <a:srgbClr val="CC4A4A"/>
                </a:solidFill>
              </a:rPr>
              <a:t>【</a:t>
            </a:r>
            <a:r>
              <a:rPr lang="zh-CN" altLang="en-US" sz="1000" dirty="0">
                <a:solidFill>
                  <a:srgbClr val="CC4A4A"/>
                </a:solidFill>
              </a:rPr>
              <a:t>设计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菜单</a:t>
            </a:r>
            <a:r>
              <a:rPr lang="en-US" altLang="zh-CN" sz="1000" dirty="0">
                <a:solidFill>
                  <a:srgbClr val="CC4A4A"/>
                </a:solidFill>
              </a:rPr>
              <a:t>【</a:t>
            </a:r>
            <a:r>
              <a:rPr lang="zh-CN" altLang="en-US" sz="1000" dirty="0">
                <a:solidFill>
                  <a:srgbClr val="CC4A4A"/>
                </a:solidFill>
              </a:rPr>
              <a:t>字体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中改变，或应用</a:t>
            </a:r>
            <a:r>
              <a:rPr lang="en-US" altLang="zh-CN" sz="1000" dirty="0">
                <a:solidFill>
                  <a:srgbClr val="CC4A4A"/>
                </a:solidFill>
              </a:rPr>
              <a:t>iSlide【</a:t>
            </a:r>
            <a:r>
              <a:rPr lang="zh-CN" altLang="en-US" sz="1000" dirty="0">
                <a:solidFill>
                  <a:srgbClr val="CC4A4A"/>
                </a:solidFill>
              </a:rPr>
              <a:t>统一字体</a:t>
            </a:r>
            <a:r>
              <a:rPr lang="en-US" altLang="zh-CN" sz="1000" dirty="0">
                <a:solidFill>
                  <a:srgbClr val="CC4A4A"/>
                </a:solidFill>
              </a:rPr>
              <a:t>】</a:t>
            </a:r>
            <a:r>
              <a:rPr lang="zh-CN" altLang="en-US" sz="1000" dirty="0">
                <a:solidFill>
                  <a:srgbClr val="CC4A4A"/>
                </a:solidFill>
              </a:rPr>
              <a:t>功能</a:t>
            </a:r>
            <a:r>
              <a:rPr lang="zh-CN" altLang="en-US" sz="1000">
                <a:solidFill>
                  <a:srgbClr val="CC4A4A"/>
                </a:solidFill>
              </a:rPr>
              <a:t>改变设置。</a:t>
            </a:r>
            <a:endParaRPr lang="en-US" altLang="zh-CN" sz="1000">
              <a:solidFill>
                <a:srgbClr val="CC4A4A"/>
              </a:solidFill>
            </a:endParaRPr>
          </a:p>
          <a:p>
            <a:r>
              <a:rPr lang="en-US" altLang="zh-CN" sz="1000">
                <a:solidFill>
                  <a:srgbClr val="CC4A4A"/>
                </a:solidFill>
              </a:rPr>
              <a:t> Use Design, Variants, Fonts to change theme fonts, or just use Uniform Fonts in</a:t>
            </a:r>
            <a:r>
              <a:rPr lang="zh-CN" altLang="en-US" sz="1000">
                <a:solidFill>
                  <a:srgbClr val="CC4A4A"/>
                </a:solidFill>
              </a:rPr>
              <a:t> </a:t>
            </a:r>
            <a:r>
              <a:rPr lang="en-US" altLang="zh-CN" sz="1000">
                <a:solidFill>
                  <a:srgbClr val="CC4A4A"/>
                </a:solidFill>
              </a:rPr>
              <a:t>iSlide.</a:t>
            </a:r>
            <a:endParaRPr lang="zh-CN" altLang="en-US" sz="1000" dirty="0">
              <a:solidFill>
                <a:srgbClr val="CC4A4A"/>
              </a:solidFill>
            </a:endParaRPr>
          </a:p>
        </p:txBody>
      </p:sp>
      <p:sp>
        <p:nvSpPr>
          <p:cNvPr id="45" name="矩形 354">
            <a:extLst>
              <a:ext uri="{FF2B5EF4-FFF2-40B4-BE49-F238E27FC236}">
                <a16:creationId xmlns:a16="http://schemas.microsoft.com/office/drawing/2014/main" id="{7F5B46B9-6DA9-43A1-B6EB-AFAA02758115}"/>
              </a:ext>
            </a:extLst>
          </p:cNvPr>
          <p:cNvSpPr/>
          <p:nvPr/>
        </p:nvSpPr>
        <p:spPr>
          <a:xfrm>
            <a:off x="8979613" y="1"/>
            <a:ext cx="2540875" cy="10238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C4A4A"/>
            </a:solidFill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51" b="1" dirty="0">
                <a:solidFill>
                  <a:srgbClr val="5F5F5F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1051" dirty="0">
                <a:solidFill>
                  <a:srgbClr val="5F5F5F"/>
                </a:solidFill>
              </a:rPr>
              <a:t>本页为主题使用说明页，使用时请删除本</a:t>
            </a:r>
            <a:r>
              <a:rPr lang="zh-CN" altLang="en-US" sz="1051">
                <a:solidFill>
                  <a:srgbClr val="5F5F5F"/>
                </a:solidFill>
              </a:rPr>
              <a:t>页内容。</a:t>
            </a:r>
            <a:endParaRPr lang="en-US" altLang="zh-CN" sz="1051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51">
                <a:solidFill>
                  <a:srgbClr val="5F5F5F"/>
                </a:solidFill>
              </a:rPr>
              <a:t>This is a instruction for theme, please delete this slide before presentaion.</a:t>
            </a:r>
            <a:endParaRPr lang="zh-CN" altLang="en-US" sz="1051" dirty="0">
              <a:solidFill>
                <a:srgbClr val="5F5F5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1214C4-3D8B-473D-9D9C-F2F23FBFB600}"/>
              </a:ext>
            </a:extLst>
          </p:cNvPr>
          <p:cNvSpPr/>
          <p:nvPr/>
        </p:nvSpPr>
        <p:spPr>
          <a:xfrm>
            <a:off x="7070726" y="5304238"/>
            <a:ext cx="4301177" cy="40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000">
                <a:solidFill>
                  <a:srgbClr val="CC4A4A"/>
                </a:solidFill>
              </a:rPr>
              <a:t>*可以通过</a:t>
            </a:r>
            <a:r>
              <a:rPr lang="en-US" altLang="zh-CN" sz="1000">
                <a:solidFill>
                  <a:srgbClr val="CC4A4A"/>
                </a:solidFill>
              </a:rPr>
              <a:t>iSlide 【</a:t>
            </a:r>
            <a:r>
              <a:rPr lang="zh-CN" altLang="en-US" sz="1000">
                <a:solidFill>
                  <a:srgbClr val="CC4A4A"/>
                </a:solidFill>
              </a:rPr>
              <a:t>一键优化</a:t>
            </a:r>
            <a:r>
              <a:rPr lang="en-US" altLang="zh-CN" sz="1000">
                <a:solidFill>
                  <a:srgbClr val="CC4A4A"/>
                </a:solidFill>
              </a:rPr>
              <a:t>】</a:t>
            </a:r>
            <a:r>
              <a:rPr lang="zh-CN" altLang="en-US" sz="1000">
                <a:solidFill>
                  <a:srgbClr val="CC4A4A"/>
                </a:solidFill>
              </a:rPr>
              <a:t>（智能参考线）功能，应用更多预设参考线。</a:t>
            </a:r>
            <a:endParaRPr lang="en-US" altLang="zh-CN" sz="1000">
              <a:solidFill>
                <a:srgbClr val="CC4A4A"/>
              </a:solidFill>
            </a:endParaRPr>
          </a:p>
          <a:p>
            <a:r>
              <a:rPr lang="en-US" altLang="zh-CN" sz="1000">
                <a:solidFill>
                  <a:srgbClr val="CC4A4A"/>
                </a:solidFill>
              </a:rPr>
              <a:t> Use Uniform Guides in iSlide to apply guides with presets.</a:t>
            </a:r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A063C456-63D9-49D6-A680-AB5AA5CB4C15}"/>
              </a:ext>
            </a:extLst>
          </p:cNvPr>
          <p:cNvSpPr txBox="1">
            <a:spLocks/>
          </p:cNvSpPr>
          <p:nvPr/>
        </p:nvSpPr>
        <p:spPr>
          <a:xfrm>
            <a:off x="695323" y="4046"/>
            <a:ext cx="10825164" cy="101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32"/>
            <a:r>
              <a:rPr lang="zh-CN" altLang="en-US" sz="2800" b="1"/>
              <a:t>主题模板的标准 </a:t>
            </a:r>
            <a:r>
              <a:rPr lang="en-US" altLang="zh-CN" sz="2800" b="1"/>
              <a:t>How to use this template</a:t>
            </a:r>
            <a:endParaRPr lang="zh-CN" altLang="en-US" sz="2800" b="1" dirty="0"/>
          </a:p>
        </p:txBody>
      </p:sp>
      <p:sp>
        <p:nvSpPr>
          <p:cNvPr id="49" name="직사각형 45">
            <a:extLst>
              <a:ext uri="{FF2B5EF4-FFF2-40B4-BE49-F238E27FC236}">
                <a16:creationId xmlns:a16="http://schemas.microsoft.com/office/drawing/2014/main" id="{70537D41-1690-44B4-875B-3E6C18A46109}"/>
              </a:ext>
            </a:extLst>
          </p:cNvPr>
          <p:cNvSpPr/>
          <p:nvPr/>
        </p:nvSpPr>
        <p:spPr>
          <a:xfrm>
            <a:off x="695325" y="1028700"/>
            <a:ext cx="10825163" cy="87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778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组合 344"/>
          <p:cNvGrpSpPr/>
          <p:nvPr/>
        </p:nvGrpSpPr>
        <p:grpSpPr>
          <a:xfrm>
            <a:off x="4493792" y="1784983"/>
            <a:ext cx="6642649" cy="4206632"/>
            <a:chOff x="1223445" y="1639500"/>
            <a:chExt cx="6714551" cy="4252167"/>
          </a:xfrm>
        </p:grpSpPr>
        <p:grpSp>
          <p:nvGrpSpPr>
            <p:cNvPr id="306" name="Group 4"/>
            <p:cNvGrpSpPr>
              <a:grpSpLocks noChangeAspect="1"/>
            </p:cNvGrpSpPr>
            <p:nvPr/>
          </p:nvGrpSpPr>
          <p:grpSpPr bwMode="auto">
            <a:xfrm>
              <a:off x="1223445" y="1639500"/>
              <a:ext cx="6714551" cy="4252167"/>
              <a:chOff x="442" y="1130"/>
              <a:chExt cx="4123" cy="2611"/>
            </a:xfrm>
          </p:grpSpPr>
          <p:sp>
            <p:nvSpPr>
              <p:cNvPr id="308" name="Freeform 5"/>
              <p:cNvSpPr>
                <a:spLocks/>
              </p:cNvSpPr>
              <p:nvPr/>
            </p:nvSpPr>
            <p:spPr bwMode="auto">
              <a:xfrm>
                <a:off x="454" y="1141"/>
                <a:ext cx="4099" cy="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6"/>
              <p:cNvSpPr>
                <a:spLocks/>
              </p:cNvSpPr>
              <p:nvPr/>
            </p:nvSpPr>
            <p:spPr bwMode="auto">
              <a:xfrm>
                <a:off x="442" y="1130"/>
                <a:ext cx="4123" cy="261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EAECE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Rectangle 7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Rectangle 8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Rectangle 9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solidFill>
                <a:srgbClr val="CC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10"/>
              <p:cNvSpPr>
                <a:spLocks noChangeArrowheads="1"/>
              </p:cNvSpPr>
              <p:nvPr/>
            </p:nvSpPr>
            <p:spPr bwMode="auto">
              <a:xfrm>
                <a:off x="585" y="1397"/>
                <a:ext cx="3833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Rectangle 11"/>
              <p:cNvSpPr>
                <a:spLocks noChangeArrowheads="1"/>
              </p:cNvSpPr>
              <p:nvPr/>
            </p:nvSpPr>
            <p:spPr bwMode="auto">
              <a:xfrm>
                <a:off x="585" y="1907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Rectangle 12"/>
              <p:cNvSpPr>
                <a:spLocks noChangeArrowheads="1"/>
              </p:cNvSpPr>
              <p:nvPr/>
            </p:nvSpPr>
            <p:spPr bwMode="auto">
              <a:xfrm>
                <a:off x="585" y="2512"/>
                <a:ext cx="666" cy="502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Rectangle 13"/>
              <p:cNvSpPr>
                <a:spLocks noChangeArrowheads="1"/>
              </p:cNvSpPr>
              <p:nvPr/>
            </p:nvSpPr>
            <p:spPr bwMode="auto">
              <a:xfrm>
                <a:off x="585" y="3116"/>
                <a:ext cx="666" cy="503"/>
              </a:xfrm>
              <a:prstGeom prst="rect">
                <a:avLst/>
              </a:pr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Oval 14"/>
              <p:cNvSpPr>
                <a:spLocks noChangeArrowheads="1"/>
              </p:cNvSpPr>
              <p:nvPr/>
            </p:nvSpPr>
            <p:spPr bwMode="auto">
              <a:xfrm>
                <a:off x="961" y="1268"/>
                <a:ext cx="62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Oval 15"/>
              <p:cNvSpPr>
                <a:spLocks noChangeArrowheads="1"/>
              </p:cNvSpPr>
              <p:nvPr/>
            </p:nvSpPr>
            <p:spPr bwMode="auto">
              <a:xfrm>
                <a:off x="1070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Oval 16"/>
              <p:cNvSpPr>
                <a:spLocks noChangeArrowheads="1"/>
              </p:cNvSpPr>
              <p:nvPr/>
            </p:nvSpPr>
            <p:spPr bwMode="auto">
              <a:xfrm>
                <a:off x="1179" y="1268"/>
                <a:ext cx="63" cy="62"/>
              </a:xfrm>
              <a:prstGeom prst="ellipse">
                <a:avLst/>
              </a:pr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7"/>
              <p:cNvSpPr>
                <a:spLocks noEditPoints="1"/>
              </p:cNvSpPr>
              <p:nvPr/>
            </p:nvSpPr>
            <p:spPr bwMode="auto">
              <a:xfrm>
                <a:off x="1428" y="1909"/>
                <a:ext cx="3001" cy="1721"/>
              </a:xfrm>
              <a:custGeom>
                <a:avLst/>
                <a:gdLst>
                  <a:gd name="T0" fmla="*/ 81 w 3119"/>
                  <a:gd name="T1" fmla="*/ 1764 h 1788"/>
                  <a:gd name="T2" fmla="*/ 41 w 3119"/>
                  <a:gd name="T3" fmla="*/ 1747 h 1788"/>
                  <a:gd name="T4" fmla="*/ 24 w 3119"/>
                  <a:gd name="T5" fmla="*/ 1706 h 1788"/>
                  <a:gd name="T6" fmla="*/ 24 w 3119"/>
                  <a:gd name="T7" fmla="*/ 81 h 1788"/>
                  <a:gd name="T8" fmla="*/ 41 w 3119"/>
                  <a:gd name="T9" fmla="*/ 41 h 1788"/>
                  <a:gd name="T10" fmla="*/ 81 w 3119"/>
                  <a:gd name="T11" fmla="*/ 24 h 1788"/>
                  <a:gd name="T12" fmla="*/ 3037 w 3119"/>
                  <a:gd name="T13" fmla="*/ 24 h 1788"/>
                  <a:gd name="T14" fmla="*/ 3078 w 3119"/>
                  <a:gd name="T15" fmla="*/ 41 h 1788"/>
                  <a:gd name="T16" fmla="*/ 3095 w 3119"/>
                  <a:gd name="T17" fmla="*/ 81 h 1788"/>
                  <a:gd name="T18" fmla="*/ 3095 w 3119"/>
                  <a:gd name="T19" fmla="*/ 1706 h 1788"/>
                  <a:gd name="T20" fmla="*/ 3078 w 3119"/>
                  <a:gd name="T21" fmla="*/ 1747 h 1788"/>
                  <a:gd name="T22" fmla="*/ 3037 w 3119"/>
                  <a:gd name="T23" fmla="*/ 1764 h 1788"/>
                  <a:gd name="T24" fmla="*/ 3037 w 3119"/>
                  <a:gd name="T25" fmla="*/ 1764 h 1788"/>
                  <a:gd name="T26" fmla="*/ 81 w 3119"/>
                  <a:gd name="T27" fmla="*/ 1764 h 1788"/>
                  <a:gd name="T28" fmla="*/ 3037 w 3119"/>
                  <a:gd name="T29" fmla="*/ 0 h 1788"/>
                  <a:gd name="T30" fmla="*/ 3037 w 3119"/>
                  <a:gd name="T31" fmla="*/ 0 h 1788"/>
                  <a:gd name="T32" fmla="*/ 81 w 3119"/>
                  <a:gd name="T33" fmla="*/ 0 h 1788"/>
                  <a:gd name="T34" fmla="*/ 24 w 3119"/>
                  <a:gd name="T35" fmla="*/ 24 h 1788"/>
                  <a:gd name="T36" fmla="*/ 0 w 3119"/>
                  <a:gd name="T37" fmla="*/ 81 h 1788"/>
                  <a:gd name="T38" fmla="*/ 0 w 3119"/>
                  <a:gd name="T39" fmla="*/ 1706 h 1788"/>
                  <a:gd name="T40" fmla="*/ 24 w 3119"/>
                  <a:gd name="T41" fmla="*/ 1764 h 1788"/>
                  <a:gd name="T42" fmla="*/ 81 w 3119"/>
                  <a:gd name="T43" fmla="*/ 1788 h 1788"/>
                  <a:gd name="T44" fmla="*/ 81 w 3119"/>
                  <a:gd name="T45" fmla="*/ 1788 h 1788"/>
                  <a:gd name="T46" fmla="*/ 3037 w 3119"/>
                  <a:gd name="T47" fmla="*/ 1788 h 1788"/>
                  <a:gd name="T48" fmla="*/ 3095 w 3119"/>
                  <a:gd name="T49" fmla="*/ 1764 h 1788"/>
                  <a:gd name="T50" fmla="*/ 3119 w 3119"/>
                  <a:gd name="T51" fmla="*/ 1706 h 1788"/>
                  <a:gd name="T52" fmla="*/ 3119 w 3119"/>
                  <a:gd name="T53" fmla="*/ 81 h 1788"/>
                  <a:gd name="T54" fmla="*/ 3095 w 3119"/>
                  <a:gd name="T55" fmla="*/ 24 h 1788"/>
                  <a:gd name="T56" fmla="*/ 3037 w 3119"/>
                  <a:gd name="T57" fmla="*/ 0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19" h="1788">
                    <a:moveTo>
                      <a:pt x="81" y="1764"/>
                    </a:moveTo>
                    <a:cubicBezTo>
                      <a:pt x="65" y="1764"/>
                      <a:pt x="51" y="1757"/>
                      <a:pt x="41" y="1747"/>
                    </a:cubicBezTo>
                    <a:cubicBezTo>
                      <a:pt x="30" y="1737"/>
                      <a:pt x="24" y="1722"/>
                      <a:pt x="24" y="1706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66"/>
                      <a:pt x="30" y="51"/>
                      <a:pt x="41" y="41"/>
                    </a:cubicBezTo>
                    <a:cubicBezTo>
                      <a:pt x="51" y="30"/>
                      <a:pt x="65" y="24"/>
                      <a:pt x="81" y="24"/>
                    </a:cubicBezTo>
                    <a:cubicBezTo>
                      <a:pt x="3037" y="24"/>
                      <a:pt x="3037" y="24"/>
                      <a:pt x="3037" y="24"/>
                    </a:cubicBezTo>
                    <a:cubicBezTo>
                      <a:pt x="3053" y="24"/>
                      <a:pt x="3068" y="30"/>
                      <a:pt x="3078" y="41"/>
                    </a:cubicBezTo>
                    <a:cubicBezTo>
                      <a:pt x="3089" y="51"/>
                      <a:pt x="3095" y="66"/>
                      <a:pt x="3095" y="81"/>
                    </a:cubicBezTo>
                    <a:cubicBezTo>
                      <a:pt x="3095" y="1706"/>
                      <a:pt x="3095" y="1706"/>
                      <a:pt x="3095" y="1706"/>
                    </a:cubicBezTo>
                    <a:cubicBezTo>
                      <a:pt x="3095" y="1722"/>
                      <a:pt x="3089" y="1737"/>
                      <a:pt x="3078" y="1747"/>
                    </a:cubicBezTo>
                    <a:cubicBezTo>
                      <a:pt x="3068" y="1757"/>
                      <a:pt x="3053" y="1764"/>
                      <a:pt x="3037" y="1764"/>
                    </a:cubicBezTo>
                    <a:cubicBezTo>
                      <a:pt x="3037" y="1764"/>
                      <a:pt x="3037" y="1764"/>
                      <a:pt x="3037" y="1764"/>
                    </a:cubicBezTo>
                    <a:cubicBezTo>
                      <a:pt x="81" y="1764"/>
                      <a:pt x="81" y="1764"/>
                      <a:pt x="81" y="1764"/>
                    </a:cubicBezTo>
                    <a:moveTo>
                      <a:pt x="3037" y="0"/>
                    </a:moveTo>
                    <a:cubicBezTo>
                      <a:pt x="3037" y="0"/>
                      <a:pt x="3037" y="0"/>
                      <a:pt x="3037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38" y="9"/>
                      <a:pt x="24" y="24"/>
                    </a:cubicBezTo>
                    <a:cubicBezTo>
                      <a:pt x="9" y="39"/>
                      <a:pt x="0" y="59"/>
                      <a:pt x="0" y="81"/>
                    </a:cubicBezTo>
                    <a:cubicBezTo>
                      <a:pt x="0" y="1706"/>
                      <a:pt x="0" y="1706"/>
                      <a:pt x="0" y="1706"/>
                    </a:cubicBezTo>
                    <a:cubicBezTo>
                      <a:pt x="0" y="1729"/>
                      <a:pt x="9" y="1749"/>
                      <a:pt x="24" y="1764"/>
                    </a:cubicBezTo>
                    <a:cubicBezTo>
                      <a:pt x="38" y="1779"/>
                      <a:pt x="59" y="1788"/>
                      <a:pt x="81" y="1788"/>
                    </a:cubicBezTo>
                    <a:cubicBezTo>
                      <a:pt x="81" y="1788"/>
                      <a:pt x="81" y="1788"/>
                      <a:pt x="81" y="1788"/>
                    </a:cubicBezTo>
                    <a:cubicBezTo>
                      <a:pt x="3037" y="1788"/>
                      <a:pt x="3037" y="1788"/>
                      <a:pt x="3037" y="1788"/>
                    </a:cubicBezTo>
                    <a:cubicBezTo>
                      <a:pt x="3060" y="1788"/>
                      <a:pt x="3080" y="1779"/>
                      <a:pt x="3095" y="1764"/>
                    </a:cubicBezTo>
                    <a:cubicBezTo>
                      <a:pt x="3110" y="1749"/>
                      <a:pt x="3119" y="1729"/>
                      <a:pt x="3119" y="1706"/>
                    </a:cubicBezTo>
                    <a:cubicBezTo>
                      <a:pt x="3119" y="81"/>
                      <a:pt x="3119" y="81"/>
                      <a:pt x="3119" y="81"/>
                    </a:cubicBezTo>
                    <a:cubicBezTo>
                      <a:pt x="3119" y="59"/>
                      <a:pt x="3110" y="39"/>
                      <a:pt x="3095" y="24"/>
                    </a:cubicBezTo>
                    <a:cubicBezTo>
                      <a:pt x="3080" y="9"/>
                      <a:pt x="3060" y="0"/>
                      <a:pt x="3037" y="0"/>
                    </a:cubicBezTo>
                  </a:path>
                </a:pathLst>
              </a:custGeom>
              <a:solidFill>
                <a:srgbClr val="F6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8"/>
              <p:cNvSpPr>
                <a:spLocks/>
              </p:cNvSpPr>
              <p:nvPr/>
            </p:nvSpPr>
            <p:spPr bwMode="auto">
              <a:xfrm>
                <a:off x="1423" y="1431"/>
                <a:ext cx="526" cy="163"/>
              </a:xfrm>
              <a:custGeom>
                <a:avLst/>
                <a:gdLst>
                  <a:gd name="T0" fmla="*/ 520 w 547"/>
                  <a:gd name="T1" fmla="*/ 170 h 170"/>
                  <a:gd name="T2" fmla="*/ 27 w 547"/>
                  <a:gd name="T3" fmla="*/ 170 h 170"/>
                  <a:gd name="T4" fmla="*/ 0 w 547"/>
                  <a:gd name="T5" fmla="*/ 143 h 170"/>
                  <a:gd name="T6" fmla="*/ 0 w 547"/>
                  <a:gd name="T7" fmla="*/ 27 h 170"/>
                  <a:gd name="T8" fmla="*/ 27 w 547"/>
                  <a:gd name="T9" fmla="*/ 0 h 170"/>
                  <a:gd name="T10" fmla="*/ 520 w 547"/>
                  <a:gd name="T11" fmla="*/ 0 h 170"/>
                  <a:gd name="T12" fmla="*/ 547 w 547"/>
                  <a:gd name="T13" fmla="*/ 27 h 170"/>
                  <a:gd name="T14" fmla="*/ 547 w 547"/>
                  <a:gd name="T15" fmla="*/ 143 h 170"/>
                  <a:gd name="T16" fmla="*/ 520 w 547"/>
                  <a:gd name="T1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7" h="170">
                    <a:moveTo>
                      <a:pt x="520" y="170"/>
                    </a:moveTo>
                    <a:cubicBezTo>
                      <a:pt x="27" y="170"/>
                      <a:pt x="27" y="170"/>
                      <a:pt x="27" y="170"/>
                    </a:cubicBezTo>
                    <a:cubicBezTo>
                      <a:pt x="12" y="170"/>
                      <a:pt x="0" y="158"/>
                      <a:pt x="0" y="1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35" y="0"/>
                      <a:pt x="547" y="12"/>
                      <a:pt x="547" y="27"/>
                    </a:cubicBezTo>
                    <a:cubicBezTo>
                      <a:pt x="547" y="143"/>
                      <a:pt x="547" y="143"/>
                      <a:pt x="547" y="143"/>
                    </a:cubicBezTo>
                    <a:cubicBezTo>
                      <a:pt x="547" y="158"/>
                      <a:pt x="535" y="170"/>
                      <a:pt x="520" y="170"/>
                    </a:cubicBezTo>
                    <a:close/>
                  </a:path>
                </a:pathLst>
              </a:custGeom>
              <a:solidFill>
                <a:srgbClr val="EDE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Rectangle 19"/>
              <p:cNvSpPr>
                <a:spLocks noChangeArrowheads="1"/>
              </p:cNvSpPr>
              <p:nvPr/>
            </p:nvSpPr>
            <p:spPr bwMode="auto">
              <a:xfrm>
                <a:off x="1550" y="1490"/>
                <a:ext cx="254" cy="25"/>
              </a:xfrm>
              <a:prstGeom prst="rect">
                <a:avLst/>
              </a:pr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20"/>
              <p:cNvSpPr>
                <a:spLocks/>
              </p:cNvSpPr>
              <p:nvPr/>
            </p:nvSpPr>
            <p:spPr bwMode="auto">
              <a:xfrm>
                <a:off x="928" y="1474"/>
                <a:ext cx="242" cy="49"/>
              </a:xfrm>
              <a:custGeom>
                <a:avLst/>
                <a:gdLst>
                  <a:gd name="T0" fmla="*/ 227 w 251"/>
                  <a:gd name="T1" fmla="*/ 0 h 51"/>
                  <a:gd name="T2" fmla="*/ 24 w 251"/>
                  <a:gd name="T3" fmla="*/ 0 h 51"/>
                  <a:gd name="T4" fmla="*/ 0 w 251"/>
                  <a:gd name="T5" fmla="*/ 24 h 51"/>
                  <a:gd name="T6" fmla="*/ 0 w 251"/>
                  <a:gd name="T7" fmla="*/ 27 h 51"/>
                  <a:gd name="T8" fmla="*/ 24 w 251"/>
                  <a:gd name="T9" fmla="*/ 51 h 51"/>
                  <a:gd name="T10" fmla="*/ 227 w 251"/>
                  <a:gd name="T11" fmla="*/ 51 h 51"/>
                  <a:gd name="T12" fmla="*/ 251 w 251"/>
                  <a:gd name="T13" fmla="*/ 27 h 51"/>
                  <a:gd name="T14" fmla="*/ 251 w 251"/>
                  <a:gd name="T15" fmla="*/ 24 h 51"/>
                  <a:gd name="T16" fmla="*/ 227 w 251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1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1" y="41"/>
                      <a:pt x="251" y="27"/>
                    </a:cubicBezTo>
                    <a:cubicBezTo>
                      <a:pt x="251" y="24"/>
                      <a:pt x="251" y="24"/>
                      <a:pt x="251" y="24"/>
                    </a:cubicBezTo>
                    <a:cubicBezTo>
                      <a:pt x="251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21"/>
              <p:cNvSpPr>
                <a:spLocks/>
              </p:cNvSpPr>
              <p:nvPr/>
            </p:nvSpPr>
            <p:spPr bwMode="auto">
              <a:xfrm>
                <a:off x="2154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0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39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39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22"/>
              <p:cNvSpPr>
                <a:spLocks/>
              </p:cNvSpPr>
              <p:nvPr/>
            </p:nvSpPr>
            <p:spPr bwMode="auto">
              <a:xfrm>
                <a:off x="2612" y="1474"/>
                <a:ext cx="241" cy="49"/>
              </a:xfrm>
              <a:custGeom>
                <a:avLst/>
                <a:gdLst>
                  <a:gd name="T0" fmla="*/ 226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6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6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6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6" y="51"/>
                      <a:pt x="226" y="51"/>
                      <a:pt x="226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6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3"/>
              <p:cNvSpPr>
                <a:spLocks/>
              </p:cNvSpPr>
              <p:nvPr/>
            </p:nvSpPr>
            <p:spPr bwMode="auto">
              <a:xfrm>
                <a:off x="3070" y="1474"/>
                <a:ext cx="241" cy="49"/>
              </a:xfrm>
              <a:custGeom>
                <a:avLst/>
                <a:gdLst>
                  <a:gd name="T0" fmla="*/ 227 w 250"/>
                  <a:gd name="T1" fmla="*/ 0 h 51"/>
                  <a:gd name="T2" fmla="*/ 24 w 250"/>
                  <a:gd name="T3" fmla="*/ 0 h 51"/>
                  <a:gd name="T4" fmla="*/ 0 w 250"/>
                  <a:gd name="T5" fmla="*/ 24 h 51"/>
                  <a:gd name="T6" fmla="*/ 0 w 250"/>
                  <a:gd name="T7" fmla="*/ 27 h 51"/>
                  <a:gd name="T8" fmla="*/ 24 w 250"/>
                  <a:gd name="T9" fmla="*/ 51 h 51"/>
                  <a:gd name="T10" fmla="*/ 227 w 250"/>
                  <a:gd name="T11" fmla="*/ 51 h 51"/>
                  <a:gd name="T12" fmla="*/ 250 w 250"/>
                  <a:gd name="T13" fmla="*/ 27 h 51"/>
                  <a:gd name="T14" fmla="*/ 250 w 250"/>
                  <a:gd name="T15" fmla="*/ 24 h 51"/>
                  <a:gd name="T16" fmla="*/ 227 w 250"/>
                  <a:gd name="T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51">
                    <a:moveTo>
                      <a:pt x="22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41"/>
                      <a:pt x="11" y="51"/>
                      <a:pt x="24" y="51"/>
                    </a:cubicBezTo>
                    <a:cubicBezTo>
                      <a:pt x="227" y="51"/>
                      <a:pt x="227" y="51"/>
                      <a:pt x="227" y="51"/>
                    </a:cubicBezTo>
                    <a:cubicBezTo>
                      <a:pt x="240" y="51"/>
                      <a:pt x="250" y="41"/>
                      <a:pt x="250" y="27"/>
                    </a:cubicBezTo>
                    <a:cubicBezTo>
                      <a:pt x="250" y="24"/>
                      <a:pt x="250" y="24"/>
                      <a:pt x="250" y="24"/>
                    </a:cubicBezTo>
                    <a:cubicBezTo>
                      <a:pt x="250" y="11"/>
                      <a:pt x="240" y="0"/>
                      <a:pt x="227" y="0"/>
                    </a:cubicBezTo>
                  </a:path>
                </a:pathLst>
              </a:custGeom>
              <a:solidFill>
                <a:srgbClr val="EAECEF">
                  <a:alpha val="6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2" name="组合 331"/>
            <p:cNvGrpSpPr/>
            <p:nvPr/>
          </p:nvGrpSpPr>
          <p:grpSpPr>
            <a:xfrm>
              <a:off x="3151345" y="3390904"/>
              <a:ext cx="3824874" cy="1851656"/>
              <a:chOff x="7824351" y="3116333"/>
              <a:chExt cx="1714503" cy="830006"/>
            </a:xfrm>
          </p:grpSpPr>
          <p:grpSp>
            <p:nvGrpSpPr>
              <p:cNvPr id="333" name="组合 332"/>
              <p:cNvGrpSpPr/>
              <p:nvPr/>
            </p:nvGrpSpPr>
            <p:grpSpPr>
              <a:xfrm>
                <a:off x="7824351" y="3116333"/>
                <a:ext cx="1659023" cy="685771"/>
                <a:chOff x="7824355" y="3116331"/>
                <a:chExt cx="2155352" cy="890932"/>
              </a:xfrm>
            </p:grpSpPr>
            <p:sp>
              <p:nvSpPr>
                <p:cNvPr id="339" name="六边形 338"/>
                <p:cNvSpPr/>
                <p:nvPr/>
              </p:nvSpPr>
              <p:spPr>
                <a:xfrm>
                  <a:off x="7824355" y="3116332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0" name="六边形 339"/>
                <p:cNvSpPr/>
                <p:nvPr/>
              </p:nvSpPr>
              <p:spPr>
                <a:xfrm>
                  <a:off x="8242600" y="3350708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1" name="六边形 340"/>
                <p:cNvSpPr/>
                <p:nvPr/>
              </p:nvSpPr>
              <p:spPr>
                <a:xfrm>
                  <a:off x="8652142" y="3116331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2" name="六边形 341"/>
                <p:cNvSpPr/>
                <p:nvPr/>
              </p:nvSpPr>
              <p:spPr>
                <a:xfrm>
                  <a:off x="7833058" y="3593491"/>
                  <a:ext cx="479976" cy="413772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3" name="六边形 342"/>
                <p:cNvSpPr/>
                <p:nvPr/>
              </p:nvSpPr>
              <p:spPr>
                <a:xfrm>
                  <a:off x="9075532" y="3325133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44" name="六边形 343"/>
                <p:cNvSpPr/>
                <p:nvPr/>
              </p:nvSpPr>
              <p:spPr>
                <a:xfrm>
                  <a:off x="9499730" y="3117986"/>
                  <a:ext cx="479977" cy="413773"/>
                </a:xfrm>
                <a:prstGeom prst="hexag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  <p:grpSp>
            <p:nvGrpSpPr>
              <p:cNvPr id="334" name="组合 333"/>
              <p:cNvGrpSpPr/>
              <p:nvPr/>
            </p:nvGrpSpPr>
            <p:grpSpPr>
              <a:xfrm>
                <a:off x="7831052" y="3636868"/>
                <a:ext cx="1707802" cy="309471"/>
                <a:chOff x="4831017" y="3636868"/>
                <a:chExt cx="1208170" cy="309471"/>
              </a:xfrm>
            </p:grpSpPr>
            <p:sp>
              <p:nvSpPr>
                <p:cNvPr id="335" name="圆角矩形 13"/>
                <p:cNvSpPr/>
                <p:nvPr/>
              </p:nvSpPr>
              <p:spPr>
                <a:xfrm flipV="1">
                  <a:off x="5398651" y="3636868"/>
                  <a:ext cx="59652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6" name="圆角矩形 13"/>
                <p:cNvSpPr/>
                <p:nvPr/>
              </p:nvSpPr>
              <p:spPr>
                <a:xfrm flipV="1">
                  <a:off x="5398651" y="3718763"/>
                  <a:ext cx="418743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7" name="圆角矩形 13"/>
                <p:cNvSpPr/>
                <p:nvPr/>
              </p:nvSpPr>
              <p:spPr>
                <a:xfrm flipV="1">
                  <a:off x="5398651" y="3805806"/>
                  <a:ext cx="502087" cy="4571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338" name="圆角矩形 13"/>
                <p:cNvSpPr/>
                <p:nvPr/>
              </p:nvSpPr>
              <p:spPr>
                <a:xfrm flipV="1">
                  <a:off x="4831017" y="3878980"/>
                  <a:ext cx="1208170" cy="6735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95323" y="4046"/>
            <a:ext cx="10825164" cy="1013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32"/>
            <a:r>
              <a:rPr lang="zh-CN" altLang="en-US" sz="2800" b="1"/>
              <a:t>快速设计页面  </a:t>
            </a:r>
            <a:r>
              <a:rPr lang="en-US" altLang="zh-CN" sz="2800" b="1"/>
              <a:t>Quick design slides</a:t>
            </a:r>
            <a:endParaRPr lang="zh-CN" altLang="en-US" sz="2800" b="1" dirty="0"/>
          </a:p>
        </p:txBody>
      </p:sp>
      <p:grpSp>
        <p:nvGrpSpPr>
          <p:cNvPr id="347" name="组合 346"/>
          <p:cNvGrpSpPr/>
          <p:nvPr/>
        </p:nvGrpSpPr>
        <p:grpSpPr>
          <a:xfrm>
            <a:off x="1030616" y="1784762"/>
            <a:ext cx="2700136" cy="4206855"/>
            <a:chOff x="7048982" y="1370076"/>
            <a:chExt cx="3522380" cy="5487924"/>
          </a:xfrm>
        </p:grpSpPr>
        <p:sp>
          <p:nvSpPr>
            <p:cNvPr id="92" name="矩形 91"/>
            <p:cNvSpPr/>
            <p:nvPr/>
          </p:nvSpPr>
          <p:spPr>
            <a:xfrm>
              <a:off x="7048982" y="1370076"/>
              <a:ext cx="3522380" cy="5487924"/>
            </a:xfrm>
            <a:prstGeom prst="rect">
              <a:avLst/>
            </a:prstGeom>
            <a:gradFill>
              <a:gsLst>
                <a:gs pos="69900">
                  <a:srgbClr val="FFFFFF"/>
                </a:gs>
                <a:gs pos="97297">
                  <a:srgbClr val="FFFFFF"/>
                </a:gs>
                <a:gs pos="0">
                  <a:srgbClr val="FFFFFF"/>
                </a:gs>
              </a:gsLst>
              <a:lin ang="5400000" scaled="1"/>
            </a:gra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048982" y="1370076"/>
              <a:ext cx="3522380" cy="264357"/>
            </a:xfrm>
            <a:prstGeom prst="rect">
              <a:avLst/>
            </a:prstGeom>
            <a:solidFill>
              <a:srgbClr val="CE4C4B"/>
            </a:solidFill>
            <a:ln w="12700" cap="flat" cmpd="sng" algn="ctr">
              <a:solidFill>
                <a:srgbClr val="CE4C4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377">
                <a:defRPr/>
              </a:pPr>
              <a:r>
                <a:rPr lang="zh-CN" altLang="en-US" sz="1000" kern="0">
                  <a:solidFill>
                    <a:srgbClr val="FFFFFF"/>
                  </a:solidFill>
                  <a:latin typeface="Arial"/>
                  <a:ea typeface="微软雅黑"/>
                </a:rPr>
                <a:t>图示库</a:t>
              </a:r>
              <a:r>
                <a:rPr lang="en-US" altLang="zh-CN" sz="1000" kern="0">
                  <a:solidFill>
                    <a:srgbClr val="FFFFFF"/>
                  </a:solidFill>
                  <a:latin typeface="Arial"/>
                  <a:ea typeface="微软雅黑"/>
                </a:rPr>
                <a:t>/Diagram Library</a:t>
              </a:r>
              <a:endParaRPr lang="zh-CN" altLang="en-US" sz="1000" kern="0" dirty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131365" y="1765273"/>
              <a:ext cx="217418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174" name="乘号 173"/>
            <p:cNvSpPr/>
            <p:nvPr/>
          </p:nvSpPr>
          <p:spPr>
            <a:xfrm>
              <a:off x="10349229" y="1412945"/>
              <a:ext cx="178618" cy="178618"/>
            </a:xfrm>
            <a:prstGeom prst="mathMultiply">
              <a:avLst>
                <a:gd name="adj1" fmla="val 13304"/>
              </a:avLst>
            </a:prstGeom>
            <a:solidFill>
              <a:srgbClr val="CE4C4B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175" name="push-pin-pointing-down_8930"/>
            <p:cNvSpPr>
              <a:spLocks noChangeAspect="1"/>
            </p:cNvSpPr>
            <p:nvPr/>
          </p:nvSpPr>
          <p:spPr bwMode="auto">
            <a:xfrm>
              <a:off x="10083016" y="1432660"/>
              <a:ext cx="138120" cy="137471"/>
            </a:xfrm>
            <a:prstGeom prst="ellipse">
              <a:avLst/>
            </a:prstGeom>
            <a:noFill/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en-US" altLang="zh-CN" sz="1400" b="1" dirty="0">
                  <a:solidFill>
                    <a:srgbClr val="CE4C4B">
                      <a:lumMod val="20000"/>
                      <a:lumOff val="80000"/>
                    </a:srgbClr>
                  </a:solidFill>
                  <a:latin typeface="Arial"/>
                  <a:ea typeface="微软雅黑"/>
                </a:rPr>
                <a:t>?</a:t>
              </a:r>
              <a:endParaRPr lang="zh-CN" altLang="en-US" sz="1400" b="1" dirty="0">
                <a:solidFill>
                  <a:srgbClr val="CE4C4B">
                    <a:lumMod val="20000"/>
                    <a:lumOff val="80000"/>
                  </a:srgbClr>
                </a:solidFill>
                <a:latin typeface="Arial"/>
                <a:ea typeface="微软雅黑"/>
              </a:endParaRPr>
            </a:p>
          </p:txBody>
        </p:sp>
        <p:cxnSp>
          <p:nvCxnSpPr>
            <p:cNvPr id="176" name="直接连接符 175"/>
            <p:cNvCxnSpPr>
              <a:cxnSpLocks/>
            </p:cNvCxnSpPr>
            <p:nvPr/>
          </p:nvCxnSpPr>
          <p:spPr>
            <a:xfrm>
              <a:off x="10292097" y="1439552"/>
              <a:ext cx="0" cy="130579"/>
            </a:xfrm>
            <a:prstGeom prst="line">
              <a:avLst/>
            </a:prstGeom>
            <a:noFill/>
            <a:ln w="6350" cap="flat" cmpd="sng" algn="ctr">
              <a:solidFill>
                <a:srgbClr val="CE4C4B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96" name="矩形 95"/>
            <p:cNvSpPr/>
            <p:nvPr/>
          </p:nvSpPr>
          <p:spPr>
            <a:xfrm>
              <a:off x="712948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9523961" y="1768180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77">
                <a:defRPr/>
              </a:pPr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7129482" y="3589063"/>
              <a:ext cx="1624839" cy="1005453"/>
              <a:chOff x="7528661" y="1052292"/>
              <a:chExt cx="2227549" cy="1378411"/>
            </a:xfrm>
          </p:grpSpPr>
          <p:sp>
            <p:nvSpPr>
              <p:cNvPr id="163" name="矩形: 圆角 3"/>
              <p:cNvSpPr/>
              <p:nvPr/>
            </p:nvSpPr>
            <p:spPr>
              <a:xfrm>
                <a:off x="7528661" y="1052292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cxnSp>
            <p:nvCxnSpPr>
              <p:cNvPr id="164" name="连接符: 肘形 32"/>
              <p:cNvCxnSpPr>
                <a:stCxn id="169" idx="1"/>
                <a:endCxn id="170" idx="0"/>
              </p:cNvCxnSpPr>
              <p:nvPr/>
            </p:nvCxnSpPr>
            <p:spPr>
              <a:xfrm rot="10800000" flipV="1">
                <a:off x="7949108" y="1465564"/>
                <a:ext cx="285975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连接符: 肘形 34"/>
              <p:cNvCxnSpPr>
                <a:stCxn id="169" idx="3"/>
                <a:endCxn id="173" idx="0"/>
              </p:cNvCxnSpPr>
              <p:nvPr/>
            </p:nvCxnSpPr>
            <p:spPr>
              <a:xfrm>
                <a:off x="9135072" y="1465564"/>
                <a:ext cx="225522" cy="326552"/>
              </a:xfrm>
              <a:prstGeom prst="bentConnector2">
                <a:avLst/>
              </a:prstGeom>
              <a:solidFill>
                <a:srgbClr val="867D98">
                  <a:lumMod val="20000"/>
                  <a:lumOff val="80000"/>
                </a:srgbClr>
              </a:solidFill>
              <a:ln w="38100" cap="flat" cmpd="sng" algn="ctr">
                <a:solidFill>
                  <a:srgbClr val="867D98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66" name="组合 165"/>
              <p:cNvGrpSpPr/>
              <p:nvPr/>
            </p:nvGrpSpPr>
            <p:grpSpPr>
              <a:xfrm>
                <a:off x="7744084" y="1288932"/>
                <a:ext cx="1821532" cy="913228"/>
                <a:chOff x="7824355" y="1531238"/>
                <a:chExt cx="1714500" cy="859568"/>
              </a:xfrm>
            </p:grpSpPr>
            <p:grpSp>
              <p:nvGrpSpPr>
                <p:cNvPr id="167" name="组合 166"/>
                <p:cNvGrpSpPr/>
                <p:nvPr/>
              </p:nvGrpSpPr>
              <p:grpSpPr>
                <a:xfrm>
                  <a:off x="7824355" y="2004856"/>
                  <a:ext cx="1714500" cy="385950"/>
                  <a:chOff x="7824355" y="1863749"/>
                  <a:chExt cx="1568912" cy="353177"/>
                </a:xfrm>
              </p:grpSpPr>
              <p:sp>
                <p:nvSpPr>
                  <p:cNvPr id="170" name="椭圆 23"/>
                  <p:cNvSpPr/>
                  <p:nvPr/>
                </p:nvSpPr>
                <p:spPr>
                  <a:xfrm>
                    <a:off x="782435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1" name="椭圆 24"/>
                  <p:cNvSpPr/>
                  <p:nvPr/>
                </p:nvSpPr>
                <p:spPr>
                  <a:xfrm>
                    <a:off x="822960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2" name="椭圆 25"/>
                  <p:cNvSpPr/>
                  <p:nvPr/>
                </p:nvSpPr>
                <p:spPr>
                  <a:xfrm>
                    <a:off x="8634845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73" name="椭圆 26"/>
                  <p:cNvSpPr/>
                  <p:nvPr/>
                </p:nvSpPr>
                <p:spPr>
                  <a:xfrm>
                    <a:off x="9040090" y="1863749"/>
                    <a:ext cx="353177" cy="353177"/>
                  </a:xfrm>
                  <a:prstGeom prst="roundRect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cxnSp>
              <p:nvCxnSpPr>
                <p:cNvPr id="168" name="连接符: 肘形 36"/>
                <p:cNvCxnSpPr>
                  <a:stCxn id="172" idx="0"/>
                  <a:endCxn id="171" idx="0"/>
                </p:cNvCxnSpPr>
                <p:nvPr/>
              </p:nvCxnSpPr>
              <p:spPr>
                <a:xfrm rot="16200000" flipV="1">
                  <a:off x="8681605" y="1783431"/>
                  <a:ext cx="12700" cy="442850"/>
                </a:xfrm>
                <a:prstGeom prst="bentConnector3">
                  <a:avLst>
                    <a:gd name="adj1" fmla="val 1554551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solidFill>
                    <a:srgbClr val="867D98">
                      <a:lumMod val="40000"/>
                      <a:lumOff val="60000"/>
                    </a:srgb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9" name="圆角矩形 13"/>
                <p:cNvSpPr/>
                <p:nvPr/>
              </p:nvSpPr>
              <p:spPr>
                <a:xfrm flipV="1">
                  <a:off x="8286501" y="1531238"/>
                  <a:ext cx="847108" cy="332509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8813093" y="2497554"/>
              <a:ext cx="1624839" cy="1005453"/>
              <a:chOff x="10080565" y="1070123"/>
              <a:chExt cx="2227549" cy="1378411"/>
            </a:xfrm>
          </p:grpSpPr>
          <p:sp>
            <p:nvSpPr>
              <p:cNvPr id="141" name="矩形: 圆角 214"/>
              <p:cNvSpPr/>
              <p:nvPr/>
            </p:nvSpPr>
            <p:spPr>
              <a:xfrm>
                <a:off x="10080565" y="1070123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10260890" y="1313367"/>
                <a:ext cx="1856770" cy="854413"/>
                <a:chOff x="5398496" y="1554238"/>
                <a:chExt cx="1747668" cy="804209"/>
              </a:xfrm>
              <a:solidFill>
                <a:srgbClr val="867D98">
                  <a:lumMod val="20000"/>
                  <a:lumOff val="80000"/>
                </a:srgbClr>
              </a:solidFill>
            </p:grpSpPr>
            <p:grpSp>
              <p:nvGrpSpPr>
                <p:cNvPr id="143" name="组合 142"/>
                <p:cNvGrpSpPr/>
                <p:nvPr/>
              </p:nvGrpSpPr>
              <p:grpSpPr>
                <a:xfrm>
                  <a:off x="5398652" y="1568615"/>
                  <a:ext cx="893792" cy="789832"/>
                  <a:chOff x="5398652" y="1568615"/>
                  <a:chExt cx="1147620" cy="789832"/>
                </a:xfrm>
                <a:grpFill/>
              </p:grpSpPr>
              <p:sp>
                <p:nvSpPr>
                  <p:cNvPr id="158" name="圆角矩形 13"/>
                  <p:cNvSpPr/>
                  <p:nvPr/>
                </p:nvSpPr>
                <p:spPr>
                  <a:xfrm>
                    <a:off x="5398652" y="2030991"/>
                    <a:ext cx="1146276" cy="327456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9" name="圆角矩形 13"/>
                  <p:cNvSpPr/>
                  <p:nvPr/>
                </p:nvSpPr>
                <p:spPr>
                  <a:xfrm>
                    <a:off x="5398652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0" name="圆角矩形 13"/>
                  <p:cNvSpPr/>
                  <p:nvPr/>
                </p:nvSpPr>
                <p:spPr>
                  <a:xfrm>
                    <a:off x="5699988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1" name="圆角矩形 13"/>
                  <p:cNvSpPr/>
                  <p:nvPr/>
                </p:nvSpPr>
                <p:spPr>
                  <a:xfrm>
                    <a:off x="6001324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62" name="圆角矩形 13"/>
                  <p:cNvSpPr/>
                  <p:nvPr/>
                </p:nvSpPr>
                <p:spPr>
                  <a:xfrm>
                    <a:off x="6302660" y="1568615"/>
                    <a:ext cx="243612" cy="199047"/>
                  </a:xfrm>
                  <a:prstGeom prst="ellipse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4" name="组合 143"/>
                <p:cNvGrpSpPr/>
                <p:nvPr/>
              </p:nvGrpSpPr>
              <p:grpSpPr>
                <a:xfrm>
                  <a:off x="6381318" y="2055683"/>
                  <a:ext cx="764844" cy="302764"/>
                  <a:chOff x="5391220" y="3636866"/>
                  <a:chExt cx="603957" cy="302764"/>
                </a:xfrm>
                <a:grpFill/>
              </p:grpSpPr>
              <p:sp>
                <p:nvSpPr>
                  <p:cNvPr id="154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5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6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7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45" name="组合 144"/>
                <p:cNvGrpSpPr/>
                <p:nvPr/>
              </p:nvGrpSpPr>
              <p:grpSpPr>
                <a:xfrm>
                  <a:off x="5398496" y="1554238"/>
                  <a:ext cx="1747668" cy="306061"/>
                  <a:chOff x="4615136" y="3636866"/>
                  <a:chExt cx="1380041" cy="306061"/>
                </a:xfrm>
                <a:grpFill/>
              </p:grpSpPr>
              <p:sp>
                <p:nvSpPr>
                  <p:cNvPr id="146" name="圆角矩形 13"/>
                  <p:cNvSpPr/>
                  <p:nvPr/>
                </p:nvSpPr>
                <p:spPr>
                  <a:xfrm flipV="1">
                    <a:off x="5398651" y="3636866"/>
                    <a:ext cx="385314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7" name="圆角矩形 13"/>
                  <p:cNvSpPr/>
                  <p:nvPr/>
                </p:nvSpPr>
                <p:spPr>
                  <a:xfrm flipV="1">
                    <a:off x="5398650" y="3718762"/>
                    <a:ext cx="59652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8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9" name="圆角矩形 13"/>
                  <p:cNvSpPr/>
                  <p:nvPr/>
                </p:nvSpPr>
                <p:spPr>
                  <a:xfrm flipV="1">
                    <a:off x="5391220" y="3893911"/>
                    <a:ext cx="396923" cy="45719"/>
                  </a:xfrm>
                  <a:prstGeom prst="roundRect">
                    <a:avLst>
                      <a:gd name="adj" fmla="val 13146"/>
                    </a:avLst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0" name="圆角矩形 13"/>
                  <p:cNvSpPr/>
                  <p:nvPr/>
                </p:nvSpPr>
                <p:spPr>
                  <a:xfrm flipV="1">
                    <a:off x="461513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1" name="圆角矩形 13"/>
                  <p:cNvSpPr/>
                  <p:nvPr/>
                </p:nvSpPr>
                <p:spPr>
                  <a:xfrm flipV="1">
                    <a:off x="4800193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2" name="圆角矩形 13"/>
                  <p:cNvSpPr/>
                  <p:nvPr/>
                </p:nvSpPr>
                <p:spPr>
                  <a:xfrm flipV="1">
                    <a:off x="4985250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53" name="圆角矩形 13"/>
                  <p:cNvSpPr/>
                  <p:nvPr/>
                </p:nvSpPr>
                <p:spPr>
                  <a:xfrm flipV="1">
                    <a:off x="5170306" y="3900404"/>
                    <a:ext cx="149942" cy="42523"/>
                  </a:xfrm>
                  <a:prstGeom prst="roundRect">
                    <a:avLst/>
                  </a:prstGeom>
                  <a:grpFill/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2" name="组合 101"/>
            <p:cNvGrpSpPr/>
            <p:nvPr/>
          </p:nvGrpSpPr>
          <p:grpSpPr>
            <a:xfrm>
              <a:off x="8813093" y="3591398"/>
              <a:ext cx="1624839" cy="1005453"/>
              <a:chOff x="10080565" y="-604150"/>
              <a:chExt cx="2227549" cy="1378411"/>
            </a:xfrm>
          </p:grpSpPr>
          <p:sp>
            <p:nvSpPr>
              <p:cNvPr id="127" name="矩形: 圆角 222"/>
              <p:cNvSpPr/>
              <p:nvPr/>
            </p:nvSpPr>
            <p:spPr>
              <a:xfrm>
                <a:off x="10080565" y="-60415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CC4A4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28" name="组合 127"/>
              <p:cNvGrpSpPr/>
              <p:nvPr/>
            </p:nvGrpSpPr>
            <p:grpSpPr>
              <a:xfrm>
                <a:off x="10269164" y="-345778"/>
                <a:ext cx="1821535" cy="881821"/>
                <a:chOff x="7824351" y="3116333"/>
                <a:chExt cx="1714503" cy="830006"/>
              </a:xfrm>
            </p:grpSpPr>
            <p:grpSp>
              <p:nvGrpSpPr>
                <p:cNvPr id="129" name="组合 128"/>
                <p:cNvGrpSpPr/>
                <p:nvPr/>
              </p:nvGrpSpPr>
              <p:grpSpPr>
                <a:xfrm>
                  <a:off x="7824351" y="3116333"/>
                  <a:ext cx="1659023" cy="685771"/>
                  <a:chOff x="7824355" y="3116331"/>
                  <a:chExt cx="2155352" cy="890932"/>
                </a:xfrm>
              </p:grpSpPr>
              <p:sp>
                <p:nvSpPr>
                  <p:cNvPr id="135" name="六边形 134"/>
                  <p:cNvSpPr/>
                  <p:nvPr/>
                </p:nvSpPr>
                <p:spPr>
                  <a:xfrm>
                    <a:off x="7824355" y="3116332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6" name="六边形 135"/>
                  <p:cNvSpPr/>
                  <p:nvPr/>
                </p:nvSpPr>
                <p:spPr>
                  <a:xfrm>
                    <a:off x="8242600" y="3350708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7" name="六边形 136"/>
                  <p:cNvSpPr/>
                  <p:nvPr/>
                </p:nvSpPr>
                <p:spPr>
                  <a:xfrm>
                    <a:off x="8652142" y="3116331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8" name="六边形 137"/>
                  <p:cNvSpPr/>
                  <p:nvPr/>
                </p:nvSpPr>
                <p:spPr>
                  <a:xfrm>
                    <a:off x="7833058" y="3593491"/>
                    <a:ext cx="479976" cy="413772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9" name="六边形 138"/>
                  <p:cNvSpPr/>
                  <p:nvPr/>
                </p:nvSpPr>
                <p:spPr>
                  <a:xfrm>
                    <a:off x="9075532" y="3325133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40" name="六边形 139"/>
                  <p:cNvSpPr/>
                  <p:nvPr/>
                </p:nvSpPr>
                <p:spPr>
                  <a:xfrm>
                    <a:off x="9499730" y="3117986"/>
                    <a:ext cx="479977" cy="413773"/>
                  </a:xfrm>
                  <a:prstGeom prst="hexagon">
                    <a:avLst/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30" name="组合 129"/>
                <p:cNvGrpSpPr/>
                <p:nvPr/>
              </p:nvGrpSpPr>
              <p:grpSpPr>
                <a:xfrm>
                  <a:off x="7831052" y="3636868"/>
                  <a:ext cx="1707802" cy="309471"/>
                  <a:chOff x="4831017" y="3636868"/>
                  <a:chExt cx="1208170" cy="309471"/>
                </a:xfrm>
              </p:grpSpPr>
              <p:sp>
                <p:nvSpPr>
                  <p:cNvPr id="131" name="圆角矩形 13"/>
                  <p:cNvSpPr/>
                  <p:nvPr/>
                </p:nvSpPr>
                <p:spPr>
                  <a:xfrm flipV="1">
                    <a:off x="5398651" y="3636868"/>
                    <a:ext cx="59652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2" name="圆角矩形 13"/>
                  <p:cNvSpPr/>
                  <p:nvPr/>
                </p:nvSpPr>
                <p:spPr>
                  <a:xfrm flipV="1">
                    <a:off x="5398651" y="3718763"/>
                    <a:ext cx="418743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3" name="圆角矩形 13"/>
                  <p:cNvSpPr/>
                  <p:nvPr/>
                </p:nvSpPr>
                <p:spPr>
                  <a:xfrm flipV="1">
                    <a:off x="5398651" y="3805806"/>
                    <a:ext cx="502087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34" name="圆角矩形 13"/>
                  <p:cNvSpPr/>
                  <p:nvPr/>
                </p:nvSpPr>
                <p:spPr>
                  <a:xfrm flipV="1">
                    <a:off x="4831017" y="3878980"/>
                    <a:ext cx="1208170" cy="6735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03" name="组合 102"/>
            <p:cNvGrpSpPr/>
            <p:nvPr/>
          </p:nvGrpSpPr>
          <p:grpSpPr>
            <a:xfrm>
              <a:off x="7129482" y="2500590"/>
              <a:ext cx="1624839" cy="1005453"/>
              <a:chOff x="7528661" y="-621980"/>
              <a:chExt cx="2227549" cy="1378411"/>
            </a:xfrm>
          </p:grpSpPr>
          <p:sp>
            <p:nvSpPr>
              <p:cNvPr id="104" name="矩形: 圆角 220"/>
              <p:cNvSpPr/>
              <p:nvPr/>
            </p:nvSpPr>
            <p:spPr>
              <a:xfrm>
                <a:off x="7528661" y="-621980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defTabSz="914377">
                  <a:defRPr/>
                </a:pPr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105" name="组合 104"/>
              <p:cNvGrpSpPr/>
              <p:nvPr/>
            </p:nvGrpSpPr>
            <p:grpSpPr>
              <a:xfrm>
                <a:off x="7559212" y="-568070"/>
                <a:ext cx="2165599" cy="1169924"/>
                <a:chOff x="2857500" y="4505325"/>
                <a:chExt cx="2038350" cy="1101180"/>
              </a:xfrm>
            </p:grpSpPr>
            <p:sp>
              <p:nvSpPr>
                <p:cNvPr id="106" name="圆角矩形 13"/>
                <p:cNvSpPr/>
                <p:nvPr/>
              </p:nvSpPr>
              <p:spPr>
                <a:xfrm>
                  <a:off x="2857500" y="4505325"/>
                  <a:ext cx="2038350" cy="68321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sp>
              <p:nvSpPr>
                <p:cNvPr id="107" name="圆角矩形 13"/>
                <p:cNvSpPr/>
                <p:nvPr/>
              </p:nvSpPr>
              <p:spPr>
                <a:xfrm>
                  <a:off x="3438526" y="4690020"/>
                  <a:ext cx="872738" cy="167730"/>
                </a:xfrm>
                <a:prstGeom prst="roundRect">
                  <a:avLst>
                    <a:gd name="adj" fmla="val 22611"/>
                  </a:avLst>
                </a:prstGeom>
                <a:solidFill>
                  <a:srgbClr val="FFFFFF"/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</a:endParaRPr>
                </a:p>
              </p:txBody>
            </p:sp>
            <p:grpSp>
              <p:nvGrpSpPr>
                <p:cNvPr id="108" name="组合 107"/>
                <p:cNvGrpSpPr/>
                <p:nvPr/>
              </p:nvGrpSpPr>
              <p:grpSpPr>
                <a:xfrm>
                  <a:off x="3222240" y="4899570"/>
                  <a:ext cx="1305310" cy="161380"/>
                  <a:chOff x="3438526" y="4899570"/>
                  <a:chExt cx="872738" cy="161380"/>
                </a:xfrm>
              </p:grpSpPr>
              <p:sp>
                <p:nvSpPr>
                  <p:cNvPr id="125" name="圆角矩形 13"/>
                  <p:cNvSpPr/>
                  <p:nvPr/>
                </p:nvSpPr>
                <p:spPr>
                  <a:xfrm>
                    <a:off x="3438526" y="48995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  <p:sp>
                <p:nvSpPr>
                  <p:cNvPr id="126" name="圆角矩形 13"/>
                  <p:cNvSpPr/>
                  <p:nvPr/>
                </p:nvSpPr>
                <p:spPr>
                  <a:xfrm>
                    <a:off x="3438526" y="5001170"/>
                    <a:ext cx="872738" cy="59780"/>
                  </a:xfrm>
                  <a:prstGeom prst="roundRect">
                    <a:avLst>
                      <a:gd name="adj" fmla="val 22611"/>
                    </a:avLst>
                  </a:prstGeom>
                  <a:solidFill>
                    <a:srgbClr val="FFFFFF"/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</a:endParaRPr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>
                  <a:off x="3076645" y="5303743"/>
                  <a:ext cx="1672005" cy="302762"/>
                  <a:chOff x="3076645" y="5303743"/>
                  <a:chExt cx="1803010" cy="302762"/>
                </a:xfrm>
              </p:grpSpPr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307664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21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2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3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4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1" name="组合 110"/>
                  <p:cNvGrpSpPr/>
                  <p:nvPr/>
                </p:nvGrpSpPr>
                <p:grpSpPr>
                  <a:xfrm>
                    <a:off x="3733870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7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8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9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20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  <p:grpSp>
                <p:nvGrpSpPr>
                  <p:cNvPr id="112" name="组合 111"/>
                  <p:cNvGrpSpPr/>
                  <p:nvPr/>
                </p:nvGrpSpPr>
                <p:grpSpPr>
                  <a:xfrm>
                    <a:off x="4391095" y="5303743"/>
                    <a:ext cx="488560" cy="302762"/>
                    <a:chOff x="5391220" y="3636868"/>
                    <a:chExt cx="603954" cy="302762"/>
                  </a:xfrm>
                </p:grpSpPr>
                <p:sp>
                  <p:nvSpPr>
                    <p:cNvPr id="113" name="圆角矩形 13"/>
                    <p:cNvSpPr/>
                    <p:nvPr/>
                  </p:nvSpPr>
                  <p:spPr>
                    <a:xfrm flipV="1">
                      <a:off x="5398651" y="3636868"/>
                      <a:ext cx="5965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4" name="圆角矩形 13"/>
                    <p:cNvSpPr/>
                    <p:nvPr/>
                  </p:nvSpPr>
                  <p:spPr>
                    <a:xfrm flipV="1">
                      <a:off x="5398651" y="3718763"/>
                      <a:ext cx="41874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5" name="圆角矩形 13"/>
                    <p:cNvSpPr/>
                    <p:nvPr/>
                  </p:nvSpPr>
                  <p:spPr>
                    <a:xfrm flipV="1">
                      <a:off x="5398651" y="3805806"/>
                      <a:ext cx="502087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  <p:sp>
                  <p:nvSpPr>
                    <p:cNvPr id="116" name="圆角矩形 13"/>
                    <p:cNvSpPr/>
                    <p:nvPr/>
                  </p:nvSpPr>
                  <p:spPr>
                    <a:xfrm flipV="1">
                      <a:off x="5391220" y="3893911"/>
                      <a:ext cx="396923" cy="45719"/>
                    </a:xfrm>
                    <a:prstGeom prst="roundRect">
                      <a:avLst>
                        <a:gd name="adj" fmla="val 13146"/>
                      </a:avLst>
                    </a:prstGeom>
                    <a:solidFill>
                      <a:srgbClr val="867D98">
                        <a:lumMod val="20000"/>
                        <a:lumOff val="80000"/>
                      </a:srgbClr>
                    </a:solidFill>
                    <a:ln w="381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defTabSz="914377">
                        <a:defRPr/>
                      </a:pPr>
                      <a:endParaRPr lang="zh-CN" altLang="en-US" kern="0" dirty="0">
                        <a:solidFill>
                          <a:srgbClr val="44546A">
                            <a:lumMod val="60000"/>
                            <a:lumOff val="40000"/>
                          </a:srgbClr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240" name="组合 239"/>
            <p:cNvGrpSpPr/>
            <p:nvPr/>
          </p:nvGrpSpPr>
          <p:grpSpPr>
            <a:xfrm>
              <a:off x="7132217" y="4676913"/>
              <a:ext cx="1623476" cy="1004546"/>
              <a:chOff x="4981478" y="4416941"/>
              <a:chExt cx="2227549" cy="1378411"/>
            </a:xfrm>
          </p:grpSpPr>
          <p:sp>
            <p:nvSpPr>
              <p:cNvPr id="241" name="矩形: 圆角 8"/>
              <p:cNvSpPr/>
              <p:nvPr/>
            </p:nvSpPr>
            <p:spPr>
              <a:xfrm>
                <a:off x="4981478" y="441694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42" name="组合 241"/>
              <p:cNvGrpSpPr/>
              <p:nvPr/>
            </p:nvGrpSpPr>
            <p:grpSpPr>
              <a:xfrm>
                <a:off x="5168481" y="4640406"/>
                <a:ext cx="1856603" cy="905125"/>
                <a:chOff x="5400091" y="4685784"/>
                <a:chExt cx="1747511" cy="851941"/>
              </a:xfrm>
            </p:grpSpPr>
            <p:sp>
              <p:nvSpPr>
                <p:cNvPr id="243" name="圆角矩形 13"/>
                <p:cNvSpPr/>
                <p:nvPr/>
              </p:nvSpPr>
              <p:spPr>
                <a:xfrm>
                  <a:off x="540009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4" name="圆角矩形 13"/>
                <p:cNvSpPr/>
                <p:nvPr/>
              </p:nvSpPr>
              <p:spPr>
                <a:xfrm>
                  <a:off x="6002766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5" name="圆角矩形 13"/>
                <p:cNvSpPr/>
                <p:nvPr/>
              </p:nvSpPr>
              <p:spPr>
                <a:xfrm>
                  <a:off x="6605441" y="4935166"/>
                  <a:ext cx="542161" cy="35317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6" name="圆角矩形 245"/>
                <p:cNvSpPr/>
                <p:nvPr/>
              </p:nvSpPr>
              <p:spPr>
                <a:xfrm>
                  <a:off x="5400091" y="4685784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7" name="圆角矩形 13"/>
                <p:cNvSpPr/>
                <p:nvPr/>
              </p:nvSpPr>
              <p:spPr>
                <a:xfrm>
                  <a:off x="5400091" y="5385638"/>
                  <a:ext cx="1747511" cy="152087"/>
                </a:xfrm>
                <a:prstGeom prst="roundRect">
                  <a:avLst>
                    <a:gd name="adj" fmla="val 13146"/>
                  </a:avLst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248" name="组合 247"/>
            <p:cNvGrpSpPr/>
            <p:nvPr/>
          </p:nvGrpSpPr>
          <p:grpSpPr>
            <a:xfrm>
              <a:off x="8815062" y="5750806"/>
              <a:ext cx="1623476" cy="1004546"/>
              <a:chOff x="7528661" y="6101571"/>
              <a:chExt cx="2227549" cy="1378411"/>
            </a:xfrm>
          </p:grpSpPr>
          <p:sp>
            <p:nvSpPr>
              <p:cNvPr id="249" name="矩形: 圆角 225"/>
              <p:cNvSpPr/>
              <p:nvPr/>
            </p:nvSpPr>
            <p:spPr>
              <a:xfrm>
                <a:off x="7528661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50" name="组合 249"/>
              <p:cNvGrpSpPr/>
              <p:nvPr/>
            </p:nvGrpSpPr>
            <p:grpSpPr>
              <a:xfrm>
                <a:off x="7792039" y="6315774"/>
                <a:ext cx="1684789" cy="966521"/>
                <a:chOff x="5447603" y="4660900"/>
                <a:chExt cx="1585793" cy="909730"/>
              </a:xfrm>
            </p:grpSpPr>
            <p:grpSp>
              <p:nvGrpSpPr>
                <p:cNvPr id="251" name="组合 250"/>
                <p:cNvGrpSpPr/>
                <p:nvPr/>
              </p:nvGrpSpPr>
              <p:grpSpPr>
                <a:xfrm>
                  <a:off x="5447603" y="4660900"/>
                  <a:ext cx="1585793" cy="909730"/>
                  <a:chOff x="2974312" y="3143456"/>
                  <a:chExt cx="8280835" cy="5557881"/>
                </a:xfrm>
                <a:solidFill>
                  <a:srgbClr val="FFFFFF"/>
                </a:solidFill>
              </p:grpSpPr>
              <p:sp>
                <p:nvSpPr>
                  <p:cNvPr id="269" name="自由: 形状 487"/>
                  <p:cNvSpPr/>
                  <p:nvPr/>
                </p:nvSpPr>
                <p:spPr>
                  <a:xfrm>
                    <a:off x="7388104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377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70" name="自由: 形状 488"/>
                  <p:cNvSpPr/>
                  <p:nvPr/>
                </p:nvSpPr>
                <p:spPr>
                  <a:xfrm>
                    <a:off x="3020657" y="6196368"/>
                    <a:ext cx="3867039" cy="2504969"/>
                  </a:xfrm>
                  <a:custGeom>
                    <a:avLst/>
                    <a:gdLst>
                      <a:gd name="connsiteX0" fmla="*/ 0 w 2676821"/>
                      <a:gd name="connsiteY0" fmla="*/ 173397 h 1733973"/>
                      <a:gd name="connsiteX1" fmla="*/ 173397 w 2676821"/>
                      <a:gd name="connsiteY1" fmla="*/ 0 h 1733973"/>
                      <a:gd name="connsiteX2" fmla="*/ 2503424 w 2676821"/>
                      <a:gd name="connsiteY2" fmla="*/ 0 h 1733973"/>
                      <a:gd name="connsiteX3" fmla="*/ 2676821 w 2676821"/>
                      <a:gd name="connsiteY3" fmla="*/ 173397 h 1733973"/>
                      <a:gd name="connsiteX4" fmla="*/ 2676821 w 2676821"/>
                      <a:gd name="connsiteY4" fmla="*/ 1560576 h 1733973"/>
                      <a:gd name="connsiteX5" fmla="*/ 2503424 w 2676821"/>
                      <a:gd name="connsiteY5" fmla="*/ 1733973 h 1733973"/>
                      <a:gd name="connsiteX6" fmla="*/ 173397 w 2676821"/>
                      <a:gd name="connsiteY6" fmla="*/ 1733973 h 1733973"/>
                      <a:gd name="connsiteX7" fmla="*/ 0 w 2676821"/>
                      <a:gd name="connsiteY7" fmla="*/ 1560576 h 1733973"/>
                      <a:gd name="connsiteX8" fmla="*/ 0 w 2676821"/>
                      <a:gd name="connsiteY8" fmla="*/ 173397 h 173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76821" h="1733973">
                        <a:moveTo>
                          <a:pt x="0" y="173397"/>
                        </a:moveTo>
                        <a:cubicBezTo>
                          <a:pt x="0" y="77632"/>
                          <a:pt x="77632" y="0"/>
                          <a:pt x="173397" y="0"/>
                        </a:cubicBezTo>
                        <a:lnTo>
                          <a:pt x="2503424" y="0"/>
                        </a:lnTo>
                        <a:cubicBezTo>
                          <a:pt x="2599189" y="0"/>
                          <a:pt x="2676821" y="77632"/>
                          <a:pt x="2676821" y="173397"/>
                        </a:cubicBezTo>
                        <a:lnTo>
                          <a:pt x="2676821" y="1560576"/>
                        </a:lnTo>
                        <a:cubicBezTo>
                          <a:pt x="2676821" y="1656341"/>
                          <a:pt x="2599189" y="1733973"/>
                          <a:pt x="2503424" y="1733973"/>
                        </a:cubicBezTo>
                        <a:lnTo>
                          <a:pt x="173397" y="1733973"/>
                        </a:lnTo>
                        <a:cubicBezTo>
                          <a:pt x="77632" y="1733973"/>
                          <a:pt x="0" y="1656341"/>
                          <a:pt x="0" y="1560576"/>
                        </a:cubicBezTo>
                        <a:lnTo>
                          <a:pt x="0" y="173397"/>
                        </a:lnTo>
                        <a:close/>
                      </a:path>
                    </a:pathLst>
                  </a:cu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377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71" name="矩形: 圆角 489"/>
                  <p:cNvSpPr/>
                  <p:nvPr/>
                </p:nvSpPr>
                <p:spPr>
                  <a:xfrm>
                    <a:off x="2974312" y="3143456"/>
                    <a:ext cx="8280835" cy="2504969"/>
                  </a:xfrm>
                  <a:prstGeom prst="roundRect">
                    <a:avLst/>
                  </a:prstGeom>
                  <a:grpFill/>
                  <a:ln w="38100" cap="flat" cmpd="sng" algn="ctr">
                    <a:solidFill>
                      <a:srgbClr val="867D98">
                        <a:lumMod val="20000"/>
                        <a:lumOff val="8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lvl="1" defTabSz="914377">
                      <a:defRPr/>
                    </a:pPr>
                    <a:endParaRPr lang="zh-CN" altLang="en-US" kern="0">
                      <a:solidFill>
                        <a:srgbClr val="FFFFFF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2" name="组合 251"/>
                <p:cNvGrpSpPr/>
                <p:nvPr/>
              </p:nvGrpSpPr>
              <p:grpSpPr>
                <a:xfrm>
                  <a:off x="5873171" y="4752393"/>
                  <a:ext cx="743530" cy="743528"/>
                  <a:chOff x="5785244" y="4664463"/>
                  <a:chExt cx="919391" cy="919388"/>
                </a:xfrm>
              </p:grpSpPr>
              <p:sp>
                <p:nvSpPr>
                  <p:cNvPr id="265" name="自由: 形状 483"/>
                  <p:cNvSpPr/>
                  <p:nvPr/>
                </p:nvSpPr>
                <p:spPr>
                  <a:xfrm>
                    <a:off x="5785245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2346282"/>
                        </a:moveTo>
                        <a:cubicBezTo>
                          <a:pt x="0" y="1050466"/>
                          <a:pt x="1050466" y="0"/>
                          <a:pt x="2346282" y="0"/>
                        </a:cubicBezTo>
                        <a:lnTo>
                          <a:pt x="2346282" y="2346282"/>
                        </a:lnTo>
                        <a:lnTo>
                          <a:pt x="0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6" name="自由: 形状 484"/>
                  <p:cNvSpPr/>
                  <p:nvPr/>
                </p:nvSpPr>
                <p:spPr>
                  <a:xfrm>
                    <a:off x="6255317" y="4664463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0" y="0"/>
                        </a:moveTo>
                        <a:cubicBezTo>
                          <a:pt x="1295816" y="0"/>
                          <a:pt x="2346282" y="1050466"/>
                          <a:pt x="2346282" y="2346282"/>
                        </a:cubicBezTo>
                        <a:lnTo>
                          <a:pt x="0" y="2346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7" name="自由: 形状 485"/>
                  <p:cNvSpPr/>
                  <p:nvPr/>
                </p:nvSpPr>
                <p:spPr>
                  <a:xfrm>
                    <a:off x="6255316" y="5134534"/>
                    <a:ext cx="449318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0"/>
                        </a:moveTo>
                        <a:cubicBezTo>
                          <a:pt x="2346282" y="1295816"/>
                          <a:pt x="1295816" y="2346282"/>
                          <a:pt x="0" y="2346282"/>
                        </a:cubicBezTo>
                        <a:lnTo>
                          <a:pt x="0" y="0"/>
                        </a:lnTo>
                        <a:lnTo>
                          <a:pt x="2346282" y="0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8" name="自由: 形状 486"/>
                  <p:cNvSpPr/>
                  <p:nvPr/>
                </p:nvSpPr>
                <p:spPr>
                  <a:xfrm>
                    <a:off x="5785244" y="5134534"/>
                    <a:ext cx="449317" cy="449317"/>
                  </a:xfrm>
                  <a:custGeom>
                    <a:avLst/>
                    <a:gdLst>
                      <a:gd name="connsiteX0" fmla="*/ 0 w 2346282"/>
                      <a:gd name="connsiteY0" fmla="*/ 2346282 h 2346282"/>
                      <a:gd name="connsiteX1" fmla="*/ 2346282 w 2346282"/>
                      <a:gd name="connsiteY1" fmla="*/ 0 h 2346282"/>
                      <a:gd name="connsiteX2" fmla="*/ 2346282 w 2346282"/>
                      <a:gd name="connsiteY2" fmla="*/ 2346282 h 2346282"/>
                      <a:gd name="connsiteX3" fmla="*/ 0 w 2346282"/>
                      <a:gd name="connsiteY3" fmla="*/ 2346282 h 2346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46282" h="2346282">
                        <a:moveTo>
                          <a:pt x="2346282" y="2346282"/>
                        </a:moveTo>
                        <a:cubicBezTo>
                          <a:pt x="1050466" y="2346282"/>
                          <a:pt x="0" y="1295816"/>
                          <a:pt x="0" y="0"/>
                        </a:cubicBezTo>
                        <a:lnTo>
                          <a:pt x="2346282" y="0"/>
                        </a:lnTo>
                        <a:lnTo>
                          <a:pt x="2346282" y="2346282"/>
                        </a:lnTo>
                        <a:close/>
                      </a:path>
                    </a:pathLst>
                  </a:cu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3" name="组合 252"/>
                <p:cNvGrpSpPr/>
                <p:nvPr/>
              </p:nvGrpSpPr>
              <p:grpSpPr>
                <a:xfrm>
                  <a:off x="5527790" y="4762606"/>
                  <a:ext cx="424498" cy="700374"/>
                  <a:chOff x="5527790" y="4241842"/>
                  <a:chExt cx="424498" cy="700374"/>
                </a:xfrm>
              </p:grpSpPr>
              <p:sp>
                <p:nvSpPr>
                  <p:cNvPr id="262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3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4" name="圆角矩形 13"/>
                  <p:cNvSpPr/>
                  <p:nvPr/>
                </p:nvSpPr>
                <p:spPr>
                  <a:xfrm flipV="1">
                    <a:off x="5527790" y="4896497"/>
                    <a:ext cx="424498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327" name="圆角矩形 13"/>
                  <p:cNvSpPr/>
                  <p:nvPr/>
                </p:nvSpPr>
                <p:spPr>
                  <a:xfrm flipV="1">
                    <a:off x="5527790" y="4241842"/>
                    <a:ext cx="41843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328" name="圆角矩形 13"/>
                  <p:cNvSpPr/>
                  <p:nvPr/>
                </p:nvSpPr>
                <p:spPr>
                  <a:xfrm flipV="1">
                    <a:off x="5527791" y="4321982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329" name="圆角矩形 13"/>
                  <p:cNvSpPr/>
                  <p:nvPr/>
                </p:nvSpPr>
                <p:spPr>
                  <a:xfrm flipV="1">
                    <a:off x="5527790" y="4402730"/>
                    <a:ext cx="232464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4" name="组合 253"/>
                <p:cNvGrpSpPr/>
                <p:nvPr/>
              </p:nvGrpSpPr>
              <p:grpSpPr>
                <a:xfrm flipH="1">
                  <a:off x="6581925" y="4762606"/>
                  <a:ext cx="364391" cy="206608"/>
                  <a:chOff x="5527790" y="4735609"/>
                  <a:chExt cx="364391" cy="206608"/>
                </a:xfrm>
              </p:grpSpPr>
              <p:sp>
                <p:nvSpPr>
                  <p:cNvPr id="259" name="圆角矩形 13"/>
                  <p:cNvSpPr/>
                  <p:nvPr/>
                </p:nvSpPr>
                <p:spPr>
                  <a:xfrm flipV="1">
                    <a:off x="5527791" y="4735609"/>
                    <a:ext cx="364390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0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61" name="圆角矩形 13"/>
                  <p:cNvSpPr/>
                  <p:nvPr/>
                </p:nvSpPr>
                <p:spPr>
                  <a:xfrm flipV="1">
                    <a:off x="5527790" y="4896498"/>
                    <a:ext cx="305859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55" name="组合 254"/>
                <p:cNvGrpSpPr/>
                <p:nvPr/>
              </p:nvGrpSpPr>
              <p:grpSpPr>
                <a:xfrm flipH="1">
                  <a:off x="6633484" y="5256372"/>
                  <a:ext cx="312832" cy="206607"/>
                  <a:chOff x="5527790" y="4735608"/>
                  <a:chExt cx="312832" cy="206607"/>
                </a:xfrm>
              </p:grpSpPr>
              <p:sp>
                <p:nvSpPr>
                  <p:cNvPr id="256" name="圆角矩形 13"/>
                  <p:cNvSpPr/>
                  <p:nvPr/>
                </p:nvSpPr>
                <p:spPr>
                  <a:xfrm flipV="1">
                    <a:off x="5527791" y="4735608"/>
                    <a:ext cx="289075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57" name="圆角矩形 13"/>
                  <p:cNvSpPr/>
                  <p:nvPr/>
                </p:nvSpPr>
                <p:spPr>
                  <a:xfrm flipV="1">
                    <a:off x="5527791" y="4815749"/>
                    <a:ext cx="24955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58" name="圆角矩形 13"/>
                  <p:cNvSpPr/>
                  <p:nvPr/>
                </p:nvSpPr>
                <p:spPr>
                  <a:xfrm flipV="1">
                    <a:off x="5527790" y="4896496"/>
                    <a:ext cx="312832" cy="45719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</p:grpSp>
        </p:grpSp>
        <p:grpSp>
          <p:nvGrpSpPr>
            <p:cNvPr id="272" name="组合 271"/>
            <p:cNvGrpSpPr/>
            <p:nvPr/>
          </p:nvGrpSpPr>
          <p:grpSpPr>
            <a:xfrm>
              <a:off x="8815062" y="4676913"/>
              <a:ext cx="1623476" cy="1004546"/>
              <a:chOff x="10080565" y="4390379"/>
              <a:chExt cx="2227549" cy="1378411"/>
            </a:xfrm>
          </p:grpSpPr>
          <p:sp>
            <p:nvSpPr>
              <p:cNvPr id="273" name="矩形: 圆角 216"/>
              <p:cNvSpPr/>
              <p:nvPr/>
            </p:nvSpPr>
            <p:spPr>
              <a:xfrm>
                <a:off x="10080565" y="4390379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74" name="组合 273"/>
              <p:cNvGrpSpPr/>
              <p:nvPr/>
            </p:nvGrpSpPr>
            <p:grpSpPr>
              <a:xfrm>
                <a:off x="10288768" y="4640405"/>
                <a:ext cx="1856603" cy="911561"/>
                <a:chOff x="10338974" y="4654911"/>
                <a:chExt cx="1878835" cy="922477"/>
              </a:xfrm>
            </p:grpSpPr>
            <p:grpSp>
              <p:nvGrpSpPr>
                <p:cNvPr id="275" name="组合 274"/>
                <p:cNvGrpSpPr/>
                <p:nvPr/>
              </p:nvGrpSpPr>
              <p:grpSpPr>
                <a:xfrm>
                  <a:off x="10338974" y="4654911"/>
                  <a:ext cx="1878835" cy="922477"/>
                  <a:chOff x="5400091" y="4685784"/>
                  <a:chExt cx="1747511" cy="857999"/>
                </a:xfrm>
              </p:grpSpPr>
              <p:sp>
                <p:nvSpPr>
                  <p:cNvPr id="286" name="圆角矩形 13"/>
                  <p:cNvSpPr/>
                  <p:nvPr/>
                </p:nvSpPr>
                <p:spPr>
                  <a:xfrm>
                    <a:off x="6002766" y="4935166"/>
                    <a:ext cx="542161" cy="35317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7" name="圆角矩形 13"/>
                  <p:cNvSpPr/>
                  <p:nvPr/>
                </p:nvSpPr>
                <p:spPr>
                  <a:xfrm>
                    <a:off x="5400091" y="4685784"/>
                    <a:ext cx="1747511" cy="152087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8" name="圆角矩形 13"/>
                  <p:cNvSpPr/>
                  <p:nvPr/>
                </p:nvSpPr>
                <p:spPr>
                  <a:xfrm>
                    <a:off x="5400091" y="5385638"/>
                    <a:ext cx="1747511" cy="15814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76" name="组合 275"/>
                <p:cNvGrpSpPr/>
                <p:nvPr/>
              </p:nvGrpSpPr>
              <p:grpSpPr>
                <a:xfrm>
                  <a:off x="10350972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82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3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4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5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grpSp>
              <p:nvGrpSpPr>
                <p:cNvPr id="277" name="组合 276"/>
                <p:cNvGrpSpPr/>
                <p:nvPr/>
              </p:nvGrpSpPr>
              <p:grpSpPr>
                <a:xfrm>
                  <a:off x="11731410" y="4962217"/>
                  <a:ext cx="458354" cy="325516"/>
                  <a:chOff x="6364739" y="1979561"/>
                  <a:chExt cx="822321" cy="325516"/>
                </a:xfrm>
              </p:grpSpPr>
              <p:sp>
                <p:nvSpPr>
                  <p:cNvPr id="278" name="圆角矩形 13"/>
                  <p:cNvSpPr/>
                  <p:nvPr/>
                </p:nvSpPr>
                <p:spPr>
                  <a:xfrm flipV="1">
                    <a:off x="6374857" y="1979561"/>
                    <a:ext cx="524626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79" name="圆角矩形 13"/>
                  <p:cNvSpPr/>
                  <p:nvPr/>
                </p:nvSpPr>
                <p:spPr>
                  <a:xfrm flipV="1">
                    <a:off x="6374855" y="2067611"/>
                    <a:ext cx="812205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0" name="圆角矩形 13"/>
                  <p:cNvSpPr/>
                  <p:nvPr/>
                </p:nvSpPr>
                <p:spPr>
                  <a:xfrm flipV="1">
                    <a:off x="6374857" y="2161196"/>
                    <a:ext cx="683619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281" name="圆角矩形 13"/>
                  <p:cNvSpPr/>
                  <p:nvPr/>
                </p:nvSpPr>
                <p:spPr>
                  <a:xfrm flipV="1">
                    <a:off x="6364739" y="2255922"/>
                    <a:ext cx="540433" cy="49155"/>
                  </a:xfrm>
                  <a:prstGeom prst="roundRect">
                    <a:avLst>
                      <a:gd name="adj" fmla="val 13146"/>
                    </a:avLst>
                  </a:prstGeom>
                  <a:solidFill>
                    <a:srgbClr val="867D98">
                      <a:lumMod val="20000"/>
                      <a:lumOff val="80000"/>
                    </a:srgbClr>
                  </a:solidFill>
                  <a:ln w="381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defTabSz="914377">
                      <a:defRPr/>
                    </a:pPr>
                    <a:endParaRPr lang="zh-CN" altLang="en-US" kern="0" dirty="0">
                      <a:solidFill>
                        <a:srgbClr val="44546A">
                          <a:lumMod val="60000"/>
                          <a:lumOff val="40000"/>
                        </a:srgbClr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</p:grpSp>
        </p:grpSp>
        <p:grpSp>
          <p:nvGrpSpPr>
            <p:cNvPr id="289" name="组合 288"/>
            <p:cNvGrpSpPr/>
            <p:nvPr/>
          </p:nvGrpSpPr>
          <p:grpSpPr>
            <a:xfrm>
              <a:off x="7135385" y="5750806"/>
              <a:ext cx="1623476" cy="1004546"/>
              <a:chOff x="2434296" y="6101571"/>
              <a:chExt cx="2227549" cy="1378411"/>
            </a:xfrm>
          </p:grpSpPr>
          <p:sp>
            <p:nvSpPr>
              <p:cNvPr id="290" name="矩形: 圆角 223"/>
              <p:cNvSpPr/>
              <p:nvPr/>
            </p:nvSpPr>
            <p:spPr>
              <a:xfrm>
                <a:off x="2434296" y="6101571"/>
                <a:ext cx="2227549" cy="1378411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zh-CN" altLang="en-US" kern="0" dirty="0">
                  <a:solidFill>
                    <a:srgbClr val="44546A">
                      <a:lumMod val="60000"/>
                      <a:lumOff val="40000"/>
                    </a:srgbClr>
                  </a:solidFill>
                </a:endParaRPr>
              </a:p>
            </p:txBody>
          </p:sp>
          <p:grpSp>
            <p:nvGrpSpPr>
              <p:cNvPr id="291" name="组合 290"/>
              <p:cNvGrpSpPr/>
              <p:nvPr/>
            </p:nvGrpSpPr>
            <p:grpSpPr>
              <a:xfrm>
                <a:off x="2633146" y="6349643"/>
                <a:ext cx="1831647" cy="972123"/>
                <a:chOff x="2591680" y="6282546"/>
                <a:chExt cx="1853580" cy="983764"/>
              </a:xfrm>
            </p:grpSpPr>
            <p:sp>
              <p:nvSpPr>
                <p:cNvPr id="292" name="矩形: 圆角 37"/>
                <p:cNvSpPr/>
                <p:nvPr/>
              </p:nvSpPr>
              <p:spPr>
                <a:xfrm>
                  <a:off x="2591680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3" name="矩形: 圆角 569"/>
                <p:cNvSpPr/>
                <p:nvPr/>
              </p:nvSpPr>
              <p:spPr>
                <a:xfrm>
                  <a:off x="3093911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4" name="矩形: 圆角 570"/>
                <p:cNvSpPr/>
                <p:nvPr/>
              </p:nvSpPr>
              <p:spPr>
                <a:xfrm>
                  <a:off x="3596142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5" name="矩形: 圆角 571"/>
                <p:cNvSpPr/>
                <p:nvPr/>
              </p:nvSpPr>
              <p:spPr>
                <a:xfrm>
                  <a:off x="4098373" y="6282546"/>
                  <a:ext cx="346887" cy="332861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6" name="箭头: 燕尾形 38"/>
                <p:cNvSpPr/>
                <p:nvPr/>
              </p:nvSpPr>
              <p:spPr>
                <a:xfrm flipV="1">
                  <a:off x="29698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7" name="箭头: 燕尾形 573"/>
                <p:cNvSpPr/>
                <p:nvPr/>
              </p:nvSpPr>
              <p:spPr>
                <a:xfrm flipV="1">
                  <a:off x="347146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8" name="箭头: 燕尾形 574"/>
                <p:cNvSpPr/>
                <p:nvPr/>
              </p:nvSpPr>
              <p:spPr>
                <a:xfrm flipV="1">
                  <a:off x="3973116" y="6409194"/>
                  <a:ext cx="92846" cy="92846"/>
                </a:xfrm>
                <a:prstGeom prst="chevron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9" name="矩形: 圆角 575"/>
                <p:cNvSpPr/>
                <p:nvPr/>
              </p:nvSpPr>
              <p:spPr>
                <a:xfrm>
                  <a:off x="2978150" y="6682597"/>
                  <a:ext cx="1072074" cy="60174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0" name="矩形: 圆角 576"/>
                <p:cNvSpPr/>
                <p:nvPr/>
              </p:nvSpPr>
              <p:spPr>
                <a:xfrm>
                  <a:off x="2771775" y="6789618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1" name="矩形: 圆角 577"/>
                <p:cNvSpPr/>
                <p:nvPr/>
              </p:nvSpPr>
              <p:spPr>
                <a:xfrm>
                  <a:off x="2771775" y="6900743"/>
                  <a:ext cx="1484824" cy="55682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2" name="矩形: 圆角 578"/>
                <p:cNvSpPr/>
                <p:nvPr/>
              </p:nvSpPr>
              <p:spPr>
                <a:xfrm>
                  <a:off x="2603972" y="7011867"/>
                  <a:ext cx="1841288" cy="254443"/>
                </a:xfrm>
                <a:prstGeom prst="roundRect">
                  <a:avLst/>
                </a:prstGeom>
                <a:solidFill>
                  <a:srgbClr val="867D98">
                    <a:lumMod val="20000"/>
                    <a:lumOff val="80000"/>
                  </a:srgbClr>
                </a:solidFill>
                <a:ln w="381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defTabSz="914377">
                    <a:defRPr/>
                  </a:pPr>
                  <a:endParaRPr lang="zh-CN" altLang="en-US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sp>
          <p:nvSpPr>
            <p:cNvPr id="348" name="矩形 347"/>
            <p:cNvSpPr/>
            <p:nvPr/>
          </p:nvSpPr>
          <p:spPr>
            <a:xfrm>
              <a:off x="8326722" y="2063597"/>
              <a:ext cx="978904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  <p:sp>
          <p:nvSpPr>
            <p:cNvPr id="349" name="矩形 348"/>
            <p:cNvSpPr/>
            <p:nvPr/>
          </p:nvSpPr>
          <p:spPr>
            <a:xfrm>
              <a:off x="9523962" y="2063597"/>
              <a:ext cx="935382" cy="21538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9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351" name="文本框 350"/>
          <p:cNvSpPr txBox="1"/>
          <p:nvPr/>
        </p:nvSpPr>
        <p:spPr>
          <a:xfrm>
            <a:off x="1396157" y="1297039"/>
            <a:ext cx="2528571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100" dirty="0"/>
              <a:t>使用</a:t>
            </a:r>
            <a:r>
              <a:rPr lang="en-US" altLang="zh-CN" sz="1100" dirty="0"/>
              <a:t>【</a:t>
            </a:r>
            <a:r>
              <a:rPr lang="zh-CN" altLang="en-US" sz="1100" dirty="0"/>
              <a:t>图示库</a:t>
            </a:r>
            <a:r>
              <a:rPr lang="en-US" altLang="zh-CN" sz="1100" dirty="0"/>
              <a:t>】</a:t>
            </a:r>
            <a:r>
              <a:rPr lang="zh-CN" altLang="en-US" sz="1100"/>
              <a:t>筛选图示</a:t>
            </a:r>
            <a:endParaRPr lang="en-US" altLang="zh-CN" sz="1100"/>
          </a:p>
          <a:p>
            <a:r>
              <a:rPr lang="en-US" altLang="zh-CN" sz="1000"/>
              <a:t>Use Diagram Library to search diagram</a:t>
            </a:r>
            <a:endParaRPr lang="zh-CN" altLang="en-US" sz="1000" dirty="0"/>
          </a:p>
        </p:txBody>
      </p:sp>
      <p:sp>
        <p:nvSpPr>
          <p:cNvPr id="350" name="椭圆 349"/>
          <p:cNvSpPr/>
          <p:nvPr/>
        </p:nvSpPr>
        <p:spPr>
          <a:xfrm>
            <a:off x="1109408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1</a:t>
            </a:r>
            <a:endParaRPr lang="zh-CN" altLang="en-US" sz="1400" dirty="0"/>
          </a:p>
        </p:txBody>
      </p:sp>
      <p:sp>
        <p:nvSpPr>
          <p:cNvPr id="352" name="椭圆 351"/>
          <p:cNvSpPr/>
          <p:nvPr/>
        </p:nvSpPr>
        <p:spPr>
          <a:xfrm>
            <a:off x="4493791" y="1380744"/>
            <a:ext cx="246501" cy="2465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2</a:t>
            </a:r>
            <a:endParaRPr lang="zh-CN" altLang="en-US" sz="1400" dirty="0"/>
          </a:p>
        </p:txBody>
      </p:sp>
      <p:sp>
        <p:nvSpPr>
          <p:cNvPr id="353" name="文本框 352"/>
          <p:cNvSpPr txBox="1"/>
          <p:nvPr/>
        </p:nvSpPr>
        <p:spPr>
          <a:xfrm>
            <a:off x="4780539" y="1297039"/>
            <a:ext cx="6355900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100" dirty="0"/>
              <a:t>选择图示插入当前</a:t>
            </a:r>
            <a:r>
              <a:rPr lang="en-US" altLang="zh-CN" sz="1100" dirty="0"/>
              <a:t>PPT</a:t>
            </a:r>
            <a:r>
              <a:rPr lang="zh-CN" altLang="en-US" sz="1100" dirty="0"/>
              <a:t>主题，编辑修改文字，替换图标或</a:t>
            </a:r>
            <a:r>
              <a:rPr lang="zh-CN" altLang="en-US" sz="1100"/>
              <a:t>填充图片</a:t>
            </a:r>
            <a:endParaRPr lang="en-US" altLang="zh-CN" sz="1100"/>
          </a:p>
          <a:p>
            <a:r>
              <a:rPr lang="en-US" altLang="zh-CN" sz="1000"/>
              <a:t>Click to insert diagram into current presentation, edit text, replace icon or fill pictures.</a:t>
            </a:r>
            <a:endParaRPr lang="zh-CN" altLang="en-US" sz="1000" dirty="0"/>
          </a:p>
        </p:txBody>
      </p:sp>
      <p:sp>
        <p:nvSpPr>
          <p:cNvPr id="354" name="文本框 353"/>
          <p:cNvSpPr txBox="1"/>
          <p:nvPr/>
        </p:nvSpPr>
        <p:spPr>
          <a:xfrm>
            <a:off x="2674621" y="2388910"/>
            <a:ext cx="1102172" cy="423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100" dirty="0"/>
              <a:t>获取</a:t>
            </a:r>
            <a:r>
              <a:rPr lang="zh-CN" altLang="en-US" sz="1100"/>
              <a:t>更多帮助</a:t>
            </a:r>
            <a:endParaRPr lang="en-US" altLang="zh-CN" sz="1100"/>
          </a:p>
          <a:p>
            <a:pPr algn="ctr"/>
            <a:r>
              <a:rPr lang="en-US" altLang="zh-CN" sz="1051"/>
              <a:t>Get more help</a:t>
            </a:r>
            <a:endParaRPr lang="zh-CN" altLang="en-US" sz="1051" dirty="0"/>
          </a:p>
        </p:txBody>
      </p:sp>
      <p:sp>
        <p:nvSpPr>
          <p:cNvPr id="355" name="矩形 354"/>
          <p:cNvSpPr/>
          <p:nvPr/>
        </p:nvSpPr>
        <p:spPr>
          <a:xfrm>
            <a:off x="8979613" y="1"/>
            <a:ext cx="2540875" cy="102380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CC4A4A"/>
            </a:solidFill>
            <a:prstDash val="sysDash"/>
          </a:ln>
        </p:spPr>
        <p:txBody>
          <a:bodyPr wrap="square" lIns="91440" tIns="91440" rIns="91440" bIns="91440" rtlCol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051" b="1" dirty="0">
                <a:solidFill>
                  <a:srgbClr val="5F5F5F"/>
                </a:solidFill>
              </a:rPr>
              <a:t>Note:</a:t>
            </a:r>
          </a:p>
          <a:p>
            <a:pPr>
              <a:lnSpc>
                <a:spcPct val="120000"/>
              </a:lnSpc>
            </a:pPr>
            <a:r>
              <a:rPr lang="zh-CN" altLang="en-US" sz="1051" dirty="0">
                <a:solidFill>
                  <a:srgbClr val="5F5F5F"/>
                </a:solidFill>
              </a:rPr>
              <a:t>本页为主题使用说明页，使用时请删除本</a:t>
            </a:r>
            <a:r>
              <a:rPr lang="zh-CN" altLang="en-US" sz="1051">
                <a:solidFill>
                  <a:srgbClr val="5F5F5F"/>
                </a:solidFill>
              </a:rPr>
              <a:t>页内容。</a:t>
            </a:r>
            <a:endParaRPr lang="en-US" altLang="zh-CN" sz="1051">
              <a:solidFill>
                <a:srgbClr val="5F5F5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051">
                <a:solidFill>
                  <a:srgbClr val="5F5F5F"/>
                </a:solidFill>
              </a:rPr>
              <a:t>This is a instruction for theme, please delete this slide before presentaion.</a:t>
            </a:r>
            <a:endParaRPr lang="zh-CN" altLang="en-US" sz="1051" dirty="0">
              <a:solidFill>
                <a:srgbClr val="5F5F5F"/>
              </a:solidFill>
            </a:endParaRPr>
          </a:p>
        </p:txBody>
      </p:sp>
      <p:grpSp>
        <p:nvGrpSpPr>
          <p:cNvPr id="195" name="图形 16">
            <a:extLst>
              <a:ext uri="{FF2B5EF4-FFF2-40B4-BE49-F238E27FC236}">
                <a16:creationId xmlns:a16="http://schemas.microsoft.com/office/drawing/2014/main" id="{B01F4E16-0C10-4EC4-8A41-53B393FD2E7B}"/>
              </a:ext>
            </a:extLst>
          </p:cNvPr>
          <p:cNvGrpSpPr/>
          <p:nvPr/>
        </p:nvGrpSpPr>
        <p:grpSpPr>
          <a:xfrm flipH="1">
            <a:off x="3225513" y="2025825"/>
            <a:ext cx="181555" cy="389705"/>
            <a:chOff x="9957013" y="1703908"/>
            <a:chExt cx="215194" cy="491360"/>
          </a:xfrm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D4E8461-AFC3-4BD3-9434-5D62260C034A}"/>
                </a:ext>
              </a:extLst>
            </p:cNvPr>
            <p:cNvSpPr/>
            <p:nvPr/>
          </p:nvSpPr>
          <p:spPr>
            <a:xfrm>
              <a:off x="9957013" y="1705589"/>
              <a:ext cx="41246" cy="270786"/>
            </a:xfrm>
            <a:custGeom>
              <a:avLst/>
              <a:gdLst/>
              <a:ahLst/>
              <a:cxnLst/>
              <a:rect l="0" t="0" r="0" b="0"/>
              <a:pathLst>
                <a:path w="41245" h="270785">
                  <a:moveTo>
                    <a:pt x="33714" y="829"/>
                  </a:moveTo>
                  <a:cubicBezTo>
                    <a:pt x="11477" y="88342"/>
                    <a:pt x="359" y="178544"/>
                    <a:pt x="0" y="268925"/>
                  </a:cubicBezTo>
                  <a:cubicBezTo>
                    <a:pt x="0" y="271257"/>
                    <a:pt x="8428" y="274126"/>
                    <a:pt x="8428" y="271257"/>
                  </a:cubicBezTo>
                  <a:cubicBezTo>
                    <a:pt x="8608" y="181234"/>
                    <a:pt x="19905" y="91390"/>
                    <a:pt x="41963" y="4237"/>
                  </a:cubicBezTo>
                  <a:cubicBezTo>
                    <a:pt x="42680" y="1547"/>
                    <a:pt x="34252" y="-1502"/>
                    <a:pt x="33714" y="829"/>
                  </a:cubicBezTo>
                  <a:lnTo>
                    <a:pt x="33714" y="829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2F93730-82B7-4006-9BD8-4D2DCA55CBD7}"/>
                </a:ext>
              </a:extLst>
            </p:cNvPr>
            <p:cNvSpPr/>
            <p:nvPr/>
          </p:nvSpPr>
          <p:spPr>
            <a:xfrm>
              <a:off x="9990868" y="1703841"/>
              <a:ext cx="172155" cy="129116"/>
            </a:xfrm>
            <a:custGeom>
              <a:avLst/>
              <a:gdLst/>
              <a:ahLst/>
              <a:cxnLst/>
              <a:rect l="0" t="0" r="0" b="0"/>
              <a:pathLst>
                <a:path w="172155" h="129116">
                  <a:moveTo>
                    <a:pt x="2011" y="7420"/>
                  </a:moveTo>
                  <a:cubicBezTo>
                    <a:pt x="57065" y="48128"/>
                    <a:pt x="112298" y="88835"/>
                    <a:pt x="167352" y="129543"/>
                  </a:cubicBezTo>
                  <a:cubicBezTo>
                    <a:pt x="171835" y="132950"/>
                    <a:pt x="175780" y="126494"/>
                    <a:pt x="171297" y="123087"/>
                  </a:cubicBezTo>
                  <a:cubicBezTo>
                    <a:pt x="116064" y="82379"/>
                    <a:pt x="61010" y="41672"/>
                    <a:pt x="5956" y="964"/>
                  </a:cubicBezTo>
                  <a:cubicBezTo>
                    <a:pt x="1294" y="-2443"/>
                    <a:pt x="-2472" y="4013"/>
                    <a:pt x="2011" y="7420"/>
                  </a:cubicBezTo>
                  <a:lnTo>
                    <a:pt x="2011" y="742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E9BF702A-0680-40BC-BBBC-CE956AA0699E}"/>
                </a:ext>
              </a:extLst>
            </p:cNvPr>
            <p:cNvSpPr/>
            <p:nvPr/>
          </p:nvSpPr>
          <p:spPr>
            <a:xfrm>
              <a:off x="9990365" y="1706888"/>
              <a:ext cx="181122" cy="487773"/>
            </a:xfrm>
            <a:custGeom>
              <a:avLst/>
              <a:gdLst/>
              <a:ahLst/>
              <a:cxnLst/>
              <a:rect l="0" t="0" r="0" b="0"/>
              <a:pathLst>
                <a:path w="181121" h="487773">
                  <a:moveTo>
                    <a:pt x="3" y="965"/>
                  </a:moveTo>
                  <a:cubicBezTo>
                    <a:pt x="5203" y="33782"/>
                    <a:pt x="24391" y="63909"/>
                    <a:pt x="38738" y="93319"/>
                  </a:cubicBezTo>
                  <a:cubicBezTo>
                    <a:pt x="53443" y="123626"/>
                    <a:pt x="67968" y="153932"/>
                    <a:pt x="81597" y="184597"/>
                  </a:cubicBezTo>
                  <a:cubicBezTo>
                    <a:pt x="109214" y="246107"/>
                    <a:pt x="133961" y="309231"/>
                    <a:pt x="151535" y="374327"/>
                  </a:cubicBezTo>
                  <a:cubicBezTo>
                    <a:pt x="161578" y="411268"/>
                    <a:pt x="169109" y="448748"/>
                    <a:pt x="173593" y="486766"/>
                  </a:cubicBezTo>
                  <a:cubicBezTo>
                    <a:pt x="173772" y="488738"/>
                    <a:pt x="182738" y="488200"/>
                    <a:pt x="182559" y="487124"/>
                  </a:cubicBezTo>
                  <a:cubicBezTo>
                    <a:pt x="166240" y="352449"/>
                    <a:pt x="111904" y="226560"/>
                    <a:pt x="53443" y="105513"/>
                  </a:cubicBezTo>
                  <a:cubicBezTo>
                    <a:pt x="45373" y="88656"/>
                    <a:pt x="37124" y="71979"/>
                    <a:pt x="28875" y="55122"/>
                  </a:cubicBezTo>
                  <a:cubicBezTo>
                    <a:pt x="20446" y="37907"/>
                    <a:pt x="12197" y="20512"/>
                    <a:pt x="9148" y="1324"/>
                  </a:cubicBezTo>
                  <a:cubicBezTo>
                    <a:pt x="8610" y="-649"/>
                    <a:pt x="-177" y="-111"/>
                    <a:pt x="3" y="965"/>
                  </a:cubicBezTo>
                  <a:lnTo>
                    <a:pt x="3" y="965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0" name="직사각형 45">
            <a:extLst>
              <a:ext uri="{FF2B5EF4-FFF2-40B4-BE49-F238E27FC236}">
                <a16:creationId xmlns:a16="http://schemas.microsoft.com/office/drawing/2014/main" id="{9EF3CA65-FB3F-47A3-BCF1-23E3EE554F5F}"/>
              </a:ext>
            </a:extLst>
          </p:cNvPr>
          <p:cNvSpPr/>
          <p:nvPr/>
        </p:nvSpPr>
        <p:spPr>
          <a:xfrm>
            <a:off x="695325" y="1028700"/>
            <a:ext cx="10825163" cy="87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302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02C7BDCF-6A42-4EE9-912B-C8B925F44750}"/>
              </a:ext>
            </a:extLst>
          </p:cNvPr>
          <p:cNvGrpSpPr/>
          <p:nvPr/>
        </p:nvGrpSpPr>
        <p:grpSpPr>
          <a:xfrm>
            <a:off x="669925" y="3648073"/>
            <a:ext cx="10850563" cy="2495553"/>
            <a:chOff x="3012141" y="1290918"/>
            <a:chExt cx="6122894" cy="3440782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5486114-FC9B-40A3-9061-F98147F95CBC}"/>
                </a:ext>
              </a:extLst>
            </p:cNvPr>
            <p:cNvSpPr/>
            <p:nvPr/>
          </p:nvSpPr>
          <p:spPr>
            <a:xfrm>
              <a:off x="3012141" y="1748117"/>
              <a:ext cx="6122894" cy="2983583"/>
            </a:xfrm>
            <a:prstGeom prst="rect">
              <a:avLst/>
            </a:prstGeom>
            <a:ln w="3175">
              <a:solidFill>
                <a:srgbClr val="000000"/>
              </a:solidFill>
            </a:ln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本素材由</a:t>
              </a:r>
              <a:r>
                <a:rPr lang="en-US" altLang="zh-CN" sz="700" dirty="0" err="1"/>
                <a:t>iSlide</a:t>
              </a:r>
              <a:r>
                <a:rPr lang="en-US" altLang="zh-CN" sz="700" baseline="30000" dirty="0"/>
                <a:t> 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提供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 err="1"/>
                <a:t>iSlide</a:t>
              </a:r>
              <a:r>
                <a:rPr lang="en-US" altLang="zh-CN" sz="700" dirty="0"/>
                <a:t>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尊重知识产权并注重保护用户享有的各项权利。郑重提醒您：</a:t>
              </a:r>
            </a:p>
            <a:p>
              <a:pPr>
                <a:lnSpc>
                  <a:spcPct val="15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700" dirty="0" err="1"/>
                <a:t>iSlide</a:t>
              </a:r>
              <a:r>
                <a:rPr lang="en-US" altLang="zh-CN" sz="700" baseline="30000" dirty="0"/>
                <a:t>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插件中提供的任何信息内容的所有权、知识产权归其原始权利人或权利受让人所有，您免费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/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购买获得的是信息内容的使用权，并受下述条款的约束；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1.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您仅可以个人非商业用途使用该等信息内容，不可将信息内容的全部或部分用于出售，或以出租、出借、转让、分销、发布等其他任何方式供他人使用；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2.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禁止在接入互联网或移动互联网的任何网站、平台、应用或程序上以任何方式为他人提供</a:t>
              </a:r>
              <a:r>
                <a:rPr lang="en-US" altLang="zh-CN" sz="700" dirty="0" err="1"/>
                <a:t>iSlide</a:t>
              </a:r>
              <a:r>
                <a:rPr lang="en-US" altLang="zh-CN" sz="700" baseline="30000" dirty="0"/>
                <a:t> </a:t>
              </a:r>
              <a:r>
                <a:rPr lang="zh-CN" altLang="en-US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插件资源内容的下载。</a:t>
              </a:r>
            </a:p>
            <a:p>
              <a:pPr>
                <a:lnSpc>
                  <a:spcPct val="15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resource is supplied by </a:t>
              </a:r>
              <a:r>
                <a:rPr lang="en-US" altLang="zh-CN" sz="700" dirty="0" err="1"/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 err="1"/>
                <a:t>iSlide</a:t>
              </a:r>
              <a:r>
                <a:rPr lang="en-US" altLang="zh-CN" sz="700" baseline="30000" dirty="0"/>
                <a:t> 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respects all intellectual property rights and protects all the rights its users acquired. Solemnly remind you: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ownership and intellectual property of the resources supplied in </a:t>
              </a:r>
              <a:r>
                <a:rPr lang="en-US" altLang="zh-CN" sz="700" dirty="0" err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Add-in belongs to its owner or the assignee of this ownership. you only acquired the usage of the resources supplied in </a:t>
              </a:r>
              <a:r>
                <a:rPr lang="en-US" altLang="zh-CN" sz="700" dirty="0" err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Add-in, as well as respected the following restrain terms: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1.You are only allowed to use such resource for personal and non-commercial aim, not allowed to use such resource or part of it for the sale; or rent, lend, transfer to others; or distribution or release it in any way.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2.You are not permitted to provide the resource of </a:t>
              </a:r>
              <a:r>
                <a:rPr lang="en-US" altLang="zh-CN" sz="700" dirty="0" err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Add-in in any website, platform, application access to the Internet or mobile Internet.</a:t>
              </a:r>
              <a:endParaRPr lang="zh-CN" altLang="en-US" sz="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5F3D130-F90D-4A87-9E3D-AC01D526B87B}"/>
                </a:ext>
              </a:extLst>
            </p:cNvPr>
            <p:cNvSpPr/>
            <p:nvPr/>
          </p:nvSpPr>
          <p:spPr>
            <a:xfrm>
              <a:off x="3012141" y="1290918"/>
              <a:ext cx="6122894" cy="45720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dirty="0" err="1"/>
                <a:t>iSlide</a:t>
              </a:r>
              <a:r>
                <a:rPr lang="en-US" altLang="zh-CN" sz="1050" baseline="30000" dirty="0"/>
                <a:t>  </a:t>
              </a:r>
              <a:r>
                <a:rPr lang="zh-CN" altLang="en-US" sz="1051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版权声明  </a:t>
              </a:r>
              <a:r>
                <a:rPr lang="en-US" altLang="zh-CN" sz="1051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COPYRIGHT NOTICE</a:t>
              </a:r>
              <a:endParaRPr lang="zh-CN" altLang="en-US" sz="105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FCA4820A-B8E1-434F-B66D-EB93F605CDC9}"/>
              </a:ext>
            </a:extLst>
          </p:cNvPr>
          <p:cNvGrpSpPr/>
          <p:nvPr/>
        </p:nvGrpSpPr>
        <p:grpSpPr>
          <a:xfrm>
            <a:off x="669926" y="1070043"/>
            <a:ext cx="8400484" cy="1816466"/>
            <a:chOff x="669926" y="1070043"/>
            <a:chExt cx="8400484" cy="1816466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205E32D3-F97D-4444-85C3-800AAD5285EE}"/>
                </a:ext>
              </a:extLst>
            </p:cNvPr>
            <p:cNvGrpSpPr/>
            <p:nvPr/>
          </p:nvGrpSpPr>
          <p:grpSpPr>
            <a:xfrm>
              <a:off x="3351892" y="1132701"/>
              <a:ext cx="3551553" cy="1745107"/>
              <a:chOff x="3351892" y="1132701"/>
              <a:chExt cx="3551553" cy="1745107"/>
            </a:xfrm>
          </p:grpSpPr>
          <p:sp>
            <p:nvSpPr>
              <p:cNvPr id="32" name="矩形 189">
                <a:extLst>
                  <a:ext uri="{FF2B5EF4-FFF2-40B4-BE49-F238E27FC236}">
                    <a16:creationId xmlns:a16="http://schemas.microsoft.com/office/drawing/2014/main" id="{FEBC6BBC-BB54-4927-B452-5451B28DDDA5}"/>
                  </a:ext>
                </a:extLst>
              </p:cNvPr>
              <p:cNvSpPr/>
              <p:nvPr/>
            </p:nvSpPr>
            <p:spPr>
              <a:xfrm>
                <a:off x="3351892" y="2352343"/>
                <a:ext cx="3336479" cy="5254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ctr">
                <a:spAutoFit/>
              </a:bodyPr>
              <a:lstStyle/>
              <a:p>
                <a:pPr defTabSz="914354">
                  <a:lnSpc>
                    <a:spcPct val="150000"/>
                  </a:lnSpc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  <a:hlinkClick r:id="rId4"/>
                  </a:rPr>
                  <a:t>https://www.islide.cc/?lang=en</a:t>
                </a: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lnSpc>
                    <a:spcPct val="150000"/>
                  </a:lnSpc>
                  <a:defRPr/>
                </a:pP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矩形 190">
                <a:extLst>
                  <a:ext uri="{FF2B5EF4-FFF2-40B4-BE49-F238E27FC236}">
                    <a16:creationId xmlns:a16="http://schemas.microsoft.com/office/drawing/2014/main" id="{387C4D2F-DDE4-4325-9289-797FA395D4BE}"/>
                  </a:ext>
                </a:extLst>
              </p:cNvPr>
              <p:cNvSpPr/>
              <p:nvPr/>
            </p:nvSpPr>
            <p:spPr>
              <a:xfrm>
                <a:off x="3351892" y="1132701"/>
                <a:ext cx="3551553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t">
                <a:spAutoFit/>
              </a:bodyPr>
              <a:lstStyle/>
              <a:p>
                <a:pPr defTabSz="914354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PPT</a:t>
                </a: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“一键”美化神器</a:t>
                </a: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180K+</a:t>
                </a: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专业</a:t>
                </a: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PPT</a:t>
                </a:r>
                <a:r>
                  <a:rPr lang="zh-CN" altLang="en-US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素材资源下载</a:t>
                </a:r>
                <a:endPara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rgbClr val="CC4B4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让</a:t>
                </a:r>
                <a:r>
                  <a:rPr lang="en-US" altLang="zh-CN" sz="1000" dirty="0">
                    <a:solidFill>
                      <a:srgbClr val="CC4B4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PPT</a:t>
                </a:r>
                <a:r>
                  <a:rPr lang="zh-CN" altLang="en-US" sz="1000" dirty="0">
                    <a:solidFill>
                      <a:srgbClr val="CC4B4A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设计简单起来！</a:t>
                </a:r>
                <a:endParaRPr lang="en-US" altLang="zh-CN" sz="1000" dirty="0">
                  <a:solidFill>
                    <a:srgbClr val="CC4B4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defRPr/>
                </a:pPr>
                <a:endParaRPr lang="en-US" altLang="zh-CN" sz="1000" dirty="0">
                  <a:solidFill>
                    <a:srgbClr val="CC4B4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defTabSz="914354"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All-In-One PowerPoint Design Add-in</a:t>
                </a:r>
              </a:p>
              <a:p>
                <a:pPr defTabSz="914354">
                  <a:defRPr/>
                </a:pPr>
                <a:r>
                  <a:rPr lang="en-US" altLang="zh-CN" sz="1000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180K+ Professional PowerPoint Resources</a:t>
                </a:r>
                <a:endParaRPr lang="zh-CN" altLang="en-US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DBF86C5A-46C1-4DD7-84CF-BB20DBAF36B2}"/>
                </a:ext>
              </a:extLst>
            </p:cNvPr>
            <p:cNvGrpSpPr/>
            <p:nvPr/>
          </p:nvGrpSpPr>
          <p:grpSpPr>
            <a:xfrm>
              <a:off x="7672272" y="1128666"/>
              <a:ext cx="1398138" cy="1757843"/>
              <a:chOff x="7672272" y="1128666"/>
              <a:chExt cx="1398138" cy="1757843"/>
            </a:xfrm>
          </p:grpSpPr>
          <p:sp>
            <p:nvSpPr>
              <p:cNvPr id="34" name="矩形 211">
                <a:extLst>
                  <a:ext uri="{FF2B5EF4-FFF2-40B4-BE49-F238E27FC236}">
                    <a16:creationId xmlns:a16="http://schemas.microsoft.com/office/drawing/2014/main" id="{7D7628F9-10BB-4B1A-9FD7-13B5C4904AEE}"/>
                  </a:ext>
                </a:extLst>
              </p:cNvPr>
              <p:cNvSpPr/>
              <p:nvPr/>
            </p:nvSpPr>
            <p:spPr>
              <a:xfrm>
                <a:off x="7672272" y="2486399"/>
                <a:ext cx="13981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关注官方微信公众号</a:t>
                </a:r>
                <a:br>
                  <a:rPr lang="zh-CN" altLang="en-US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</a:br>
                <a:r>
                  <a:rPr lang="en-US" altLang="zh-CN" sz="1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Follow us on WeChat</a:t>
                </a:r>
              </a:p>
            </p:txBody>
          </p:sp>
          <p:grpSp>
            <p:nvGrpSpPr>
              <p:cNvPr id="35" name="组合 212">
                <a:extLst>
                  <a:ext uri="{FF2B5EF4-FFF2-40B4-BE49-F238E27FC236}">
                    <a16:creationId xmlns:a16="http://schemas.microsoft.com/office/drawing/2014/main" id="{9D4A6AFC-4EDB-4329-A490-B7F93AD11431}"/>
                  </a:ext>
                </a:extLst>
              </p:cNvPr>
              <p:cNvGrpSpPr/>
              <p:nvPr/>
            </p:nvGrpSpPr>
            <p:grpSpPr>
              <a:xfrm>
                <a:off x="7692468" y="1128666"/>
                <a:ext cx="1357733" cy="1357734"/>
                <a:chOff x="4693653" y="1484781"/>
                <a:chExt cx="2329760" cy="2329758"/>
              </a:xfrm>
            </p:grpSpPr>
            <p:pic>
              <p:nvPicPr>
                <p:cNvPr id="36" name="图片 213">
                  <a:extLst>
                    <a:ext uri="{FF2B5EF4-FFF2-40B4-BE49-F238E27FC236}">
                      <a16:creationId xmlns:a16="http://schemas.microsoft.com/office/drawing/2014/main" id="{942EAD01-3CC1-4412-880E-B86F171325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93653" y="1484781"/>
                  <a:ext cx="2329760" cy="2329758"/>
                </a:xfrm>
                <a:prstGeom prst="rect">
                  <a:avLst/>
                </a:prstGeom>
              </p:spPr>
            </p:pic>
            <p:grpSp>
              <p:nvGrpSpPr>
                <p:cNvPr id="37" name="组合 214">
                  <a:extLst>
                    <a:ext uri="{FF2B5EF4-FFF2-40B4-BE49-F238E27FC236}">
                      <a16:creationId xmlns:a16="http://schemas.microsoft.com/office/drawing/2014/main" id="{D01E47ED-C402-438D-9A79-BC1163AB6CE1}"/>
                    </a:ext>
                  </a:extLst>
                </p:cNvPr>
                <p:cNvGrpSpPr/>
                <p:nvPr/>
              </p:nvGrpSpPr>
              <p:grpSpPr>
                <a:xfrm>
                  <a:off x="5497245" y="2228001"/>
                  <a:ext cx="722580" cy="722580"/>
                  <a:chOff x="5758004" y="2227152"/>
                  <a:chExt cx="724278" cy="724278"/>
                </a:xfrm>
              </p:grpSpPr>
              <p:sp>
                <p:nvSpPr>
                  <p:cNvPr id="38" name="圆角矩形 215">
                    <a:extLst>
                      <a:ext uri="{FF2B5EF4-FFF2-40B4-BE49-F238E27FC236}">
                        <a16:creationId xmlns:a16="http://schemas.microsoft.com/office/drawing/2014/main" id="{CEE1B0A4-0F49-4D05-B77A-DAF004479898}"/>
                      </a:ext>
                    </a:extLst>
                  </p:cNvPr>
                  <p:cNvSpPr/>
                  <p:nvPr/>
                </p:nvSpPr>
                <p:spPr>
                  <a:xfrm>
                    <a:off x="5758004" y="2227152"/>
                    <a:ext cx="724278" cy="724278"/>
                  </a:xfrm>
                  <a:prstGeom prst="roundRect">
                    <a:avLst>
                      <a:gd name="adj" fmla="val 7023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9" name="圆角矩形 216">
                    <a:extLst>
                      <a:ext uri="{FF2B5EF4-FFF2-40B4-BE49-F238E27FC236}">
                        <a16:creationId xmlns:a16="http://schemas.microsoft.com/office/drawing/2014/main" id="{9AFDF6F6-5203-42D6-8C4C-E3737A97AB7C}"/>
                      </a:ext>
                    </a:extLst>
                  </p:cNvPr>
                  <p:cNvSpPr/>
                  <p:nvPr/>
                </p:nvSpPr>
                <p:spPr>
                  <a:xfrm>
                    <a:off x="5804041" y="2273189"/>
                    <a:ext cx="632205" cy="632205"/>
                  </a:xfrm>
                  <a:prstGeom prst="roundRect">
                    <a:avLst>
                      <a:gd name="adj" fmla="val 10091"/>
                    </a:avLst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0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C3A85DFC-ADF1-474C-BF81-0F72CD8A2D8A}"/>
                </a:ext>
              </a:extLst>
            </p:cNvPr>
            <p:cNvCxnSpPr/>
            <p:nvPr/>
          </p:nvCxnSpPr>
          <p:spPr>
            <a:xfrm>
              <a:off x="3007696" y="1070043"/>
              <a:ext cx="0" cy="1689055"/>
            </a:xfrm>
            <a:prstGeom prst="line">
              <a:avLst/>
            </a:prstGeom>
            <a:ln w="3175">
              <a:solidFill>
                <a:srgbClr val="000000"/>
              </a:solidFill>
            </a:ln>
          </p:spPr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9EA76247-2E45-497B-9699-23C3E298E518}"/>
                </a:ext>
              </a:extLst>
            </p:cNvPr>
            <p:cNvCxnSpPr/>
            <p:nvPr/>
          </p:nvCxnSpPr>
          <p:spPr>
            <a:xfrm>
              <a:off x="7247640" y="1070043"/>
              <a:ext cx="0" cy="1689055"/>
            </a:xfrm>
            <a:prstGeom prst="line">
              <a:avLst/>
            </a:prstGeom>
            <a:ln w="3175">
              <a:solidFill>
                <a:srgbClr val="000000"/>
              </a:solidFill>
            </a:ln>
          </p:spPr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E55B609-DF7B-4808-8F5D-EA3B33D46549}"/>
                </a:ext>
              </a:extLst>
            </p:cNvPr>
            <p:cNvGrpSpPr/>
            <p:nvPr/>
          </p:nvGrpSpPr>
          <p:grpSpPr>
            <a:xfrm>
              <a:off x="669926" y="1204895"/>
              <a:ext cx="1699443" cy="445784"/>
              <a:chOff x="669926" y="1204895"/>
              <a:chExt cx="1699443" cy="445784"/>
            </a:xfrm>
          </p:grpSpPr>
          <p:sp>
            <p:nvSpPr>
              <p:cNvPr id="40" name="AutoShape 15">
                <a:extLst>
                  <a:ext uri="{FF2B5EF4-FFF2-40B4-BE49-F238E27FC236}">
                    <a16:creationId xmlns:a16="http://schemas.microsoft.com/office/drawing/2014/main" id="{F7A235F1-D186-4F8C-9E3D-0DB3AD5C3DA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69926" y="1204895"/>
                <a:ext cx="1699443" cy="445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941C3095-FFD0-4B57-883A-2C237609F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473" y="1204895"/>
                <a:ext cx="444415" cy="445784"/>
              </a:xfrm>
              <a:custGeom>
                <a:avLst/>
                <a:gdLst>
                  <a:gd name="T0" fmla="*/ 344 w 687"/>
                  <a:gd name="T1" fmla="*/ 687 h 687"/>
                  <a:gd name="T2" fmla="*/ 344 w 687"/>
                  <a:gd name="T3" fmla="*/ 687 h 687"/>
                  <a:gd name="T4" fmla="*/ 0 w 687"/>
                  <a:gd name="T5" fmla="*/ 344 h 687"/>
                  <a:gd name="T6" fmla="*/ 0 w 687"/>
                  <a:gd name="T7" fmla="*/ 344 h 687"/>
                  <a:gd name="T8" fmla="*/ 344 w 687"/>
                  <a:gd name="T9" fmla="*/ 0 h 687"/>
                  <a:gd name="T10" fmla="*/ 344 w 687"/>
                  <a:gd name="T11" fmla="*/ 0 h 687"/>
                  <a:gd name="T12" fmla="*/ 687 w 687"/>
                  <a:gd name="T13" fmla="*/ 344 h 687"/>
                  <a:gd name="T14" fmla="*/ 687 w 687"/>
                  <a:gd name="T15" fmla="*/ 344 h 687"/>
                  <a:gd name="T16" fmla="*/ 344 w 687"/>
                  <a:gd name="T17" fmla="*/ 68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7" h="687">
                    <a:moveTo>
                      <a:pt x="344" y="687"/>
                    </a:moveTo>
                    <a:cubicBezTo>
                      <a:pt x="344" y="687"/>
                      <a:pt x="344" y="687"/>
                      <a:pt x="344" y="687"/>
                    </a:cubicBezTo>
                    <a:cubicBezTo>
                      <a:pt x="155" y="687"/>
                      <a:pt x="0" y="533"/>
                      <a:pt x="0" y="344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0" y="155"/>
                      <a:pt x="155" y="0"/>
                      <a:pt x="344" y="0"/>
                    </a:cubicBezTo>
                    <a:cubicBezTo>
                      <a:pt x="344" y="0"/>
                      <a:pt x="344" y="0"/>
                      <a:pt x="344" y="0"/>
                    </a:cubicBezTo>
                    <a:cubicBezTo>
                      <a:pt x="533" y="0"/>
                      <a:pt x="687" y="155"/>
                      <a:pt x="687" y="344"/>
                    </a:cubicBezTo>
                    <a:cubicBezTo>
                      <a:pt x="687" y="344"/>
                      <a:pt x="687" y="344"/>
                      <a:pt x="687" y="344"/>
                    </a:cubicBezTo>
                    <a:cubicBezTo>
                      <a:pt x="687" y="533"/>
                      <a:pt x="533" y="687"/>
                      <a:pt x="344" y="6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CC5E806E-76B1-4ABF-BEE7-23A937B981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0473" y="1204895"/>
                <a:ext cx="444415" cy="444417"/>
              </a:xfrm>
              <a:custGeom>
                <a:avLst/>
                <a:gdLst>
                  <a:gd name="T0" fmla="*/ 344 w 687"/>
                  <a:gd name="T1" fmla="*/ 0 h 685"/>
                  <a:gd name="T2" fmla="*/ 344 w 687"/>
                  <a:gd name="T3" fmla="*/ 0 h 685"/>
                  <a:gd name="T4" fmla="*/ 0 w 687"/>
                  <a:gd name="T5" fmla="*/ 344 h 685"/>
                  <a:gd name="T6" fmla="*/ 209 w 687"/>
                  <a:gd name="T7" fmla="*/ 659 h 685"/>
                  <a:gd name="T8" fmla="*/ 210 w 687"/>
                  <a:gd name="T9" fmla="*/ 648 h 685"/>
                  <a:gd name="T10" fmla="*/ 260 w 687"/>
                  <a:gd name="T11" fmla="*/ 402 h 685"/>
                  <a:gd name="T12" fmla="*/ 362 w 687"/>
                  <a:gd name="T13" fmla="*/ 334 h 685"/>
                  <a:gd name="T14" fmla="*/ 430 w 687"/>
                  <a:gd name="T15" fmla="*/ 436 h 685"/>
                  <a:gd name="T16" fmla="*/ 380 w 687"/>
                  <a:gd name="T17" fmla="*/ 682 h 685"/>
                  <a:gd name="T18" fmla="*/ 379 w 687"/>
                  <a:gd name="T19" fmla="*/ 685 h 685"/>
                  <a:gd name="T20" fmla="*/ 687 w 687"/>
                  <a:gd name="T21" fmla="*/ 344 h 685"/>
                  <a:gd name="T22" fmla="*/ 344 w 687"/>
                  <a:gd name="T23" fmla="*/ 0 h 685"/>
                  <a:gd name="T24" fmla="*/ 388 w 687"/>
                  <a:gd name="T25" fmla="*/ 293 h 685"/>
                  <a:gd name="T26" fmla="*/ 299 w 687"/>
                  <a:gd name="T27" fmla="*/ 204 h 685"/>
                  <a:gd name="T28" fmla="*/ 388 w 687"/>
                  <a:gd name="T29" fmla="*/ 115 h 685"/>
                  <a:gd name="T30" fmla="*/ 477 w 687"/>
                  <a:gd name="T31" fmla="*/ 204 h 685"/>
                  <a:gd name="T32" fmla="*/ 388 w 687"/>
                  <a:gd name="T33" fmla="*/ 29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7" h="685">
                    <a:moveTo>
                      <a:pt x="344" y="0"/>
                    </a:moveTo>
                    <a:cubicBezTo>
                      <a:pt x="344" y="0"/>
                      <a:pt x="344" y="0"/>
                      <a:pt x="344" y="0"/>
                    </a:cubicBezTo>
                    <a:cubicBezTo>
                      <a:pt x="155" y="0"/>
                      <a:pt x="0" y="155"/>
                      <a:pt x="0" y="344"/>
                    </a:cubicBezTo>
                    <a:cubicBezTo>
                      <a:pt x="0" y="485"/>
                      <a:pt x="86" y="607"/>
                      <a:pt x="209" y="659"/>
                    </a:cubicBezTo>
                    <a:cubicBezTo>
                      <a:pt x="209" y="656"/>
                      <a:pt x="209" y="652"/>
                      <a:pt x="210" y="648"/>
                    </a:cubicBezTo>
                    <a:cubicBezTo>
                      <a:pt x="260" y="402"/>
                      <a:pt x="260" y="402"/>
                      <a:pt x="260" y="402"/>
                    </a:cubicBezTo>
                    <a:cubicBezTo>
                      <a:pt x="269" y="355"/>
                      <a:pt x="315" y="325"/>
                      <a:pt x="362" y="334"/>
                    </a:cubicBezTo>
                    <a:cubicBezTo>
                      <a:pt x="409" y="344"/>
                      <a:pt x="439" y="390"/>
                      <a:pt x="430" y="436"/>
                    </a:cubicBezTo>
                    <a:cubicBezTo>
                      <a:pt x="380" y="682"/>
                      <a:pt x="380" y="682"/>
                      <a:pt x="380" y="682"/>
                    </a:cubicBezTo>
                    <a:cubicBezTo>
                      <a:pt x="379" y="684"/>
                      <a:pt x="379" y="684"/>
                      <a:pt x="379" y="685"/>
                    </a:cubicBezTo>
                    <a:cubicBezTo>
                      <a:pt x="551" y="668"/>
                      <a:pt x="687" y="521"/>
                      <a:pt x="687" y="344"/>
                    </a:cubicBezTo>
                    <a:cubicBezTo>
                      <a:pt x="687" y="155"/>
                      <a:pt x="533" y="0"/>
                      <a:pt x="344" y="0"/>
                    </a:cubicBezTo>
                    <a:close/>
                    <a:moveTo>
                      <a:pt x="388" y="293"/>
                    </a:moveTo>
                    <a:cubicBezTo>
                      <a:pt x="339" y="293"/>
                      <a:pt x="299" y="253"/>
                      <a:pt x="299" y="204"/>
                    </a:cubicBezTo>
                    <a:cubicBezTo>
                      <a:pt x="299" y="155"/>
                      <a:pt x="339" y="115"/>
                      <a:pt x="388" y="115"/>
                    </a:cubicBezTo>
                    <a:cubicBezTo>
                      <a:pt x="437" y="115"/>
                      <a:pt x="477" y="155"/>
                      <a:pt x="477" y="204"/>
                    </a:cubicBezTo>
                    <a:cubicBezTo>
                      <a:pt x="477" y="253"/>
                      <a:pt x="437" y="293"/>
                      <a:pt x="388" y="293"/>
                    </a:cubicBezTo>
                    <a:close/>
                  </a:path>
                </a:pathLst>
              </a:custGeom>
              <a:solidFill>
                <a:srgbClr val="CC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FBA0A1B2-675D-40DD-9B20-019CEA484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721" y="1281471"/>
                <a:ext cx="237933" cy="309587"/>
              </a:xfrm>
              <a:custGeom>
                <a:avLst/>
                <a:gdLst>
                  <a:gd name="T0" fmla="*/ 320 w 368"/>
                  <a:gd name="T1" fmla="*/ 141 h 477"/>
                  <a:gd name="T2" fmla="*/ 291 w 368"/>
                  <a:gd name="T3" fmla="*/ 119 h 477"/>
                  <a:gd name="T4" fmla="*/ 263 w 368"/>
                  <a:gd name="T5" fmla="*/ 77 h 477"/>
                  <a:gd name="T6" fmla="*/ 183 w 368"/>
                  <a:gd name="T7" fmla="*/ 54 h 477"/>
                  <a:gd name="T8" fmla="*/ 106 w 368"/>
                  <a:gd name="T9" fmla="*/ 72 h 477"/>
                  <a:gd name="T10" fmla="*/ 76 w 368"/>
                  <a:gd name="T11" fmla="*/ 123 h 477"/>
                  <a:gd name="T12" fmla="*/ 99 w 368"/>
                  <a:gd name="T13" fmla="*/ 168 h 477"/>
                  <a:gd name="T14" fmla="*/ 187 w 368"/>
                  <a:gd name="T15" fmla="*/ 197 h 477"/>
                  <a:gd name="T16" fmla="*/ 280 w 368"/>
                  <a:gd name="T17" fmla="*/ 223 h 477"/>
                  <a:gd name="T18" fmla="*/ 342 w 368"/>
                  <a:gd name="T19" fmla="*/ 264 h 477"/>
                  <a:gd name="T20" fmla="*/ 368 w 368"/>
                  <a:gd name="T21" fmla="*/ 339 h 477"/>
                  <a:gd name="T22" fmla="*/ 321 w 368"/>
                  <a:gd name="T23" fmla="*/ 438 h 477"/>
                  <a:gd name="T24" fmla="*/ 197 w 368"/>
                  <a:gd name="T25" fmla="*/ 477 h 477"/>
                  <a:gd name="T26" fmla="*/ 51 w 368"/>
                  <a:gd name="T27" fmla="*/ 434 h 477"/>
                  <a:gd name="T28" fmla="*/ 4 w 368"/>
                  <a:gd name="T29" fmla="*/ 351 h 477"/>
                  <a:gd name="T30" fmla="*/ 29 w 368"/>
                  <a:gd name="T31" fmla="*/ 318 h 477"/>
                  <a:gd name="T32" fmla="*/ 32 w 368"/>
                  <a:gd name="T33" fmla="*/ 318 h 477"/>
                  <a:gd name="T34" fmla="*/ 62 w 368"/>
                  <a:gd name="T35" fmla="*/ 340 h 477"/>
                  <a:gd name="T36" fmla="*/ 101 w 368"/>
                  <a:gd name="T37" fmla="*/ 397 h 477"/>
                  <a:gd name="T38" fmla="*/ 194 w 368"/>
                  <a:gd name="T39" fmla="*/ 422 h 477"/>
                  <a:gd name="T40" fmla="*/ 277 w 368"/>
                  <a:gd name="T41" fmla="*/ 401 h 477"/>
                  <a:gd name="T42" fmla="*/ 309 w 368"/>
                  <a:gd name="T43" fmla="*/ 343 h 477"/>
                  <a:gd name="T44" fmla="*/ 276 w 368"/>
                  <a:gd name="T45" fmla="*/ 288 h 477"/>
                  <a:gd name="T46" fmla="*/ 165 w 368"/>
                  <a:gd name="T47" fmla="*/ 254 h 477"/>
                  <a:gd name="T48" fmla="*/ 53 w 368"/>
                  <a:gd name="T49" fmla="*/ 207 h 477"/>
                  <a:gd name="T50" fmla="*/ 18 w 368"/>
                  <a:gd name="T51" fmla="*/ 127 h 477"/>
                  <a:gd name="T52" fmla="*/ 62 w 368"/>
                  <a:gd name="T53" fmla="*/ 36 h 477"/>
                  <a:gd name="T54" fmla="*/ 180 w 368"/>
                  <a:gd name="T55" fmla="*/ 0 h 477"/>
                  <a:gd name="T56" fmla="*/ 304 w 368"/>
                  <a:gd name="T57" fmla="*/ 36 h 477"/>
                  <a:gd name="T58" fmla="*/ 349 w 368"/>
                  <a:gd name="T59" fmla="*/ 108 h 477"/>
                  <a:gd name="T60" fmla="*/ 324 w 368"/>
                  <a:gd name="T61" fmla="*/ 140 h 477"/>
                  <a:gd name="T62" fmla="*/ 320 w 368"/>
                  <a:gd name="T63" fmla="*/ 141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8" h="477">
                    <a:moveTo>
                      <a:pt x="320" y="141"/>
                    </a:moveTo>
                    <a:cubicBezTo>
                      <a:pt x="306" y="142"/>
                      <a:pt x="294" y="133"/>
                      <a:pt x="291" y="119"/>
                    </a:cubicBezTo>
                    <a:cubicBezTo>
                      <a:pt x="286" y="101"/>
                      <a:pt x="276" y="87"/>
                      <a:pt x="263" y="77"/>
                    </a:cubicBezTo>
                    <a:cubicBezTo>
                      <a:pt x="244" y="62"/>
                      <a:pt x="218" y="54"/>
                      <a:pt x="183" y="54"/>
                    </a:cubicBezTo>
                    <a:cubicBezTo>
                      <a:pt x="151" y="54"/>
                      <a:pt x="126" y="60"/>
                      <a:pt x="106" y="72"/>
                    </a:cubicBezTo>
                    <a:cubicBezTo>
                      <a:pt x="86" y="84"/>
                      <a:pt x="76" y="101"/>
                      <a:pt x="76" y="123"/>
                    </a:cubicBezTo>
                    <a:cubicBezTo>
                      <a:pt x="76" y="143"/>
                      <a:pt x="84" y="158"/>
                      <a:pt x="99" y="168"/>
                    </a:cubicBezTo>
                    <a:cubicBezTo>
                      <a:pt x="114" y="178"/>
                      <a:pt x="144" y="187"/>
                      <a:pt x="187" y="197"/>
                    </a:cubicBezTo>
                    <a:cubicBezTo>
                      <a:pt x="225" y="205"/>
                      <a:pt x="256" y="214"/>
                      <a:pt x="280" y="223"/>
                    </a:cubicBezTo>
                    <a:cubicBezTo>
                      <a:pt x="304" y="232"/>
                      <a:pt x="325" y="245"/>
                      <a:pt x="342" y="264"/>
                    </a:cubicBezTo>
                    <a:cubicBezTo>
                      <a:pt x="359" y="283"/>
                      <a:pt x="368" y="307"/>
                      <a:pt x="368" y="339"/>
                    </a:cubicBezTo>
                    <a:cubicBezTo>
                      <a:pt x="368" y="378"/>
                      <a:pt x="352" y="411"/>
                      <a:pt x="321" y="438"/>
                    </a:cubicBezTo>
                    <a:cubicBezTo>
                      <a:pt x="289" y="464"/>
                      <a:pt x="248" y="477"/>
                      <a:pt x="197" y="477"/>
                    </a:cubicBezTo>
                    <a:cubicBezTo>
                      <a:pt x="132" y="477"/>
                      <a:pt x="84" y="462"/>
                      <a:pt x="51" y="434"/>
                    </a:cubicBezTo>
                    <a:cubicBezTo>
                      <a:pt x="26" y="411"/>
                      <a:pt x="11" y="384"/>
                      <a:pt x="4" y="351"/>
                    </a:cubicBezTo>
                    <a:cubicBezTo>
                      <a:pt x="0" y="335"/>
                      <a:pt x="13" y="320"/>
                      <a:pt x="29" y="318"/>
                    </a:cubicBezTo>
                    <a:cubicBezTo>
                      <a:pt x="32" y="318"/>
                      <a:pt x="32" y="318"/>
                      <a:pt x="32" y="318"/>
                    </a:cubicBezTo>
                    <a:cubicBezTo>
                      <a:pt x="46" y="317"/>
                      <a:pt x="58" y="326"/>
                      <a:pt x="62" y="340"/>
                    </a:cubicBezTo>
                    <a:cubicBezTo>
                      <a:pt x="68" y="365"/>
                      <a:pt x="81" y="384"/>
                      <a:pt x="101" y="397"/>
                    </a:cubicBezTo>
                    <a:cubicBezTo>
                      <a:pt x="127" y="413"/>
                      <a:pt x="158" y="422"/>
                      <a:pt x="194" y="422"/>
                    </a:cubicBezTo>
                    <a:cubicBezTo>
                      <a:pt x="229" y="422"/>
                      <a:pt x="256" y="415"/>
                      <a:pt x="277" y="401"/>
                    </a:cubicBezTo>
                    <a:cubicBezTo>
                      <a:pt x="298" y="387"/>
                      <a:pt x="309" y="368"/>
                      <a:pt x="309" y="343"/>
                    </a:cubicBezTo>
                    <a:cubicBezTo>
                      <a:pt x="309" y="318"/>
                      <a:pt x="298" y="300"/>
                      <a:pt x="276" y="288"/>
                    </a:cubicBezTo>
                    <a:cubicBezTo>
                      <a:pt x="254" y="277"/>
                      <a:pt x="217" y="265"/>
                      <a:pt x="165" y="254"/>
                    </a:cubicBezTo>
                    <a:cubicBezTo>
                      <a:pt x="113" y="243"/>
                      <a:pt x="76" y="227"/>
                      <a:pt x="53" y="207"/>
                    </a:cubicBezTo>
                    <a:cubicBezTo>
                      <a:pt x="30" y="186"/>
                      <a:pt x="18" y="160"/>
                      <a:pt x="18" y="127"/>
                    </a:cubicBezTo>
                    <a:cubicBezTo>
                      <a:pt x="18" y="90"/>
                      <a:pt x="33" y="60"/>
                      <a:pt x="62" y="36"/>
                    </a:cubicBezTo>
                    <a:cubicBezTo>
                      <a:pt x="91" y="12"/>
                      <a:pt x="130" y="0"/>
                      <a:pt x="180" y="0"/>
                    </a:cubicBezTo>
                    <a:cubicBezTo>
                      <a:pt x="231" y="0"/>
                      <a:pt x="273" y="12"/>
                      <a:pt x="304" y="36"/>
                    </a:cubicBezTo>
                    <a:cubicBezTo>
                      <a:pt x="327" y="54"/>
                      <a:pt x="343" y="78"/>
                      <a:pt x="349" y="108"/>
                    </a:cubicBezTo>
                    <a:cubicBezTo>
                      <a:pt x="353" y="124"/>
                      <a:pt x="341" y="139"/>
                      <a:pt x="324" y="140"/>
                    </a:cubicBezTo>
                    <a:lnTo>
                      <a:pt x="320" y="141"/>
                    </a:ln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8895173D-9045-411E-B47E-7FD23A132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3608" y="1286121"/>
                <a:ext cx="36921" cy="299742"/>
              </a:xfrm>
              <a:custGeom>
                <a:avLst/>
                <a:gdLst>
                  <a:gd name="T0" fmla="*/ 29 w 57"/>
                  <a:gd name="T1" fmla="*/ 462 h 462"/>
                  <a:gd name="T2" fmla="*/ 29 w 57"/>
                  <a:gd name="T3" fmla="*/ 462 h 462"/>
                  <a:gd name="T4" fmla="*/ 0 w 57"/>
                  <a:gd name="T5" fmla="*/ 434 h 462"/>
                  <a:gd name="T6" fmla="*/ 0 w 57"/>
                  <a:gd name="T7" fmla="*/ 29 h 462"/>
                  <a:gd name="T8" fmla="*/ 29 w 57"/>
                  <a:gd name="T9" fmla="*/ 0 h 462"/>
                  <a:gd name="T10" fmla="*/ 29 w 57"/>
                  <a:gd name="T11" fmla="*/ 0 h 462"/>
                  <a:gd name="T12" fmla="*/ 57 w 57"/>
                  <a:gd name="T13" fmla="*/ 29 h 462"/>
                  <a:gd name="T14" fmla="*/ 57 w 57"/>
                  <a:gd name="T15" fmla="*/ 434 h 462"/>
                  <a:gd name="T16" fmla="*/ 29 w 57"/>
                  <a:gd name="T1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462">
                    <a:moveTo>
                      <a:pt x="29" y="462"/>
                    </a:moveTo>
                    <a:cubicBezTo>
                      <a:pt x="29" y="462"/>
                      <a:pt x="29" y="462"/>
                      <a:pt x="29" y="462"/>
                    </a:cubicBezTo>
                    <a:cubicBezTo>
                      <a:pt x="13" y="462"/>
                      <a:pt x="0" y="449"/>
                      <a:pt x="0" y="43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434"/>
                      <a:pt x="57" y="434"/>
                      <a:pt x="57" y="434"/>
                    </a:cubicBezTo>
                    <a:cubicBezTo>
                      <a:pt x="57" y="449"/>
                      <a:pt x="44" y="462"/>
                      <a:pt x="29" y="462"/>
                    </a:cubicBez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0A1E4CE6-4E33-4BA6-9D4F-22B8D5940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96867" y="1286121"/>
                <a:ext cx="36100" cy="299742"/>
              </a:xfrm>
              <a:custGeom>
                <a:avLst/>
                <a:gdLst>
                  <a:gd name="T0" fmla="*/ 28 w 56"/>
                  <a:gd name="T1" fmla="*/ 65 h 462"/>
                  <a:gd name="T2" fmla="*/ 28 w 56"/>
                  <a:gd name="T3" fmla="*/ 65 h 462"/>
                  <a:gd name="T4" fmla="*/ 0 w 56"/>
                  <a:gd name="T5" fmla="*/ 36 h 462"/>
                  <a:gd name="T6" fmla="*/ 0 w 56"/>
                  <a:gd name="T7" fmla="*/ 29 h 462"/>
                  <a:gd name="T8" fmla="*/ 28 w 56"/>
                  <a:gd name="T9" fmla="*/ 0 h 462"/>
                  <a:gd name="T10" fmla="*/ 28 w 56"/>
                  <a:gd name="T11" fmla="*/ 0 h 462"/>
                  <a:gd name="T12" fmla="*/ 56 w 56"/>
                  <a:gd name="T13" fmla="*/ 29 h 462"/>
                  <a:gd name="T14" fmla="*/ 56 w 56"/>
                  <a:gd name="T15" fmla="*/ 36 h 462"/>
                  <a:gd name="T16" fmla="*/ 28 w 56"/>
                  <a:gd name="T17" fmla="*/ 65 h 462"/>
                  <a:gd name="T18" fmla="*/ 28 w 56"/>
                  <a:gd name="T19" fmla="*/ 462 h 462"/>
                  <a:gd name="T20" fmla="*/ 28 w 56"/>
                  <a:gd name="T21" fmla="*/ 462 h 462"/>
                  <a:gd name="T22" fmla="*/ 0 w 56"/>
                  <a:gd name="T23" fmla="*/ 434 h 462"/>
                  <a:gd name="T24" fmla="*/ 0 w 56"/>
                  <a:gd name="T25" fmla="*/ 156 h 462"/>
                  <a:gd name="T26" fmla="*/ 28 w 56"/>
                  <a:gd name="T27" fmla="*/ 128 h 462"/>
                  <a:gd name="T28" fmla="*/ 28 w 56"/>
                  <a:gd name="T29" fmla="*/ 128 h 462"/>
                  <a:gd name="T30" fmla="*/ 56 w 56"/>
                  <a:gd name="T31" fmla="*/ 156 h 462"/>
                  <a:gd name="T32" fmla="*/ 56 w 56"/>
                  <a:gd name="T33" fmla="*/ 434 h 462"/>
                  <a:gd name="T34" fmla="*/ 28 w 56"/>
                  <a:gd name="T35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462">
                    <a:moveTo>
                      <a:pt x="28" y="65"/>
                    </a:moveTo>
                    <a:cubicBezTo>
                      <a:pt x="28" y="65"/>
                      <a:pt x="28" y="65"/>
                      <a:pt x="28" y="65"/>
                    </a:cubicBezTo>
                    <a:cubicBezTo>
                      <a:pt x="12" y="65"/>
                      <a:pt x="0" y="52"/>
                      <a:pt x="0" y="3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44" y="0"/>
                      <a:pt x="56" y="13"/>
                      <a:pt x="56" y="29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6" y="52"/>
                      <a:pt x="44" y="65"/>
                      <a:pt x="28" y="65"/>
                    </a:cubicBezTo>
                    <a:close/>
                    <a:moveTo>
                      <a:pt x="28" y="462"/>
                    </a:moveTo>
                    <a:cubicBezTo>
                      <a:pt x="28" y="462"/>
                      <a:pt x="28" y="462"/>
                      <a:pt x="28" y="462"/>
                    </a:cubicBezTo>
                    <a:cubicBezTo>
                      <a:pt x="12" y="462"/>
                      <a:pt x="0" y="449"/>
                      <a:pt x="0" y="43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41"/>
                      <a:pt x="12" y="128"/>
                      <a:pt x="28" y="128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44" y="128"/>
                      <a:pt x="56" y="141"/>
                      <a:pt x="56" y="156"/>
                    </a:cubicBezTo>
                    <a:cubicBezTo>
                      <a:pt x="56" y="434"/>
                      <a:pt x="56" y="434"/>
                      <a:pt x="56" y="434"/>
                    </a:cubicBezTo>
                    <a:cubicBezTo>
                      <a:pt x="56" y="449"/>
                      <a:pt x="44" y="462"/>
                      <a:pt x="28" y="462"/>
                    </a:cubicBez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53805563-2D7C-487B-AB41-2ABCDF5A2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5222" y="1286121"/>
                <a:ext cx="36647" cy="299742"/>
              </a:xfrm>
              <a:custGeom>
                <a:avLst/>
                <a:gdLst>
                  <a:gd name="T0" fmla="*/ 29 w 57"/>
                  <a:gd name="T1" fmla="*/ 65 h 462"/>
                  <a:gd name="T2" fmla="*/ 29 w 57"/>
                  <a:gd name="T3" fmla="*/ 65 h 462"/>
                  <a:gd name="T4" fmla="*/ 0 w 57"/>
                  <a:gd name="T5" fmla="*/ 36 h 462"/>
                  <a:gd name="T6" fmla="*/ 0 w 57"/>
                  <a:gd name="T7" fmla="*/ 29 h 462"/>
                  <a:gd name="T8" fmla="*/ 29 w 57"/>
                  <a:gd name="T9" fmla="*/ 0 h 462"/>
                  <a:gd name="T10" fmla="*/ 29 w 57"/>
                  <a:gd name="T11" fmla="*/ 0 h 462"/>
                  <a:gd name="T12" fmla="*/ 57 w 57"/>
                  <a:gd name="T13" fmla="*/ 29 h 462"/>
                  <a:gd name="T14" fmla="*/ 57 w 57"/>
                  <a:gd name="T15" fmla="*/ 36 h 462"/>
                  <a:gd name="T16" fmla="*/ 29 w 57"/>
                  <a:gd name="T17" fmla="*/ 65 h 462"/>
                  <a:gd name="T18" fmla="*/ 29 w 57"/>
                  <a:gd name="T19" fmla="*/ 462 h 462"/>
                  <a:gd name="T20" fmla="*/ 29 w 57"/>
                  <a:gd name="T21" fmla="*/ 462 h 462"/>
                  <a:gd name="T22" fmla="*/ 0 w 57"/>
                  <a:gd name="T23" fmla="*/ 434 h 462"/>
                  <a:gd name="T24" fmla="*/ 0 w 57"/>
                  <a:gd name="T25" fmla="*/ 156 h 462"/>
                  <a:gd name="T26" fmla="*/ 29 w 57"/>
                  <a:gd name="T27" fmla="*/ 128 h 462"/>
                  <a:gd name="T28" fmla="*/ 29 w 57"/>
                  <a:gd name="T29" fmla="*/ 128 h 462"/>
                  <a:gd name="T30" fmla="*/ 57 w 57"/>
                  <a:gd name="T31" fmla="*/ 156 h 462"/>
                  <a:gd name="T32" fmla="*/ 57 w 57"/>
                  <a:gd name="T33" fmla="*/ 434 h 462"/>
                  <a:gd name="T34" fmla="*/ 29 w 57"/>
                  <a:gd name="T35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462">
                    <a:moveTo>
                      <a:pt x="29" y="65"/>
                    </a:moveTo>
                    <a:cubicBezTo>
                      <a:pt x="29" y="65"/>
                      <a:pt x="29" y="65"/>
                      <a:pt x="29" y="65"/>
                    </a:cubicBezTo>
                    <a:cubicBezTo>
                      <a:pt x="13" y="65"/>
                      <a:pt x="0" y="52"/>
                      <a:pt x="0" y="36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44" y="0"/>
                      <a:pt x="57" y="13"/>
                      <a:pt x="57" y="29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7" y="52"/>
                      <a:pt x="44" y="65"/>
                      <a:pt x="29" y="65"/>
                    </a:cubicBezTo>
                    <a:close/>
                    <a:moveTo>
                      <a:pt x="29" y="462"/>
                    </a:moveTo>
                    <a:cubicBezTo>
                      <a:pt x="29" y="462"/>
                      <a:pt x="29" y="462"/>
                      <a:pt x="29" y="462"/>
                    </a:cubicBezTo>
                    <a:cubicBezTo>
                      <a:pt x="13" y="462"/>
                      <a:pt x="0" y="449"/>
                      <a:pt x="0" y="43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41"/>
                      <a:pt x="13" y="128"/>
                      <a:pt x="29" y="128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44" y="128"/>
                      <a:pt x="57" y="141"/>
                      <a:pt x="57" y="156"/>
                    </a:cubicBezTo>
                    <a:cubicBezTo>
                      <a:pt x="57" y="434"/>
                      <a:pt x="57" y="434"/>
                      <a:pt x="57" y="434"/>
                    </a:cubicBezTo>
                    <a:cubicBezTo>
                      <a:pt x="57" y="449"/>
                      <a:pt x="44" y="462"/>
                      <a:pt x="29" y="462"/>
                    </a:cubicBez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F5B09A70-BD5C-4AEC-8E34-1AB2A86C5B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6451" y="1286121"/>
                <a:ext cx="187338" cy="304938"/>
              </a:xfrm>
              <a:custGeom>
                <a:avLst/>
                <a:gdLst>
                  <a:gd name="T0" fmla="*/ 264 w 290"/>
                  <a:gd name="T1" fmla="*/ 462 h 470"/>
                  <a:gd name="T2" fmla="*/ 264 w 290"/>
                  <a:gd name="T3" fmla="*/ 462 h 470"/>
                  <a:gd name="T4" fmla="*/ 237 w 290"/>
                  <a:gd name="T5" fmla="*/ 436 h 470"/>
                  <a:gd name="T6" fmla="*/ 237 w 290"/>
                  <a:gd name="T7" fmla="*/ 420 h 470"/>
                  <a:gd name="T8" fmla="*/ 236 w 290"/>
                  <a:gd name="T9" fmla="*/ 420 h 470"/>
                  <a:gd name="T10" fmla="*/ 144 w 290"/>
                  <a:gd name="T11" fmla="*/ 470 h 470"/>
                  <a:gd name="T12" fmla="*/ 41 w 290"/>
                  <a:gd name="T13" fmla="*/ 421 h 470"/>
                  <a:gd name="T14" fmla="*/ 0 w 290"/>
                  <a:gd name="T15" fmla="*/ 295 h 470"/>
                  <a:gd name="T16" fmla="*/ 39 w 290"/>
                  <a:gd name="T17" fmla="*/ 167 h 470"/>
                  <a:gd name="T18" fmla="*/ 141 w 290"/>
                  <a:gd name="T19" fmla="*/ 120 h 470"/>
                  <a:gd name="T20" fmla="*/ 232 w 290"/>
                  <a:gd name="T21" fmla="*/ 166 h 470"/>
                  <a:gd name="T22" fmla="*/ 234 w 290"/>
                  <a:gd name="T23" fmla="*/ 166 h 470"/>
                  <a:gd name="T24" fmla="*/ 234 w 290"/>
                  <a:gd name="T25" fmla="*/ 27 h 470"/>
                  <a:gd name="T26" fmla="*/ 260 w 290"/>
                  <a:gd name="T27" fmla="*/ 0 h 470"/>
                  <a:gd name="T28" fmla="*/ 264 w 290"/>
                  <a:gd name="T29" fmla="*/ 0 h 470"/>
                  <a:gd name="T30" fmla="*/ 290 w 290"/>
                  <a:gd name="T31" fmla="*/ 27 h 470"/>
                  <a:gd name="T32" fmla="*/ 290 w 290"/>
                  <a:gd name="T33" fmla="*/ 436 h 470"/>
                  <a:gd name="T34" fmla="*/ 264 w 290"/>
                  <a:gd name="T35" fmla="*/ 462 h 470"/>
                  <a:gd name="T36" fmla="*/ 150 w 290"/>
                  <a:gd name="T37" fmla="*/ 423 h 470"/>
                  <a:gd name="T38" fmla="*/ 213 w 290"/>
                  <a:gd name="T39" fmla="*/ 393 h 470"/>
                  <a:gd name="T40" fmla="*/ 239 w 290"/>
                  <a:gd name="T41" fmla="*/ 300 h 470"/>
                  <a:gd name="T42" fmla="*/ 215 w 290"/>
                  <a:gd name="T43" fmla="*/ 203 h 470"/>
                  <a:gd name="T44" fmla="*/ 147 w 290"/>
                  <a:gd name="T45" fmla="*/ 167 h 470"/>
                  <a:gd name="T46" fmla="*/ 81 w 290"/>
                  <a:gd name="T47" fmla="*/ 202 h 470"/>
                  <a:gd name="T48" fmla="*/ 58 w 290"/>
                  <a:gd name="T49" fmla="*/ 295 h 470"/>
                  <a:gd name="T50" fmla="*/ 70 w 290"/>
                  <a:gd name="T51" fmla="*/ 366 h 470"/>
                  <a:gd name="T52" fmla="*/ 104 w 290"/>
                  <a:gd name="T53" fmla="*/ 409 h 470"/>
                  <a:gd name="T54" fmla="*/ 150 w 290"/>
                  <a:gd name="T55" fmla="*/ 42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90" h="470">
                    <a:moveTo>
                      <a:pt x="264" y="462"/>
                    </a:moveTo>
                    <a:cubicBezTo>
                      <a:pt x="264" y="462"/>
                      <a:pt x="264" y="462"/>
                      <a:pt x="264" y="462"/>
                    </a:cubicBezTo>
                    <a:cubicBezTo>
                      <a:pt x="249" y="462"/>
                      <a:pt x="237" y="450"/>
                      <a:pt x="237" y="436"/>
                    </a:cubicBezTo>
                    <a:cubicBezTo>
                      <a:pt x="237" y="420"/>
                      <a:pt x="237" y="420"/>
                      <a:pt x="237" y="420"/>
                    </a:cubicBezTo>
                    <a:cubicBezTo>
                      <a:pt x="236" y="420"/>
                      <a:pt x="236" y="420"/>
                      <a:pt x="236" y="420"/>
                    </a:cubicBezTo>
                    <a:cubicBezTo>
                      <a:pt x="216" y="453"/>
                      <a:pt x="185" y="470"/>
                      <a:pt x="144" y="470"/>
                    </a:cubicBezTo>
                    <a:cubicBezTo>
                      <a:pt x="103" y="470"/>
                      <a:pt x="69" y="454"/>
                      <a:pt x="41" y="421"/>
                    </a:cubicBezTo>
                    <a:cubicBezTo>
                      <a:pt x="14" y="389"/>
                      <a:pt x="0" y="347"/>
                      <a:pt x="0" y="295"/>
                    </a:cubicBezTo>
                    <a:cubicBezTo>
                      <a:pt x="0" y="241"/>
                      <a:pt x="13" y="199"/>
                      <a:pt x="39" y="167"/>
                    </a:cubicBezTo>
                    <a:cubicBezTo>
                      <a:pt x="65" y="136"/>
                      <a:pt x="99" y="120"/>
                      <a:pt x="141" y="120"/>
                    </a:cubicBezTo>
                    <a:cubicBezTo>
                      <a:pt x="181" y="120"/>
                      <a:pt x="212" y="136"/>
                      <a:pt x="232" y="166"/>
                    </a:cubicBezTo>
                    <a:cubicBezTo>
                      <a:pt x="234" y="166"/>
                      <a:pt x="234" y="166"/>
                      <a:pt x="234" y="166"/>
                    </a:cubicBezTo>
                    <a:cubicBezTo>
                      <a:pt x="234" y="27"/>
                      <a:pt x="234" y="27"/>
                      <a:pt x="234" y="27"/>
                    </a:cubicBezTo>
                    <a:cubicBezTo>
                      <a:pt x="234" y="12"/>
                      <a:pt x="245" y="0"/>
                      <a:pt x="260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78" y="0"/>
                      <a:pt x="290" y="12"/>
                      <a:pt x="290" y="27"/>
                    </a:cubicBezTo>
                    <a:cubicBezTo>
                      <a:pt x="290" y="436"/>
                      <a:pt x="290" y="436"/>
                      <a:pt x="290" y="436"/>
                    </a:cubicBezTo>
                    <a:cubicBezTo>
                      <a:pt x="290" y="450"/>
                      <a:pt x="278" y="462"/>
                      <a:pt x="264" y="462"/>
                    </a:cubicBezTo>
                    <a:close/>
                    <a:moveTo>
                      <a:pt x="150" y="423"/>
                    </a:moveTo>
                    <a:cubicBezTo>
                      <a:pt x="175" y="423"/>
                      <a:pt x="196" y="413"/>
                      <a:pt x="213" y="393"/>
                    </a:cubicBezTo>
                    <a:cubicBezTo>
                      <a:pt x="230" y="372"/>
                      <a:pt x="239" y="342"/>
                      <a:pt x="239" y="300"/>
                    </a:cubicBezTo>
                    <a:cubicBezTo>
                      <a:pt x="239" y="260"/>
                      <a:pt x="231" y="227"/>
                      <a:pt x="215" y="203"/>
                    </a:cubicBezTo>
                    <a:cubicBezTo>
                      <a:pt x="199" y="179"/>
                      <a:pt x="177" y="167"/>
                      <a:pt x="147" y="167"/>
                    </a:cubicBezTo>
                    <a:cubicBezTo>
                      <a:pt x="118" y="167"/>
                      <a:pt x="96" y="178"/>
                      <a:pt x="81" y="202"/>
                    </a:cubicBezTo>
                    <a:cubicBezTo>
                      <a:pt x="66" y="226"/>
                      <a:pt x="58" y="257"/>
                      <a:pt x="58" y="295"/>
                    </a:cubicBezTo>
                    <a:cubicBezTo>
                      <a:pt x="58" y="323"/>
                      <a:pt x="62" y="346"/>
                      <a:pt x="70" y="366"/>
                    </a:cubicBezTo>
                    <a:cubicBezTo>
                      <a:pt x="78" y="385"/>
                      <a:pt x="90" y="399"/>
                      <a:pt x="104" y="409"/>
                    </a:cubicBezTo>
                    <a:cubicBezTo>
                      <a:pt x="119" y="419"/>
                      <a:pt x="134" y="423"/>
                      <a:pt x="150" y="423"/>
                    </a:cubicBez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3776C0FC-51B4-43E9-A802-9FD933C30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09735" y="1363791"/>
                <a:ext cx="199371" cy="227268"/>
              </a:xfrm>
              <a:custGeom>
                <a:avLst/>
                <a:gdLst>
                  <a:gd name="T0" fmla="*/ 280 w 308"/>
                  <a:gd name="T1" fmla="*/ 189 h 350"/>
                  <a:gd name="T2" fmla="*/ 68 w 308"/>
                  <a:gd name="T3" fmla="*/ 189 h 350"/>
                  <a:gd name="T4" fmla="*/ 59 w 308"/>
                  <a:gd name="T5" fmla="*/ 200 h 350"/>
                  <a:gd name="T6" fmla="*/ 89 w 308"/>
                  <a:gd name="T7" fmla="*/ 274 h 350"/>
                  <a:gd name="T8" fmla="*/ 160 w 308"/>
                  <a:gd name="T9" fmla="*/ 303 h 350"/>
                  <a:gd name="T10" fmla="*/ 214 w 308"/>
                  <a:gd name="T11" fmla="*/ 286 h 350"/>
                  <a:gd name="T12" fmla="*/ 239 w 308"/>
                  <a:gd name="T13" fmla="*/ 255 h 350"/>
                  <a:gd name="T14" fmla="*/ 272 w 308"/>
                  <a:gd name="T15" fmla="*/ 237 h 350"/>
                  <a:gd name="T16" fmla="*/ 272 w 308"/>
                  <a:gd name="T17" fmla="*/ 237 h 350"/>
                  <a:gd name="T18" fmla="*/ 293 w 308"/>
                  <a:gd name="T19" fmla="*/ 277 h 350"/>
                  <a:gd name="T20" fmla="*/ 254 w 308"/>
                  <a:gd name="T21" fmla="*/ 322 h 350"/>
                  <a:gd name="T22" fmla="*/ 160 w 308"/>
                  <a:gd name="T23" fmla="*/ 350 h 350"/>
                  <a:gd name="T24" fmla="*/ 42 w 308"/>
                  <a:gd name="T25" fmla="*/ 304 h 350"/>
                  <a:gd name="T26" fmla="*/ 0 w 308"/>
                  <a:gd name="T27" fmla="*/ 178 h 350"/>
                  <a:gd name="T28" fmla="*/ 41 w 308"/>
                  <a:gd name="T29" fmla="*/ 50 h 350"/>
                  <a:gd name="T30" fmla="*/ 157 w 308"/>
                  <a:gd name="T31" fmla="*/ 0 h 350"/>
                  <a:gd name="T32" fmla="*/ 227 w 308"/>
                  <a:gd name="T33" fmla="*/ 16 h 350"/>
                  <a:gd name="T34" fmla="*/ 284 w 308"/>
                  <a:gd name="T35" fmla="*/ 71 h 350"/>
                  <a:gd name="T36" fmla="*/ 307 w 308"/>
                  <a:gd name="T37" fmla="*/ 161 h 350"/>
                  <a:gd name="T38" fmla="*/ 280 w 308"/>
                  <a:gd name="T39" fmla="*/ 189 h 350"/>
                  <a:gd name="T40" fmla="*/ 245 w 308"/>
                  <a:gd name="T41" fmla="*/ 143 h 350"/>
                  <a:gd name="T42" fmla="*/ 249 w 308"/>
                  <a:gd name="T43" fmla="*/ 137 h 350"/>
                  <a:gd name="T44" fmla="*/ 218 w 308"/>
                  <a:gd name="T45" fmla="*/ 69 h 350"/>
                  <a:gd name="T46" fmla="*/ 157 w 308"/>
                  <a:gd name="T47" fmla="*/ 47 h 350"/>
                  <a:gd name="T48" fmla="*/ 91 w 308"/>
                  <a:gd name="T49" fmla="*/ 73 h 350"/>
                  <a:gd name="T50" fmla="*/ 63 w 308"/>
                  <a:gd name="T51" fmla="*/ 127 h 350"/>
                  <a:gd name="T52" fmla="*/ 75 w 308"/>
                  <a:gd name="T53" fmla="*/ 143 h 350"/>
                  <a:gd name="T54" fmla="*/ 245 w 308"/>
                  <a:gd name="T55" fmla="*/ 14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8" h="350">
                    <a:moveTo>
                      <a:pt x="280" y="189"/>
                    </a:moveTo>
                    <a:cubicBezTo>
                      <a:pt x="68" y="189"/>
                      <a:pt x="68" y="189"/>
                      <a:pt x="68" y="189"/>
                    </a:cubicBezTo>
                    <a:cubicBezTo>
                      <a:pt x="63" y="189"/>
                      <a:pt x="58" y="194"/>
                      <a:pt x="59" y="200"/>
                    </a:cubicBezTo>
                    <a:cubicBezTo>
                      <a:pt x="62" y="232"/>
                      <a:pt x="72" y="256"/>
                      <a:pt x="89" y="274"/>
                    </a:cubicBezTo>
                    <a:cubicBezTo>
                      <a:pt x="108" y="294"/>
                      <a:pt x="132" y="303"/>
                      <a:pt x="160" y="303"/>
                    </a:cubicBezTo>
                    <a:cubicBezTo>
                      <a:pt x="181" y="303"/>
                      <a:pt x="200" y="298"/>
                      <a:pt x="214" y="286"/>
                    </a:cubicBezTo>
                    <a:cubicBezTo>
                      <a:pt x="224" y="278"/>
                      <a:pt x="232" y="268"/>
                      <a:pt x="239" y="255"/>
                    </a:cubicBezTo>
                    <a:cubicBezTo>
                      <a:pt x="246" y="243"/>
                      <a:pt x="258" y="236"/>
                      <a:pt x="272" y="237"/>
                    </a:cubicBezTo>
                    <a:cubicBezTo>
                      <a:pt x="272" y="237"/>
                      <a:pt x="272" y="237"/>
                      <a:pt x="272" y="237"/>
                    </a:cubicBezTo>
                    <a:cubicBezTo>
                      <a:pt x="291" y="240"/>
                      <a:pt x="301" y="260"/>
                      <a:pt x="293" y="277"/>
                    </a:cubicBezTo>
                    <a:cubicBezTo>
                      <a:pt x="283" y="295"/>
                      <a:pt x="270" y="310"/>
                      <a:pt x="254" y="322"/>
                    </a:cubicBezTo>
                    <a:cubicBezTo>
                      <a:pt x="229" y="341"/>
                      <a:pt x="198" y="350"/>
                      <a:pt x="160" y="350"/>
                    </a:cubicBezTo>
                    <a:cubicBezTo>
                      <a:pt x="110" y="350"/>
                      <a:pt x="70" y="335"/>
                      <a:pt x="42" y="304"/>
                    </a:cubicBezTo>
                    <a:cubicBezTo>
                      <a:pt x="14" y="273"/>
                      <a:pt x="0" y="231"/>
                      <a:pt x="0" y="178"/>
                    </a:cubicBezTo>
                    <a:cubicBezTo>
                      <a:pt x="0" y="125"/>
                      <a:pt x="13" y="82"/>
                      <a:pt x="41" y="50"/>
                    </a:cubicBezTo>
                    <a:cubicBezTo>
                      <a:pt x="68" y="17"/>
                      <a:pt x="107" y="0"/>
                      <a:pt x="157" y="0"/>
                    </a:cubicBezTo>
                    <a:cubicBezTo>
                      <a:pt x="181" y="0"/>
                      <a:pt x="204" y="6"/>
                      <a:pt x="227" y="16"/>
                    </a:cubicBezTo>
                    <a:cubicBezTo>
                      <a:pt x="250" y="27"/>
                      <a:pt x="269" y="45"/>
                      <a:pt x="284" y="71"/>
                    </a:cubicBezTo>
                    <a:cubicBezTo>
                      <a:pt x="297" y="92"/>
                      <a:pt x="305" y="122"/>
                      <a:pt x="307" y="161"/>
                    </a:cubicBezTo>
                    <a:cubicBezTo>
                      <a:pt x="308" y="176"/>
                      <a:pt x="296" y="189"/>
                      <a:pt x="280" y="189"/>
                    </a:cubicBezTo>
                    <a:close/>
                    <a:moveTo>
                      <a:pt x="245" y="143"/>
                    </a:moveTo>
                    <a:cubicBezTo>
                      <a:pt x="247" y="143"/>
                      <a:pt x="250" y="140"/>
                      <a:pt x="249" y="137"/>
                    </a:cubicBezTo>
                    <a:cubicBezTo>
                      <a:pt x="246" y="106"/>
                      <a:pt x="236" y="83"/>
                      <a:pt x="218" y="69"/>
                    </a:cubicBezTo>
                    <a:cubicBezTo>
                      <a:pt x="199" y="54"/>
                      <a:pt x="179" y="47"/>
                      <a:pt x="157" y="47"/>
                    </a:cubicBezTo>
                    <a:cubicBezTo>
                      <a:pt x="130" y="47"/>
                      <a:pt x="108" y="56"/>
                      <a:pt x="91" y="73"/>
                    </a:cubicBezTo>
                    <a:cubicBezTo>
                      <a:pt x="77" y="88"/>
                      <a:pt x="68" y="106"/>
                      <a:pt x="63" y="127"/>
                    </a:cubicBezTo>
                    <a:cubicBezTo>
                      <a:pt x="62" y="135"/>
                      <a:pt x="67" y="143"/>
                      <a:pt x="75" y="143"/>
                    </a:cubicBezTo>
                    <a:lnTo>
                      <a:pt x="245" y="143"/>
                    </a:lnTo>
                    <a:close/>
                  </a:path>
                </a:pathLst>
              </a:custGeom>
              <a:solidFill>
                <a:srgbClr val="354A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107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AF774-A6B8-49CE-8FE1-7C75295D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3E72A2-9A58-4EDA-AA94-C7823D58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AEDED3-5E0C-49A1-9162-8C0CD265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$ḻîdé">
            <a:extLst>
              <a:ext uri="{FF2B5EF4-FFF2-40B4-BE49-F238E27FC236}">
                <a16:creationId xmlns:a16="http://schemas.microsoft.com/office/drawing/2014/main" id="{44906C57-1CD1-4D23-9303-937285CE9789}"/>
              </a:ext>
            </a:extLst>
          </p:cNvPr>
          <p:cNvSpPr/>
          <p:nvPr/>
        </p:nvSpPr>
        <p:spPr bwMode="auto">
          <a:xfrm>
            <a:off x="0" y="1340768"/>
            <a:ext cx="2351584" cy="4703168"/>
          </a:xfrm>
          <a:custGeom>
            <a:avLst/>
            <a:gdLst>
              <a:gd name="connsiteX0" fmla="*/ 0 w 2351584"/>
              <a:gd name="connsiteY0" fmla="*/ 0 h 4703168"/>
              <a:gd name="connsiteX1" fmla="*/ 2351584 w 2351584"/>
              <a:gd name="connsiteY1" fmla="*/ 2351584 h 4703168"/>
              <a:gd name="connsiteX2" fmla="*/ 0 w 2351584"/>
              <a:gd name="connsiteY2" fmla="*/ 4703168 h 4703168"/>
              <a:gd name="connsiteX3" fmla="*/ 0 w 2351584"/>
              <a:gd name="connsiteY3" fmla="*/ 3773472 h 4703168"/>
              <a:gd name="connsiteX4" fmla="*/ 1421888 w 2351584"/>
              <a:gd name="connsiteY4" fmla="*/ 2351584 h 4703168"/>
              <a:gd name="connsiteX5" fmla="*/ 0 w 2351584"/>
              <a:gd name="connsiteY5" fmla="*/ 929696 h 470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584" h="4703168">
                <a:moveTo>
                  <a:pt x="0" y="0"/>
                </a:moveTo>
                <a:cubicBezTo>
                  <a:pt x="1298744" y="0"/>
                  <a:pt x="2351584" y="1052840"/>
                  <a:pt x="2351584" y="2351584"/>
                </a:cubicBezTo>
                <a:cubicBezTo>
                  <a:pt x="2351584" y="3650328"/>
                  <a:pt x="1298744" y="4703168"/>
                  <a:pt x="0" y="4703168"/>
                </a:cubicBezTo>
                <a:lnTo>
                  <a:pt x="0" y="3773472"/>
                </a:lnTo>
                <a:cubicBezTo>
                  <a:pt x="785287" y="3773472"/>
                  <a:pt x="1421888" y="3136871"/>
                  <a:pt x="1421888" y="2351584"/>
                </a:cubicBezTo>
                <a:cubicBezTo>
                  <a:pt x="1421888" y="1566297"/>
                  <a:pt x="785287" y="929696"/>
                  <a:pt x="0" y="929696"/>
                </a:cubicBezTo>
                <a:close/>
              </a:path>
            </a:pathLst>
          </a:custGeom>
          <a:blipFill>
            <a:blip r:embed="rId3"/>
            <a:stretch>
              <a:fillRect l="-105143" t="77" r="-104014" b="-77"/>
            </a:stretch>
          </a:blipFill>
          <a:ln w="9525">
            <a:noFill/>
            <a:round/>
            <a:headEnd/>
            <a:tailEnd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389B038-65EC-4ACA-B096-E36085568B4C}"/>
              </a:ext>
            </a:extLst>
          </p:cNvPr>
          <p:cNvCxnSpPr>
            <a:cxnSpLocks/>
          </p:cNvCxnSpPr>
          <p:nvPr/>
        </p:nvCxnSpPr>
        <p:spPr>
          <a:xfrm>
            <a:off x="6861000" y="1484784"/>
            <a:ext cx="0" cy="44377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şḻîdê">
            <a:extLst>
              <a:ext uri="{FF2B5EF4-FFF2-40B4-BE49-F238E27FC236}">
                <a16:creationId xmlns:a16="http://schemas.microsoft.com/office/drawing/2014/main" id="{6C468036-AE5C-495E-8A54-0C97655D3F08}"/>
              </a:ext>
            </a:extLst>
          </p:cNvPr>
          <p:cNvSpPr/>
          <p:nvPr/>
        </p:nvSpPr>
        <p:spPr bwMode="auto">
          <a:xfrm>
            <a:off x="7446001" y="1224000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7" name="ïslidé">
            <a:extLst>
              <a:ext uri="{FF2B5EF4-FFF2-40B4-BE49-F238E27FC236}">
                <a16:creationId xmlns:a16="http://schemas.microsoft.com/office/drawing/2014/main" id="{B139AB81-F038-4334-B872-7ACCDE517CFE}"/>
              </a:ext>
            </a:extLst>
          </p:cNvPr>
          <p:cNvSpPr/>
          <p:nvPr/>
        </p:nvSpPr>
        <p:spPr>
          <a:xfrm>
            <a:off x="7446000" y="1626752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4" name="íṧ1îde">
            <a:extLst>
              <a:ext uri="{FF2B5EF4-FFF2-40B4-BE49-F238E27FC236}">
                <a16:creationId xmlns:a16="http://schemas.microsoft.com/office/drawing/2014/main" id="{78D439BC-76C0-40C7-A775-DC6A78F613C9}"/>
              </a:ext>
            </a:extLst>
          </p:cNvPr>
          <p:cNvSpPr/>
          <p:nvPr/>
        </p:nvSpPr>
        <p:spPr bwMode="auto">
          <a:xfrm>
            <a:off x="7446001" y="2542164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ïṩľïḍê">
            <a:extLst>
              <a:ext uri="{FF2B5EF4-FFF2-40B4-BE49-F238E27FC236}">
                <a16:creationId xmlns:a16="http://schemas.microsoft.com/office/drawing/2014/main" id="{5C2629C1-272F-474E-BC69-8CC2215A0EBB}"/>
              </a:ext>
            </a:extLst>
          </p:cNvPr>
          <p:cNvSpPr/>
          <p:nvPr/>
        </p:nvSpPr>
        <p:spPr>
          <a:xfrm>
            <a:off x="7446000" y="2944916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2" name="isḷîḑé">
            <a:extLst>
              <a:ext uri="{FF2B5EF4-FFF2-40B4-BE49-F238E27FC236}">
                <a16:creationId xmlns:a16="http://schemas.microsoft.com/office/drawing/2014/main" id="{9BF0D35A-FA5A-45E2-8619-3C8834C71B6B}"/>
              </a:ext>
            </a:extLst>
          </p:cNvPr>
          <p:cNvSpPr/>
          <p:nvPr/>
        </p:nvSpPr>
        <p:spPr bwMode="auto">
          <a:xfrm>
            <a:off x="7446001" y="3860328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3" name="íṥľïḓe">
            <a:extLst>
              <a:ext uri="{FF2B5EF4-FFF2-40B4-BE49-F238E27FC236}">
                <a16:creationId xmlns:a16="http://schemas.microsoft.com/office/drawing/2014/main" id="{6B53D581-17CB-4914-AC3D-98B27B4B01B6}"/>
              </a:ext>
            </a:extLst>
          </p:cNvPr>
          <p:cNvSpPr/>
          <p:nvPr/>
        </p:nvSpPr>
        <p:spPr>
          <a:xfrm>
            <a:off x="7446000" y="4263080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20" name="íŝļïďê">
            <a:extLst>
              <a:ext uri="{FF2B5EF4-FFF2-40B4-BE49-F238E27FC236}">
                <a16:creationId xmlns:a16="http://schemas.microsoft.com/office/drawing/2014/main" id="{D8B2B25C-7E5F-4C7A-88F3-98C23338DAC5}"/>
              </a:ext>
            </a:extLst>
          </p:cNvPr>
          <p:cNvSpPr/>
          <p:nvPr/>
        </p:nvSpPr>
        <p:spPr bwMode="auto">
          <a:xfrm>
            <a:off x="7446001" y="5178492"/>
            <a:ext cx="1169997" cy="363483"/>
          </a:xfrm>
          <a:prstGeom prst="roundRect">
            <a:avLst>
              <a:gd name="adj" fmla="val 14047"/>
            </a:avLst>
          </a:prstGeom>
          <a:solidFill>
            <a:schemeClr val="accent4"/>
          </a:solidFill>
          <a:ln w="38100"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1" name="îṡlïḋê">
            <a:extLst>
              <a:ext uri="{FF2B5EF4-FFF2-40B4-BE49-F238E27FC236}">
                <a16:creationId xmlns:a16="http://schemas.microsoft.com/office/drawing/2014/main" id="{68448E23-05AF-48E0-A67D-5F1FD13D958E}"/>
              </a:ext>
            </a:extLst>
          </p:cNvPr>
          <p:cNvSpPr/>
          <p:nvPr/>
        </p:nvSpPr>
        <p:spPr>
          <a:xfrm>
            <a:off x="7446000" y="5581244"/>
            <a:ext cx="4005000" cy="659219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marL="171450" indent="-171450">
              <a:lnSpc>
                <a:spcPct val="17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86970A-CFA1-4F7C-A086-5E52D02A4AB3}"/>
              </a:ext>
            </a:extLst>
          </p:cNvPr>
          <p:cNvCxnSpPr>
            <a:cxnSpLocks/>
          </p:cNvCxnSpPr>
          <p:nvPr/>
        </p:nvCxnSpPr>
        <p:spPr>
          <a:xfrm>
            <a:off x="7446000" y="2285971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717483D-7F64-4521-B24A-53279DFD3472}"/>
              </a:ext>
            </a:extLst>
          </p:cNvPr>
          <p:cNvCxnSpPr>
            <a:cxnSpLocks/>
          </p:cNvCxnSpPr>
          <p:nvPr/>
        </p:nvCxnSpPr>
        <p:spPr>
          <a:xfrm>
            <a:off x="7446000" y="3604135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961E87A-459E-45F5-A436-A683B019DBCF}"/>
              </a:ext>
            </a:extLst>
          </p:cNvPr>
          <p:cNvCxnSpPr>
            <a:cxnSpLocks/>
          </p:cNvCxnSpPr>
          <p:nvPr/>
        </p:nvCxnSpPr>
        <p:spPr>
          <a:xfrm>
            <a:off x="7446000" y="4922299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š1ïďé">
            <a:extLst>
              <a:ext uri="{FF2B5EF4-FFF2-40B4-BE49-F238E27FC236}">
                <a16:creationId xmlns:a16="http://schemas.microsoft.com/office/drawing/2014/main" id="{25B2F359-B072-4452-B19E-97C06FE7E5E0}"/>
              </a:ext>
            </a:extLst>
          </p:cNvPr>
          <p:cNvSpPr txBox="1"/>
          <p:nvPr/>
        </p:nvSpPr>
        <p:spPr>
          <a:xfrm>
            <a:off x="2604925" y="2719049"/>
            <a:ext cx="3491075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7" name="iṥļïḑe">
            <a:extLst>
              <a:ext uri="{FF2B5EF4-FFF2-40B4-BE49-F238E27FC236}">
                <a16:creationId xmlns:a16="http://schemas.microsoft.com/office/drawing/2014/main" id="{9545D510-93A6-4B3C-9060-84BC4D028356}"/>
              </a:ext>
            </a:extLst>
          </p:cNvPr>
          <p:cNvSpPr txBox="1"/>
          <p:nvPr/>
        </p:nvSpPr>
        <p:spPr>
          <a:xfrm>
            <a:off x="2688826" y="2064789"/>
            <a:ext cx="864160" cy="21048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ANNUAL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íṡļîḓé">
            <a:extLst>
              <a:ext uri="{FF2B5EF4-FFF2-40B4-BE49-F238E27FC236}">
                <a16:creationId xmlns:a16="http://schemas.microsoft.com/office/drawing/2014/main" id="{089B86BF-3FD4-4547-8584-D53F9FC4FE2B}"/>
              </a:ext>
            </a:extLst>
          </p:cNvPr>
          <p:cNvSpPr txBox="1"/>
          <p:nvPr/>
        </p:nvSpPr>
        <p:spPr>
          <a:xfrm>
            <a:off x="2688826" y="2306796"/>
            <a:ext cx="860205" cy="15140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</a:t>
            </a:r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iṩ1ïdè">
            <a:extLst>
              <a:ext uri="{FF2B5EF4-FFF2-40B4-BE49-F238E27FC236}">
                <a16:creationId xmlns:a16="http://schemas.microsoft.com/office/drawing/2014/main" id="{23BA0AA2-CACF-4906-A261-8AFB7E7A71CB}"/>
              </a:ext>
            </a:extLst>
          </p:cNvPr>
          <p:cNvSpPr txBox="1"/>
          <p:nvPr/>
        </p:nvSpPr>
        <p:spPr>
          <a:xfrm>
            <a:off x="3654745" y="2064789"/>
            <a:ext cx="1093097" cy="40091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dirty="0">
                <a:solidFill>
                  <a:srgbClr val="EC1C24"/>
                </a:solidFill>
                <a:latin typeface="Impact" panose="020B0806030902050204" pitchFamily="34" charset="0"/>
              </a:rPr>
              <a:t>2018</a:t>
            </a:r>
            <a:endParaRPr lang="zh-CN" altLang="en-US" dirty="0">
              <a:solidFill>
                <a:srgbClr val="EC1C2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6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021707-6484-4523-BA45-24C245A8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9CD6F3-92D8-43F5-8FA2-C5D4FB22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C73FEB-E54E-4D21-962E-AE90558E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îṣḻiḋè">
            <a:extLst>
              <a:ext uri="{FF2B5EF4-FFF2-40B4-BE49-F238E27FC236}">
                <a16:creationId xmlns:a16="http://schemas.microsoft.com/office/drawing/2014/main" id="{EE049935-DDDF-4DA6-905F-5341830DA8F6}"/>
              </a:ext>
            </a:extLst>
          </p:cNvPr>
          <p:cNvSpPr/>
          <p:nvPr/>
        </p:nvSpPr>
        <p:spPr>
          <a:xfrm>
            <a:off x="4468199" y="2575235"/>
            <a:ext cx="2947175" cy="1237990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şľiḑè">
            <a:extLst>
              <a:ext uri="{FF2B5EF4-FFF2-40B4-BE49-F238E27FC236}">
                <a16:creationId xmlns:a16="http://schemas.microsoft.com/office/drawing/2014/main" id="{D7A8FBA0-38D7-4D01-AF07-9DBD7957C9A7}"/>
              </a:ext>
            </a:extLst>
          </p:cNvPr>
          <p:cNvSpPr/>
          <p:nvPr/>
        </p:nvSpPr>
        <p:spPr>
          <a:xfrm>
            <a:off x="4466664" y="3394360"/>
            <a:ext cx="2947175" cy="1237990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ślíḑè">
            <a:extLst>
              <a:ext uri="{FF2B5EF4-FFF2-40B4-BE49-F238E27FC236}">
                <a16:creationId xmlns:a16="http://schemas.microsoft.com/office/drawing/2014/main" id="{6E1C936E-6B97-4AC2-9AB1-1B8C1F97FB6D}"/>
              </a:ext>
            </a:extLst>
          </p:cNvPr>
          <p:cNvSpPr/>
          <p:nvPr/>
        </p:nvSpPr>
        <p:spPr>
          <a:xfrm>
            <a:off x="4465129" y="4216214"/>
            <a:ext cx="2947175" cy="1237990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ŝľîḋé">
            <a:extLst>
              <a:ext uri="{FF2B5EF4-FFF2-40B4-BE49-F238E27FC236}">
                <a16:creationId xmlns:a16="http://schemas.microsoft.com/office/drawing/2014/main" id="{3B839828-9277-4BE4-B575-4394E1E3BDB0}"/>
              </a:ext>
            </a:extLst>
          </p:cNvPr>
          <p:cNvSpPr/>
          <p:nvPr/>
        </p:nvSpPr>
        <p:spPr>
          <a:xfrm>
            <a:off x="4469880" y="1741425"/>
            <a:ext cx="2944505" cy="1253235"/>
          </a:xfrm>
          <a:custGeom>
            <a:avLst/>
            <a:gdLst>
              <a:gd name="connsiteX0" fmla="*/ 2527030 w 2529192"/>
              <a:gd name="connsiteY0" fmla="*/ 0 h 1290537"/>
              <a:gd name="connsiteX1" fmla="*/ 2162 w 2529192"/>
              <a:gd name="connsiteY1" fmla="*/ 925209 h 1290537"/>
              <a:gd name="connsiteX2" fmla="*/ 0 w 2529192"/>
              <a:gd name="connsiteY2" fmla="*/ 1290537 h 1290537"/>
              <a:gd name="connsiteX3" fmla="*/ 2529192 w 2529192"/>
              <a:gd name="connsiteY3" fmla="*/ 631217 h 1290537"/>
              <a:gd name="connsiteX4" fmla="*/ 2527030 w 2529192"/>
              <a:gd name="connsiteY4" fmla="*/ 0 h 1290537"/>
              <a:gd name="connsiteX0" fmla="*/ 2527238 w 2529400"/>
              <a:gd name="connsiteY0" fmla="*/ 0 h 1290537"/>
              <a:gd name="connsiteX1" fmla="*/ 208 w 2529400"/>
              <a:gd name="connsiteY1" fmla="*/ 927371 h 1290537"/>
              <a:gd name="connsiteX2" fmla="*/ 208 w 2529400"/>
              <a:gd name="connsiteY2" fmla="*/ 1290537 h 1290537"/>
              <a:gd name="connsiteX3" fmla="*/ 2529400 w 2529400"/>
              <a:gd name="connsiteY3" fmla="*/ 631217 h 1290537"/>
              <a:gd name="connsiteX4" fmla="*/ 2527238 w 2529400"/>
              <a:gd name="connsiteY4" fmla="*/ 0 h 1290537"/>
              <a:gd name="connsiteX0" fmla="*/ 2529192 w 2531354"/>
              <a:gd name="connsiteY0" fmla="*/ 0 h 1297022"/>
              <a:gd name="connsiteX1" fmla="*/ 2162 w 2531354"/>
              <a:gd name="connsiteY1" fmla="*/ 927371 h 1297022"/>
              <a:gd name="connsiteX2" fmla="*/ 0 w 2531354"/>
              <a:gd name="connsiteY2" fmla="*/ 1297022 h 1297022"/>
              <a:gd name="connsiteX3" fmla="*/ 2531354 w 2531354"/>
              <a:gd name="connsiteY3" fmla="*/ 631217 h 1297022"/>
              <a:gd name="connsiteX4" fmla="*/ 2529192 w 2531354"/>
              <a:gd name="connsiteY4" fmla="*/ 0 h 1297022"/>
              <a:gd name="connsiteX0" fmla="*/ 2529400 w 2531562"/>
              <a:gd name="connsiteY0" fmla="*/ 0 h 1297022"/>
              <a:gd name="connsiteX1" fmla="*/ 208 w 2531562"/>
              <a:gd name="connsiteY1" fmla="*/ 927371 h 1297022"/>
              <a:gd name="connsiteX2" fmla="*/ 208 w 2531562"/>
              <a:gd name="connsiteY2" fmla="*/ 1297022 h 1297022"/>
              <a:gd name="connsiteX3" fmla="*/ 2531562 w 2531562"/>
              <a:gd name="connsiteY3" fmla="*/ 631217 h 1297022"/>
              <a:gd name="connsiteX4" fmla="*/ 2529400 w 2531562"/>
              <a:gd name="connsiteY4" fmla="*/ 0 h 1297022"/>
              <a:gd name="connsiteX0" fmla="*/ 2529400 w 2531562"/>
              <a:gd name="connsiteY0" fmla="*/ 0 h 1288375"/>
              <a:gd name="connsiteX1" fmla="*/ 208 w 2531562"/>
              <a:gd name="connsiteY1" fmla="*/ 927371 h 1288375"/>
              <a:gd name="connsiteX2" fmla="*/ 208 w 2531562"/>
              <a:gd name="connsiteY2" fmla="*/ 1288375 h 1288375"/>
              <a:gd name="connsiteX3" fmla="*/ 2531562 w 2531562"/>
              <a:gd name="connsiteY3" fmla="*/ 631217 h 1288375"/>
              <a:gd name="connsiteX4" fmla="*/ 2529400 w 2531562"/>
              <a:gd name="connsiteY4" fmla="*/ 0 h 1288375"/>
              <a:gd name="connsiteX0" fmla="*/ 2525077 w 2531562"/>
              <a:gd name="connsiteY0" fmla="*/ 0 h 1286213"/>
              <a:gd name="connsiteX1" fmla="*/ 208 w 2531562"/>
              <a:gd name="connsiteY1" fmla="*/ 925209 h 1286213"/>
              <a:gd name="connsiteX2" fmla="*/ 208 w 2531562"/>
              <a:gd name="connsiteY2" fmla="*/ 1286213 h 1286213"/>
              <a:gd name="connsiteX3" fmla="*/ 2531562 w 2531562"/>
              <a:gd name="connsiteY3" fmla="*/ 629055 h 1286213"/>
              <a:gd name="connsiteX4" fmla="*/ 2525077 w 2531562"/>
              <a:gd name="connsiteY4" fmla="*/ 0 h 1286213"/>
              <a:gd name="connsiteX0" fmla="*/ 2525077 w 2527239"/>
              <a:gd name="connsiteY0" fmla="*/ 0 h 1286213"/>
              <a:gd name="connsiteX1" fmla="*/ 208 w 2527239"/>
              <a:gd name="connsiteY1" fmla="*/ 925209 h 1286213"/>
              <a:gd name="connsiteX2" fmla="*/ 208 w 2527239"/>
              <a:gd name="connsiteY2" fmla="*/ 1286213 h 1286213"/>
              <a:gd name="connsiteX3" fmla="*/ 2527239 w 2527239"/>
              <a:gd name="connsiteY3" fmla="*/ 631217 h 1286213"/>
              <a:gd name="connsiteX4" fmla="*/ 2525077 w 2527239"/>
              <a:gd name="connsiteY4" fmla="*/ 0 h 1286213"/>
              <a:gd name="connsiteX0" fmla="*/ 2525077 w 2527239"/>
              <a:gd name="connsiteY0" fmla="*/ 0 h 1286213"/>
              <a:gd name="connsiteX1" fmla="*/ 208 w 2527239"/>
              <a:gd name="connsiteY1" fmla="*/ 925209 h 1286213"/>
              <a:gd name="connsiteX2" fmla="*/ 208 w 2527239"/>
              <a:gd name="connsiteY2" fmla="*/ 1286213 h 1286213"/>
              <a:gd name="connsiteX3" fmla="*/ 2527239 w 2527239"/>
              <a:gd name="connsiteY3" fmla="*/ 600953 h 1286213"/>
              <a:gd name="connsiteX4" fmla="*/ 2525077 w 2527239"/>
              <a:gd name="connsiteY4" fmla="*/ 0 h 1286213"/>
              <a:gd name="connsiteX0" fmla="*/ 2531571 w 2531633"/>
              <a:gd name="connsiteY0" fmla="*/ 0 h 1320800"/>
              <a:gd name="connsiteX1" fmla="*/ 208 w 2531633"/>
              <a:gd name="connsiteY1" fmla="*/ 959796 h 1320800"/>
              <a:gd name="connsiteX2" fmla="*/ 208 w 2531633"/>
              <a:gd name="connsiteY2" fmla="*/ 1320800 h 1320800"/>
              <a:gd name="connsiteX3" fmla="*/ 2527239 w 2531633"/>
              <a:gd name="connsiteY3" fmla="*/ 635540 h 1320800"/>
              <a:gd name="connsiteX4" fmla="*/ 2531571 w 2531633"/>
              <a:gd name="connsiteY4" fmla="*/ 0 h 1320800"/>
              <a:gd name="connsiteX0" fmla="*/ 2527756 w 2527918"/>
              <a:gd name="connsiteY0" fmla="*/ 0 h 1318895"/>
              <a:gd name="connsiteX1" fmla="*/ 208 w 2527918"/>
              <a:gd name="connsiteY1" fmla="*/ 957891 h 1318895"/>
              <a:gd name="connsiteX2" fmla="*/ 208 w 2527918"/>
              <a:gd name="connsiteY2" fmla="*/ 1318895 h 1318895"/>
              <a:gd name="connsiteX3" fmla="*/ 2527239 w 2527918"/>
              <a:gd name="connsiteY3" fmla="*/ 633635 h 1318895"/>
              <a:gd name="connsiteX4" fmla="*/ 2527756 w 2527918"/>
              <a:gd name="connsiteY4" fmla="*/ 0 h 1318895"/>
              <a:gd name="connsiteX0" fmla="*/ 2527548 w 2527710"/>
              <a:gd name="connsiteY0" fmla="*/ 0 h 1318895"/>
              <a:gd name="connsiteX1" fmla="*/ 1908 w 2527710"/>
              <a:gd name="connsiteY1" fmla="*/ 929316 h 1318895"/>
              <a:gd name="connsiteX2" fmla="*/ 0 w 2527710"/>
              <a:gd name="connsiteY2" fmla="*/ 1318895 h 1318895"/>
              <a:gd name="connsiteX3" fmla="*/ 2527031 w 2527710"/>
              <a:gd name="connsiteY3" fmla="*/ 633635 h 1318895"/>
              <a:gd name="connsiteX4" fmla="*/ 2527548 w 2527710"/>
              <a:gd name="connsiteY4" fmla="*/ 0 h 1318895"/>
              <a:gd name="connsiteX0" fmla="*/ 2525849 w 2526011"/>
              <a:gd name="connsiteY0" fmla="*/ 0 h 1286510"/>
              <a:gd name="connsiteX1" fmla="*/ 209 w 2526011"/>
              <a:gd name="connsiteY1" fmla="*/ 929316 h 1286510"/>
              <a:gd name="connsiteX2" fmla="*/ 209 w 2526011"/>
              <a:gd name="connsiteY2" fmla="*/ 1286510 h 1286510"/>
              <a:gd name="connsiteX3" fmla="*/ 2525332 w 2526011"/>
              <a:gd name="connsiteY3" fmla="*/ 633635 h 1286510"/>
              <a:gd name="connsiteX4" fmla="*/ 2525849 w 2526011"/>
              <a:gd name="connsiteY4" fmla="*/ 0 h 1286510"/>
              <a:gd name="connsiteX0" fmla="*/ 2525849 w 2526011"/>
              <a:gd name="connsiteY0" fmla="*/ 0 h 1273175"/>
              <a:gd name="connsiteX1" fmla="*/ 209 w 2526011"/>
              <a:gd name="connsiteY1" fmla="*/ 929316 h 1273175"/>
              <a:gd name="connsiteX2" fmla="*/ 209 w 2526011"/>
              <a:gd name="connsiteY2" fmla="*/ 1273175 h 1273175"/>
              <a:gd name="connsiteX3" fmla="*/ 2525332 w 2526011"/>
              <a:gd name="connsiteY3" fmla="*/ 633635 h 1273175"/>
              <a:gd name="connsiteX4" fmla="*/ 2525849 w 2526011"/>
              <a:gd name="connsiteY4" fmla="*/ 0 h 1273175"/>
              <a:gd name="connsiteX0" fmla="*/ 2525849 w 2526011"/>
              <a:gd name="connsiteY0" fmla="*/ 0 h 1282700"/>
              <a:gd name="connsiteX1" fmla="*/ 209 w 2526011"/>
              <a:gd name="connsiteY1" fmla="*/ 929316 h 1282700"/>
              <a:gd name="connsiteX2" fmla="*/ 209 w 2526011"/>
              <a:gd name="connsiteY2" fmla="*/ 1282700 h 1282700"/>
              <a:gd name="connsiteX3" fmla="*/ 2525332 w 2526011"/>
              <a:gd name="connsiteY3" fmla="*/ 633635 h 1282700"/>
              <a:gd name="connsiteX4" fmla="*/ 2525849 w 2526011"/>
              <a:gd name="connsiteY4" fmla="*/ 0 h 1282700"/>
              <a:gd name="connsiteX0" fmla="*/ 2527649 w 2527811"/>
              <a:gd name="connsiteY0" fmla="*/ 0 h 1282700"/>
              <a:gd name="connsiteX1" fmla="*/ 102 w 2527811"/>
              <a:gd name="connsiteY1" fmla="*/ 929316 h 1282700"/>
              <a:gd name="connsiteX2" fmla="*/ 2009 w 2527811"/>
              <a:gd name="connsiteY2" fmla="*/ 1282700 h 1282700"/>
              <a:gd name="connsiteX3" fmla="*/ 2527132 w 2527811"/>
              <a:gd name="connsiteY3" fmla="*/ 633635 h 1282700"/>
              <a:gd name="connsiteX4" fmla="*/ 2527649 w 2527811"/>
              <a:gd name="connsiteY4" fmla="*/ 0 h 1282700"/>
              <a:gd name="connsiteX0" fmla="*/ 2525848 w 2526010"/>
              <a:gd name="connsiteY0" fmla="*/ 0 h 1282700"/>
              <a:gd name="connsiteX1" fmla="*/ 209 w 2526010"/>
              <a:gd name="connsiteY1" fmla="*/ 923601 h 1282700"/>
              <a:gd name="connsiteX2" fmla="*/ 208 w 2526010"/>
              <a:gd name="connsiteY2" fmla="*/ 1282700 h 1282700"/>
              <a:gd name="connsiteX3" fmla="*/ 2525331 w 2526010"/>
              <a:gd name="connsiteY3" fmla="*/ 633635 h 1282700"/>
              <a:gd name="connsiteX4" fmla="*/ 2525848 w 2526010"/>
              <a:gd name="connsiteY4" fmla="*/ 0 h 1282700"/>
              <a:gd name="connsiteX0" fmla="*/ 2525848 w 2526010"/>
              <a:gd name="connsiteY0" fmla="*/ 0 h 1286510"/>
              <a:gd name="connsiteX1" fmla="*/ 209 w 2526010"/>
              <a:gd name="connsiteY1" fmla="*/ 923601 h 1286510"/>
              <a:gd name="connsiteX2" fmla="*/ 208 w 2526010"/>
              <a:gd name="connsiteY2" fmla="*/ 1286510 h 1286510"/>
              <a:gd name="connsiteX3" fmla="*/ 2525331 w 2526010"/>
              <a:gd name="connsiteY3" fmla="*/ 633635 h 1286510"/>
              <a:gd name="connsiteX4" fmla="*/ 2525848 w 2526010"/>
              <a:gd name="connsiteY4" fmla="*/ 0 h 1286510"/>
              <a:gd name="connsiteX0" fmla="*/ 2525742 w 2525904"/>
              <a:gd name="connsiteY0" fmla="*/ 0 h 1284605"/>
              <a:gd name="connsiteX1" fmla="*/ 103 w 2525904"/>
              <a:gd name="connsiteY1" fmla="*/ 923601 h 1284605"/>
              <a:gd name="connsiteX2" fmla="*/ 2010 w 2525904"/>
              <a:gd name="connsiteY2" fmla="*/ 1284605 h 1284605"/>
              <a:gd name="connsiteX3" fmla="*/ 2525225 w 2525904"/>
              <a:gd name="connsiteY3" fmla="*/ 633635 h 1284605"/>
              <a:gd name="connsiteX4" fmla="*/ 2525742 w 2525904"/>
              <a:gd name="connsiteY4" fmla="*/ 0 h 1284605"/>
              <a:gd name="connsiteX0" fmla="*/ 2525742 w 2525904"/>
              <a:gd name="connsiteY0" fmla="*/ 0 h 1284605"/>
              <a:gd name="connsiteX1" fmla="*/ 103 w 2525904"/>
              <a:gd name="connsiteY1" fmla="*/ 923601 h 1284605"/>
              <a:gd name="connsiteX2" fmla="*/ 2010 w 2525904"/>
              <a:gd name="connsiteY2" fmla="*/ 1284605 h 1284605"/>
              <a:gd name="connsiteX3" fmla="*/ 2525225 w 2525904"/>
              <a:gd name="connsiteY3" fmla="*/ 633635 h 1284605"/>
              <a:gd name="connsiteX4" fmla="*/ 2525742 w 2525904"/>
              <a:gd name="connsiteY4" fmla="*/ 0 h 1284605"/>
              <a:gd name="connsiteX0" fmla="*/ 2523732 w 2523894"/>
              <a:gd name="connsiteY0" fmla="*/ 0 h 1284605"/>
              <a:gd name="connsiteX1" fmla="*/ 1908 w 2523894"/>
              <a:gd name="connsiteY1" fmla="*/ 925506 h 1284605"/>
              <a:gd name="connsiteX2" fmla="*/ 0 w 2523894"/>
              <a:gd name="connsiteY2" fmla="*/ 1284605 h 1284605"/>
              <a:gd name="connsiteX3" fmla="*/ 2523215 w 2523894"/>
              <a:gd name="connsiteY3" fmla="*/ 633635 h 1284605"/>
              <a:gd name="connsiteX4" fmla="*/ 2523732 w 2523894"/>
              <a:gd name="connsiteY4" fmla="*/ 0 h 1284605"/>
              <a:gd name="connsiteX0" fmla="*/ 2523940 w 2524102"/>
              <a:gd name="connsiteY0" fmla="*/ 0 h 1284605"/>
              <a:gd name="connsiteX1" fmla="*/ 208 w 2524102"/>
              <a:gd name="connsiteY1" fmla="*/ 927411 h 1284605"/>
              <a:gd name="connsiteX2" fmla="*/ 208 w 2524102"/>
              <a:gd name="connsiteY2" fmla="*/ 1284605 h 1284605"/>
              <a:gd name="connsiteX3" fmla="*/ 2523423 w 2524102"/>
              <a:gd name="connsiteY3" fmla="*/ 633635 h 1284605"/>
              <a:gd name="connsiteX4" fmla="*/ 2523940 w 2524102"/>
              <a:gd name="connsiteY4" fmla="*/ 0 h 1284605"/>
              <a:gd name="connsiteX0" fmla="*/ 2525741 w 2525903"/>
              <a:gd name="connsiteY0" fmla="*/ 0 h 1284605"/>
              <a:gd name="connsiteX1" fmla="*/ 102 w 2525903"/>
              <a:gd name="connsiteY1" fmla="*/ 923601 h 1284605"/>
              <a:gd name="connsiteX2" fmla="*/ 2009 w 2525903"/>
              <a:gd name="connsiteY2" fmla="*/ 1284605 h 1284605"/>
              <a:gd name="connsiteX3" fmla="*/ 2525224 w 2525903"/>
              <a:gd name="connsiteY3" fmla="*/ 633635 h 1284605"/>
              <a:gd name="connsiteX4" fmla="*/ 2525741 w 2525903"/>
              <a:gd name="connsiteY4" fmla="*/ 0 h 1284605"/>
              <a:gd name="connsiteX0" fmla="*/ 2525847 w 2526009"/>
              <a:gd name="connsiteY0" fmla="*/ 0 h 1286510"/>
              <a:gd name="connsiteX1" fmla="*/ 208 w 2526009"/>
              <a:gd name="connsiteY1" fmla="*/ 923601 h 1286510"/>
              <a:gd name="connsiteX2" fmla="*/ 207 w 2526009"/>
              <a:gd name="connsiteY2" fmla="*/ 1286510 h 1286510"/>
              <a:gd name="connsiteX3" fmla="*/ 2525330 w 2526009"/>
              <a:gd name="connsiteY3" fmla="*/ 633635 h 1286510"/>
              <a:gd name="connsiteX4" fmla="*/ 2525847 w 2526009"/>
              <a:gd name="connsiteY4" fmla="*/ 0 h 1286510"/>
              <a:gd name="connsiteX0" fmla="*/ 2525847 w 2526009"/>
              <a:gd name="connsiteY0" fmla="*/ 0 h 1284605"/>
              <a:gd name="connsiteX1" fmla="*/ 208 w 2526009"/>
              <a:gd name="connsiteY1" fmla="*/ 923601 h 1284605"/>
              <a:gd name="connsiteX2" fmla="*/ 207 w 2526009"/>
              <a:gd name="connsiteY2" fmla="*/ 1284605 h 1284605"/>
              <a:gd name="connsiteX3" fmla="*/ 2525330 w 2526009"/>
              <a:gd name="connsiteY3" fmla="*/ 633635 h 1284605"/>
              <a:gd name="connsiteX4" fmla="*/ 2525847 w 2526009"/>
              <a:gd name="connsiteY4" fmla="*/ 0 h 1284605"/>
              <a:gd name="connsiteX0" fmla="*/ 2525847 w 2526009"/>
              <a:gd name="connsiteY0" fmla="*/ 0 h 1282700"/>
              <a:gd name="connsiteX1" fmla="*/ 208 w 2526009"/>
              <a:gd name="connsiteY1" fmla="*/ 923601 h 1282700"/>
              <a:gd name="connsiteX2" fmla="*/ 207 w 2526009"/>
              <a:gd name="connsiteY2" fmla="*/ 1282700 h 1282700"/>
              <a:gd name="connsiteX3" fmla="*/ 2525330 w 2526009"/>
              <a:gd name="connsiteY3" fmla="*/ 633635 h 1282700"/>
              <a:gd name="connsiteX4" fmla="*/ 2525847 w 2526009"/>
              <a:gd name="connsiteY4" fmla="*/ 0 h 1282700"/>
              <a:gd name="connsiteX0" fmla="*/ 2525847 w 2525937"/>
              <a:gd name="connsiteY0" fmla="*/ 0 h 1282700"/>
              <a:gd name="connsiteX1" fmla="*/ 208 w 2525937"/>
              <a:gd name="connsiteY1" fmla="*/ 923601 h 1282700"/>
              <a:gd name="connsiteX2" fmla="*/ 207 w 2525937"/>
              <a:gd name="connsiteY2" fmla="*/ 1282700 h 1282700"/>
              <a:gd name="connsiteX3" fmla="*/ 2523422 w 2525937"/>
              <a:gd name="connsiteY3" fmla="*/ 629825 h 1282700"/>
              <a:gd name="connsiteX4" fmla="*/ 2525847 w 2525937"/>
              <a:gd name="connsiteY4" fmla="*/ 0 h 1282700"/>
              <a:gd name="connsiteX0" fmla="*/ 2525847 w 2527238"/>
              <a:gd name="connsiteY0" fmla="*/ 0 h 1282700"/>
              <a:gd name="connsiteX1" fmla="*/ 208 w 2527238"/>
              <a:gd name="connsiteY1" fmla="*/ 923601 h 1282700"/>
              <a:gd name="connsiteX2" fmla="*/ 207 w 2527238"/>
              <a:gd name="connsiteY2" fmla="*/ 1282700 h 1282700"/>
              <a:gd name="connsiteX3" fmla="*/ 2527238 w 2527238"/>
              <a:gd name="connsiteY3" fmla="*/ 626015 h 1282700"/>
              <a:gd name="connsiteX4" fmla="*/ 2525847 w 2527238"/>
              <a:gd name="connsiteY4" fmla="*/ 0 h 1282700"/>
              <a:gd name="connsiteX0" fmla="*/ 2525847 w 2527238"/>
              <a:gd name="connsiteY0" fmla="*/ 0 h 1282700"/>
              <a:gd name="connsiteX1" fmla="*/ 208 w 2527238"/>
              <a:gd name="connsiteY1" fmla="*/ 923601 h 1282700"/>
              <a:gd name="connsiteX2" fmla="*/ 207 w 2527238"/>
              <a:gd name="connsiteY2" fmla="*/ 1282700 h 1282700"/>
              <a:gd name="connsiteX3" fmla="*/ 2527238 w 2527238"/>
              <a:gd name="connsiteY3" fmla="*/ 629825 h 1282700"/>
              <a:gd name="connsiteX4" fmla="*/ 2525847 w 2527238"/>
              <a:gd name="connsiteY4" fmla="*/ 0 h 1282700"/>
              <a:gd name="connsiteX0" fmla="*/ 2525847 w 2527238"/>
              <a:gd name="connsiteY0" fmla="*/ 0 h 1282700"/>
              <a:gd name="connsiteX1" fmla="*/ 208 w 2527238"/>
              <a:gd name="connsiteY1" fmla="*/ 923601 h 1282700"/>
              <a:gd name="connsiteX2" fmla="*/ 207 w 2527238"/>
              <a:gd name="connsiteY2" fmla="*/ 1282700 h 1282700"/>
              <a:gd name="connsiteX3" fmla="*/ 2527238 w 2527238"/>
              <a:gd name="connsiteY3" fmla="*/ 635540 h 1282700"/>
              <a:gd name="connsiteX4" fmla="*/ 2525847 w 2527238"/>
              <a:gd name="connsiteY4" fmla="*/ 0 h 1282700"/>
              <a:gd name="connsiteX0" fmla="*/ 2525847 w 2527238"/>
              <a:gd name="connsiteY0" fmla="*/ 0 h 1130300"/>
              <a:gd name="connsiteX1" fmla="*/ 208 w 2527238"/>
              <a:gd name="connsiteY1" fmla="*/ 771201 h 1130300"/>
              <a:gd name="connsiteX2" fmla="*/ 207 w 2527238"/>
              <a:gd name="connsiteY2" fmla="*/ 1130300 h 1130300"/>
              <a:gd name="connsiteX3" fmla="*/ 2527238 w 2527238"/>
              <a:gd name="connsiteY3" fmla="*/ 483140 h 1130300"/>
              <a:gd name="connsiteX4" fmla="*/ 2525847 w 2527238"/>
              <a:gd name="connsiteY4" fmla="*/ 0 h 1130300"/>
              <a:gd name="connsiteX0" fmla="*/ 2525847 w 2527238"/>
              <a:gd name="connsiteY0" fmla="*/ 0 h 1074152"/>
              <a:gd name="connsiteX1" fmla="*/ 208 w 2527238"/>
              <a:gd name="connsiteY1" fmla="*/ 715053 h 1074152"/>
              <a:gd name="connsiteX2" fmla="*/ 207 w 2527238"/>
              <a:gd name="connsiteY2" fmla="*/ 1074152 h 1074152"/>
              <a:gd name="connsiteX3" fmla="*/ 2527238 w 2527238"/>
              <a:gd name="connsiteY3" fmla="*/ 426992 h 1074152"/>
              <a:gd name="connsiteX4" fmla="*/ 2525847 w 2527238"/>
              <a:gd name="connsiteY4" fmla="*/ 0 h 107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238" h="1074152">
                <a:moveTo>
                  <a:pt x="2525847" y="0"/>
                </a:moveTo>
                <a:lnTo>
                  <a:pt x="208" y="715053"/>
                </a:lnTo>
                <a:cubicBezTo>
                  <a:pt x="-513" y="836829"/>
                  <a:pt x="928" y="952376"/>
                  <a:pt x="207" y="1074152"/>
                </a:cubicBezTo>
                <a:lnTo>
                  <a:pt x="2527238" y="426992"/>
                </a:lnTo>
                <a:cubicBezTo>
                  <a:pt x="2526517" y="216586"/>
                  <a:pt x="2526568" y="210406"/>
                  <a:pt x="25258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ṩḷïḓé">
            <a:extLst>
              <a:ext uri="{FF2B5EF4-FFF2-40B4-BE49-F238E27FC236}">
                <a16:creationId xmlns:a16="http://schemas.microsoft.com/office/drawing/2014/main" id="{4800E2ED-0ACB-4096-BB5E-3822CE5AE8E5}"/>
              </a:ext>
            </a:extLst>
          </p:cNvPr>
          <p:cNvSpPr/>
          <p:nvPr/>
        </p:nvSpPr>
        <p:spPr>
          <a:xfrm>
            <a:off x="4467654" y="1496899"/>
            <a:ext cx="2947028" cy="7388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1" name="íṧľiďè">
            <a:extLst>
              <a:ext uri="{FF2B5EF4-FFF2-40B4-BE49-F238E27FC236}">
                <a16:creationId xmlns:a16="http://schemas.microsoft.com/office/drawing/2014/main" id="{5B821ABD-F773-42B8-AEAB-49ACB6ADE69F}"/>
              </a:ext>
            </a:extLst>
          </p:cNvPr>
          <p:cNvSpPr/>
          <p:nvPr/>
        </p:nvSpPr>
        <p:spPr>
          <a:xfrm>
            <a:off x="4467654" y="2574705"/>
            <a:ext cx="2947028" cy="4195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2" name="íslide">
            <a:extLst>
              <a:ext uri="{FF2B5EF4-FFF2-40B4-BE49-F238E27FC236}">
                <a16:creationId xmlns:a16="http://schemas.microsoft.com/office/drawing/2014/main" id="{897AD231-5EF0-4254-BB2C-B1DC0C4A69DE}"/>
              </a:ext>
            </a:extLst>
          </p:cNvPr>
          <p:cNvSpPr/>
          <p:nvPr/>
        </p:nvSpPr>
        <p:spPr>
          <a:xfrm>
            <a:off x="4467356" y="4212820"/>
            <a:ext cx="2947028" cy="419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3" name="îṡľîdê">
            <a:extLst>
              <a:ext uri="{FF2B5EF4-FFF2-40B4-BE49-F238E27FC236}">
                <a16:creationId xmlns:a16="http://schemas.microsoft.com/office/drawing/2014/main" id="{A8FC5170-1CDF-4846-AA88-DD1512B809E0}"/>
              </a:ext>
            </a:extLst>
          </p:cNvPr>
          <p:cNvSpPr/>
          <p:nvPr/>
        </p:nvSpPr>
        <p:spPr>
          <a:xfrm>
            <a:off x="4467654" y="3394255"/>
            <a:ext cx="2947028" cy="4195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14" name="îṩlíḋê">
            <a:extLst>
              <a:ext uri="{FF2B5EF4-FFF2-40B4-BE49-F238E27FC236}">
                <a16:creationId xmlns:a16="http://schemas.microsoft.com/office/drawing/2014/main" id="{70FB6B17-49E0-4E41-B292-3C3D96ABB551}"/>
              </a:ext>
            </a:extLst>
          </p:cNvPr>
          <p:cNvSpPr/>
          <p:nvPr/>
        </p:nvSpPr>
        <p:spPr>
          <a:xfrm>
            <a:off x="4463046" y="5040182"/>
            <a:ext cx="2949256" cy="75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1400" b="1" dirty="0"/>
              <a:t>Key words</a:t>
            </a:r>
            <a:endParaRPr lang="zh-CN" altLang="en-US" sz="1400" b="1" dirty="0"/>
          </a:p>
        </p:txBody>
      </p:sp>
      <p:sp>
        <p:nvSpPr>
          <p:cNvPr id="39" name="ísľíḍê">
            <a:extLst>
              <a:ext uri="{FF2B5EF4-FFF2-40B4-BE49-F238E27FC236}">
                <a16:creationId xmlns:a16="http://schemas.microsoft.com/office/drawing/2014/main" id="{712E44FD-55C0-4E7B-A40E-68A026B13CC7}"/>
              </a:ext>
            </a:extLst>
          </p:cNvPr>
          <p:cNvSpPr/>
          <p:nvPr/>
        </p:nvSpPr>
        <p:spPr bwMode="auto">
          <a:xfrm>
            <a:off x="8183751" y="5488855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40" name="îślîḓê">
            <a:extLst>
              <a:ext uri="{FF2B5EF4-FFF2-40B4-BE49-F238E27FC236}">
                <a16:creationId xmlns:a16="http://schemas.microsoft.com/office/drawing/2014/main" id="{ECE93808-5615-45FB-B134-185AAA19C743}"/>
              </a:ext>
            </a:extLst>
          </p:cNvPr>
          <p:cNvSpPr txBox="1"/>
          <p:nvPr/>
        </p:nvSpPr>
        <p:spPr bwMode="auto">
          <a:xfrm>
            <a:off x="8183751" y="5075975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8" name="ï$ľidè">
            <a:extLst>
              <a:ext uri="{FF2B5EF4-FFF2-40B4-BE49-F238E27FC236}">
                <a16:creationId xmlns:a16="http://schemas.microsoft.com/office/drawing/2014/main" id="{DB7FA313-CB33-4942-B4A1-F7FB4B734B09}"/>
              </a:ext>
            </a:extLst>
          </p:cNvPr>
          <p:cNvSpPr/>
          <p:nvPr/>
        </p:nvSpPr>
        <p:spPr bwMode="auto">
          <a:xfrm>
            <a:off x="7694069" y="5229505"/>
            <a:ext cx="461080" cy="339517"/>
          </a:xfrm>
          <a:custGeom>
            <a:avLst/>
            <a:gdLst>
              <a:gd name="T0" fmla="*/ 3344 w 5590"/>
              <a:gd name="T1" fmla="*/ 549 h 4122"/>
              <a:gd name="T2" fmla="*/ 2246 w 5590"/>
              <a:gd name="T3" fmla="*/ 549 h 4122"/>
              <a:gd name="T4" fmla="*/ 2795 w 5590"/>
              <a:gd name="T5" fmla="*/ 240 h 4122"/>
              <a:gd name="T6" fmla="*/ 2795 w 5590"/>
              <a:gd name="T7" fmla="*/ 859 h 4122"/>
              <a:gd name="T8" fmla="*/ 2795 w 5590"/>
              <a:gd name="T9" fmla="*/ 240 h 4122"/>
              <a:gd name="T10" fmla="*/ 5470 w 5590"/>
              <a:gd name="T11" fmla="*/ 4122 h 4122"/>
              <a:gd name="T12" fmla="*/ 0 w 5590"/>
              <a:gd name="T13" fmla="*/ 4002 h 4122"/>
              <a:gd name="T14" fmla="*/ 5470 w 5590"/>
              <a:gd name="T15" fmla="*/ 3882 h 4122"/>
              <a:gd name="T16" fmla="*/ 917 w 5590"/>
              <a:gd name="T17" fmla="*/ 1194 h 4122"/>
              <a:gd name="T18" fmla="*/ 1144 w 5590"/>
              <a:gd name="T19" fmla="*/ 1115 h 4122"/>
              <a:gd name="T20" fmla="*/ 4344 w 5590"/>
              <a:gd name="T21" fmla="*/ 1411 h 4122"/>
              <a:gd name="T22" fmla="*/ 4599 w 5590"/>
              <a:gd name="T23" fmla="*/ 1041 h 4122"/>
              <a:gd name="T24" fmla="*/ 4544 w 5590"/>
              <a:gd name="T25" fmla="*/ 1568 h 4122"/>
              <a:gd name="T26" fmla="*/ 4487 w 5590"/>
              <a:gd name="T27" fmla="*/ 1637 h 4122"/>
              <a:gd name="T28" fmla="*/ 4429 w 5590"/>
              <a:gd name="T29" fmla="*/ 1651 h 4122"/>
              <a:gd name="T30" fmla="*/ 1165 w 5590"/>
              <a:gd name="T31" fmla="*/ 1651 h 4122"/>
              <a:gd name="T32" fmla="*/ 1106 w 5590"/>
              <a:gd name="T33" fmla="*/ 1638 h 4122"/>
              <a:gd name="T34" fmla="*/ 1054 w 5590"/>
              <a:gd name="T35" fmla="*/ 1585 h 4122"/>
              <a:gd name="T36" fmla="*/ 917 w 5590"/>
              <a:gd name="T37" fmla="*/ 1194 h 4122"/>
              <a:gd name="T38" fmla="*/ 1539 w 5590"/>
              <a:gd name="T39" fmla="*/ 3355 h 4122"/>
              <a:gd name="T40" fmla="*/ 2675 w 5590"/>
              <a:gd name="T41" fmla="*/ 1947 h 4122"/>
              <a:gd name="T42" fmla="*/ 2915 w 5590"/>
              <a:gd name="T43" fmla="*/ 1947 h 4122"/>
              <a:gd name="T44" fmla="*/ 4051 w 5590"/>
              <a:gd name="T45" fmla="*/ 3355 h 4122"/>
              <a:gd name="T46" fmla="*/ 3301 w 5590"/>
              <a:gd name="T47" fmla="*/ 3198 h 4122"/>
              <a:gd name="T48" fmla="*/ 3301 w 5590"/>
              <a:gd name="T49" fmla="*/ 2958 h 4122"/>
              <a:gd name="T50" fmla="*/ 4104 w 5590"/>
              <a:gd name="T51" fmla="*/ 2960 h 4122"/>
              <a:gd name="T52" fmla="*/ 4187 w 5590"/>
              <a:gd name="T53" fmla="*/ 3019 h 4122"/>
              <a:gd name="T54" fmla="*/ 4332 w 5590"/>
              <a:gd name="T55" fmla="*/ 3433 h 4122"/>
              <a:gd name="T56" fmla="*/ 4338 w 5590"/>
              <a:gd name="T57" fmla="*/ 3497 h 4122"/>
              <a:gd name="T58" fmla="*/ 4279 w 5590"/>
              <a:gd name="T59" fmla="*/ 3580 h 4122"/>
              <a:gd name="T60" fmla="*/ 4217 w 5590"/>
              <a:gd name="T61" fmla="*/ 3595 h 4122"/>
              <a:gd name="T62" fmla="*/ 2793 w 5590"/>
              <a:gd name="T63" fmla="*/ 3595 h 4122"/>
              <a:gd name="T64" fmla="*/ 1370 w 5590"/>
              <a:gd name="T65" fmla="*/ 3595 h 4122"/>
              <a:gd name="T66" fmla="*/ 1250 w 5590"/>
              <a:gd name="T67" fmla="*/ 3475 h 4122"/>
              <a:gd name="T68" fmla="*/ 1393 w 5590"/>
              <a:gd name="T69" fmla="*/ 3041 h 4122"/>
              <a:gd name="T70" fmla="*/ 1438 w 5590"/>
              <a:gd name="T71" fmla="*/ 2980 h 4122"/>
              <a:gd name="T72" fmla="*/ 1510 w 5590"/>
              <a:gd name="T73" fmla="*/ 2958 h 4122"/>
              <a:gd name="T74" fmla="*/ 2409 w 5590"/>
              <a:gd name="T75" fmla="*/ 3078 h 4122"/>
              <a:gd name="T76" fmla="*/ 1593 w 5590"/>
              <a:gd name="T77" fmla="*/ 3198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590" h="4122">
                <a:moveTo>
                  <a:pt x="2795" y="1099"/>
                </a:moveTo>
                <a:cubicBezTo>
                  <a:pt x="3098" y="1099"/>
                  <a:pt x="3344" y="852"/>
                  <a:pt x="3344" y="549"/>
                </a:cubicBezTo>
                <a:cubicBezTo>
                  <a:pt x="3344" y="246"/>
                  <a:pt x="3098" y="0"/>
                  <a:pt x="2795" y="0"/>
                </a:cubicBezTo>
                <a:cubicBezTo>
                  <a:pt x="2492" y="0"/>
                  <a:pt x="2246" y="246"/>
                  <a:pt x="2246" y="549"/>
                </a:cubicBezTo>
                <a:cubicBezTo>
                  <a:pt x="2246" y="852"/>
                  <a:pt x="2492" y="1099"/>
                  <a:pt x="2795" y="1099"/>
                </a:cubicBezTo>
                <a:close/>
                <a:moveTo>
                  <a:pt x="2795" y="240"/>
                </a:moveTo>
                <a:cubicBezTo>
                  <a:pt x="2966" y="240"/>
                  <a:pt x="3104" y="379"/>
                  <a:pt x="3104" y="549"/>
                </a:cubicBezTo>
                <a:cubicBezTo>
                  <a:pt x="3104" y="720"/>
                  <a:pt x="2966" y="859"/>
                  <a:pt x="2795" y="859"/>
                </a:cubicBezTo>
                <a:cubicBezTo>
                  <a:pt x="2624" y="859"/>
                  <a:pt x="2486" y="720"/>
                  <a:pt x="2486" y="549"/>
                </a:cubicBezTo>
                <a:cubicBezTo>
                  <a:pt x="2486" y="379"/>
                  <a:pt x="2625" y="240"/>
                  <a:pt x="2795" y="240"/>
                </a:cubicBezTo>
                <a:close/>
                <a:moveTo>
                  <a:pt x="5590" y="4002"/>
                </a:moveTo>
                <a:cubicBezTo>
                  <a:pt x="5590" y="4068"/>
                  <a:pt x="5536" y="4122"/>
                  <a:pt x="5470" y="4122"/>
                </a:cubicBezTo>
                <a:lnTo>
                  <a:pt x="120" y="4122"/>
                </a:lnTo>
                <a:cubicBezTo>
                  <a:pt x="54" y="4122"/>
                  <a:pt x="0" y="4068"/>
                  <a:pt x="0" y="4002"/>
                </a:cubicBezTo>
                <a:cubicBezTo>
                  <a:pt x="0" y="3936"/>
                  <a:pt x="54" y="3882"/>
                  <a:pt x="120" y="3882"/>
                </a:cubicBezTo>
                <a:lnTo>
                  <a:pt x="5470" y="3882"/>
                </a:lnTo>
                <a:cubicBezTo>
                  <a:pt x="5536" y="3882"/>
                  <a:pt x="5590" y="3936"/>
                  <a:pt x="5590" y="4002"/>
                </a:cubicBezTo>
                <a:close/>
                <a:moveTo>
                  <a:pt x="917" y="1194"/>
                </a:moveTo>
                <a:cubicBezTo>
                  <a:pt x="896" y="1131"/>
                  <a:pt x="929" y="1063"/>
                  <a:pt x="992" y="1041"/>
                </a:cubicBezTo>
                <a:cubicBezTo>
                  <a:pt x="1054" y="1020"/>
                  <a:pt x="1123" y="1053"/>
                  <a:pt x="1144" y="1115"/>
                </a:cubicBezTo>
                <a:lnTo>
                  <a:pt x="1246" y="1411"/>
                </a:lnTo>
                <a:lnTo>
                  <a:pt x="4344" y="1411"/>
                </a:lnTo>
                <a:lnTo>
                  <a:pt x="4446" y="1115"/>
                </a:lnTo>
                <a:cubicBezTo>
                  <a:pt x="4468" y="1053"/>
                  <a:pt x="4536" y="1020"/>
                  <a:pt x="4599" y="1041"/>
                </a:cubicBezTo>
                <a:cubicBezTo>
                  <a:pt x="4661" y="1063"/>
                  <a:pt x="4694" y="1131"/>
                  <a:pt x="4673" y="1194"/>
                </a:cubicBezTo>
                <a:lnTo>
                  <a:pt x="4544" y="1568"/>
                </a:lnTo>
                <a:cubicBezTo>
                  <a:pt x="4542" y="1574"/>
                  <a:pt x="4539" y="1580"/>
                  <a:pt x="4536" y="1586"/>
                </a:cubicBezTo>
                <a:cubicBezTo>
                  <a:pt x="4525" y="1608"/>
                  <a:pt x="4508" y="1625"/>
                  <a:pt x="4487" y="1637"/>
                </a:cubicBezTo>
                <a:cubicBezTo>
                  <a:pt x="4480" y="1640"/>
                  <a:pt x="4473" y="1644"/>
                  <a:pt x="4465" y="1646"/>
                </a:cubicBezTo>
                <a:cubicBezTo>
                  <a:pt x="4454" y="1650"/>
                  <a:pt x="4442" y="1651"/>
                  <a:pt x="4429" y="1651"/>
                </a:cubicBezTo>
                <a:cubicBezTo>
                  <a:pt x="4428" y="1651"/>
                  <a:pt x="4427" y="1651"/>
                  <a:pt x="4426" y="1651"/>
                </a:cubicBezTo>
                <a:lnTo>
                  <a:pt x="1165" y="1651"/>
                </a:lnTo>
                <a:cubicBezTo>
                  <a:pt x="1150" y="1652"/>
                  <a:pt x="1136" y="1650"/>
                  <a:pt x="1123" y="1645"/>
                </a:cubicBezTo>
                <a:cubicBezTo>
                  <a:pt x="1117" y="1643"/>
                  <a:pt x="1112" y="1641"/>
                  <a:pt x="1106" y="1638"/>
                </a:cubicBezTo>
                <a:cubicBezTo>
                  <a:pt x="1106" y="1638"/>
                  <a:pt x="1106" y="1638"/>
                  <a:pt x="1106" y="1638"/>
                </a:cubicBezTo>
                <a:cubicBezTo>
                  <a:pt x="1084" y="1627"/>
                  <a:pt x="1065" y="1609"/>
                  <a:pt x="1054" y="1585"/>
                </a:cubicBezTo>
                <a:cubicBezTo>
                  <a:pt x="1051" y="1580"/>
                  <a:pt x="1048" y="1574"/>
                  <a:pt x="1047" y="1568"/>
                </a:cubicBezTo>
                <a:lnTo>
                  <a:pt x="917" y="1194"/>
                </a:lnTo>
                <a:close/>
                <a:moveTo>
                  <a:pt x="1593" y="3198"/>
                </a:moveTo>
                <a:lnTo>
                  <a:pt x="1539" y="3355"/>
                </a:lnTo>
                <a:lnTo>
                  <a:pt x="2675" y="3355"/>
                </a:lnTo>
                <a:lnTo>
                  <a:pt x="2675" y="1947"/>
                </a:lnTo>
                <a:cubicBezTo>
                  <a:pt x="2675" y="1881"/>
                  <a:pt x="2729" y="1827"/>
                  <a:pt x="2795" y="1827"/>
                </a:cubicBezTo>
                <a:cubicBezTo>
                  <a:pt x="2861" y="1827"/>
                  <a:pt x="2915" y="1881"/>
                  <a:pt x="2915" y="1947"/>
                </a:cubicBezTo>
                <a:lnTo>
                  <a:pt x="2915" y="3355"/>
                </a:lnTo>
                <a:lnTo>
                  <a:pt x="4051" y="3355"/>
                </a:lnTo>
                <a:lnTo>
                  <a:pt x="3997" y="3198"/>
                </a:lnTo>
                <a:lnTo>
                  <a:pt x="3301" y="3198"/>
                </a:lnTo>
                <a:cubicBezTo>
                  <a:pt x="3235" y="3198"/>
                  <a:pt x="3181" y="3144"/>
                  <a:pt x="3181" y="3078"/>
                </a:cubicBezTo>
                <a:cubicBezTo>
                  <a:pt x="3181" y="3011"/>
                  <a:pt x="3235" y="2958"/>
                  <a:pt x="3301" y="2958"/>
                </a:cubicBezTo>
                <a:lnTo>
                  <a:pt x="4080" y="2958"/>
                </a:lnTo>
                <a:cubicBezTo>
                  <a:pt x="4088" y="2957"/>
                  <a:pt x="4096" y="2958"/>
                  <a:pt x="4104" y="2960"/>
                </a:cubicBezTo>
                <a:cubicBezTo>
                  <a:pt x="4122" y="2963"/>
                  <a:pt x="4138" y="2970"/>
                  <a:pt x="4151" y="2979"/>
                </a:cubicBezTo>
                <a:cubicBezTo>
                  <a:pt x="4166" y="2989"/>
                  <a:pt x="4178" y="3003"/>
                  <a:pt x="4187" y="3019"/>
                </a:cubicBezTo>
                <a:cubicBezTo>
                  <a:pt x="4191" y="3026"/>
                  <a:pt x="4194" y="3033"/>
                  <a:pt x="4197" y="3041"/>
                </a:cubicBezTo>
                <a:lnTo>
                  <a:pt x="4332" y="3433"/>
                </a:lnTo>
                <a:cubicBezTo>
                  <a:pt x="4335" y="3440"/>
                  <a:pt x="4337" y="3448"/>
                  <a:pt x="4338" y="3455"/>
                </a:cubicBezTo>
                <a:cubicBezTo>
                  <a:pt x="4340" y="3469"/>
                  <a:pt x="4340" y="3483"/>
                  <a:pt x="4338" y="3497"/>
                </a:cubicBezTo>
                <a:cubicBezTo>
                  <a:pt x="4335" y="3514"/>
                  <a:pt x="4327" y="3531"/>
                  <a:pt x="4317" y="3545"/>
                </a:cubicBezTo>
                <a:cubicBezTo>
                  <a:pt x="4307" y="3559"/>
                  <a:pt x="4294" y="3571"/>
                  <a:pt x="4279" y="3580"/>
                </a:cubicBezTo>
                <a:cubicBezTo>
                  <a:pt x="4267" y="3586"/>
                  <a:pt x="4253" y="3591"/>
                  <a:pt x="4239" y="3594"/>
                </a:cubicBezTo>
                <a:cubicBezTo>
                  <a:pt x="4232" y="3595"/>
                  <a:pt x="4224" y="3595"/>
                  <a:pt x="4217" y="3595"/>
                </a:cubicBezTo>
                <a:lnTo>
                  <a:pt x="2798" y="3595"/>
                </a:lnTo>
                <a:cubicBezTo>
                  <a:pt x="2796" y="3595"/>
                  <a:pt x="2794" y="3595"/>
                  <a:pt x="2793" y="3595"/>
                </a:cubicBezTo>
                <a:lnTo>
                  <a:pt x="1373" y="3595"/>
                </a:lnTo>
                <a:cubicBezTo>
                  <a:pt x="1372" y="3595"/>
                  <a:pt x="1371" y="3595"/>
                  <a:pt x="1370" y="3595"/>
                </a:cubicBezTo>
                <a:cubicBezTo>
                  <a:pt x="1365" y="3595"/>
                  <a:pt x="1359" y="3595"/>
                  <a:pt x="1354" y="3594"/>
                </a:cubicBezTo>
                <a:cubicBezTo>
                  <a:pt x="1295" y="3586"/>
                  <a:pt x="1250" y="3536"/>
                  <a:pt x="1250" y="3475"/>
                </a:cubicBezTo>
                <a:cubicBezTo>
                  <a:pt x="1250" y="3460"/>
                  <a:pt x="1253" y="3445"/>
                  <a:pt x="1258" y="3432"/>
                </a:cubicBezTo>
                <a:lnTo>
                  <a:pt x="1393" y="3041"/>
                </a:lnTo>
                <a:cubicBezTo>
                  <a:pt x="1396" y="3033"/>
                  <a:pt x="1399" y="3026"/>
                  <a:pt x="1403" y="3019"/>
                </a:cubicBezTo>
                <a:cubicBezTo>
                  <a:pt x="1412" y="3003"/>
                  <a:pt x="1424" y="2990"/>
                  <a:pt x="1438" y="2980"/>
                </a:cubicBezTo>
                <a:cubicBezTo>
                  <a:pt x="1452" y="2970"/>
                  <a:pt x="1468" y="2963"/>
                  <a:pt x="1486" y="2960"/>
                </a:cubicBezTo>
                <a:cubicBezTo>
                  <a:pt x="1494" y="2958"/>
                  <a:pt x="1502" y="2957"/>
                  <a:pt x="1510" y="2958"/>
                </a:cubicBezTo>
                <a:lnTo>
                  <a:pt x="2289" y="2958"/>
                </a:lnTo>
                <a:cubicBezTo>
                  <a:pt x="2355" y="2958"/>
                  <a:pt x="2409" y="3011"/>
                  <a:pt x="2409" y="3078"/>
                </a:cubicBezTo>
                <a:cubicBezTo>
                  <a:pt x="2409" y="3144"/>
                  <a:pt x="2355" y="3198"/>
                  <a:pt x="2289" y="3198"/>
                </a:cubicBezTo>
                <a:lnTo>
                  <a:pt x="1593" y="31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ṥḷídê">
            <a:extLst>
              <a:ext uri="{FF2B5EF4-FFF2-40B4-BE49-F238E27FC236}">
                <a16:creationId xmlns:a16="http://schemas.microsoft.com/office/drawing/2014/main" id="{D7F85B9C-615D-4195-836E-E42DE8F6610B}"/>
              </a:ext>
            </a:extLst>
          </p:cNvPr>
          <p:cNvSpPr/>
          <p:nvPr/>
        </p:nvSpPr>
        <p:spPr bwMode="auto">
          <a:xfrm>
            <a:off x="8183751" y="4482783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36" name="işľïḋe">
            <a:extLst>
              <a:ext uri="{FF2B5EF4-FFF2-40B4-BE49-F238E27FC236}">
                <a16:creationId xmlns:a16="http://schemas.microsoft.com/office/drawing/2014/main" id="{79893E64-400E-46FF-808A-142284DCCDBF}"/>
              </a:ext>
            </a:extLst>
          </p:cNvPr>
          <p:cNvSpPr txBox="1"/>
          <p:nvPr/>
        </p:nvSpPr>
        <p:spPr bwMode="auto">
          <a:xfrm>
            <a:off x="8183751" y="4069903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34" name="íşļîďê">
            <a:extLst>
              <a:ext uri="{FF2B5EF4-FFF2-40B4-BE49-F238E27FC236}">
                <a16:creationId xmlns:a16="http://schemas.microsoft.com/office/drawing/2014/main" id="{E4BD4105-41A3-4476-9A7C-E10E5A5E17ED}"/>
              </a:ext>
            </a:extLst>
          </p:cNvPr>
          <p:cNvSpPr/>
          <p:nvPr/>
        </p:nvSpPr>
        <p:spPr bwMode="auto">
          <a:xfrm>
            <a:off x="7694069" y="4228217"/>
            <a:ext cx="461080" cy="329946"/>
          </a:xfrm>
          <a:custGeom>
            <a:avLst/>
            <a:gdLst>
              <a:gd name="connsiteX0" fmla="*/ 20293 w 607639"/>
              <a:gd name="connsiteY0" fmla="*/ 384259 h 434824"/>
              <a:gd name="connsiteX1" fmla="*/ 20293 w 607639"/>
              <a:gd name="connsiteY1" fmla="*/ 404432 h 434824"/>
              <a:gd name="connsiteX2" fmla="*/ 30351 w 607639"/>
              <a:gd name="connsiteY2" fmla="*/ 414562 h 434824"/>
              <a:gd name="connsiteX3" fmla="*/ 577199 w 607639"/>
              <a:gd name="connsiteY3" fmla="*/ 414562 h 434824"/>
              <a:gd name="connsiteX4" fmla="*/ 587346 w 607639"/>
              <a:gd name="connsiteY4" fmla="*/ 404432 h 434824"/>
              <a:gd name="connsiteX5" fmla="*/ 587346 w 607639"/>
              <a:gd name="connsiteY5" fmla="*/ 384259 h 434824"/>
              <a:gd name="connsiteX6" fmla="*/ 577199 w 607639"/>
              <a:gd name="connsiteY6" fmla="*/ 384259 h 434824"/>
              <a:gd name="connsiteX7" fmla="*/ 394917 w 607639"/>
              <a:gd name="connsiteY7" fmla="*/ 384259 h 434824"/>
              <a:gd name="connsiteX8" fmla="*/ 394917 w 607639"/>
              <a:gd name="connsiteY8" fmla="*/ 394301 h 434824"/>
              <a:gd name="connsiteX9" fmla="*/ 384859 w 607639"/>
              <a:gd name="connsiteY9" fmla="*/ 404432 h 434824"/>
              <a:gd name="connsiteX10" fmla="*/ 222780 w 607639"/>
              <a:gd name="connsiteY10" fmla="*/ 404432 h 434824"/>
              <a:gd name="connsiteX11" fmla="*/ 212633 w 607639"/>
              <a:gd name="connsiteY11" fmla="*/ 394301 h 434824"/>
              <a:gd name="connsiteX12" fmla="*/ 212633 w 607639"/>
              <a:gd name="connsiteY12" fmla="*/ 384259 h 434824"/>
              <a:gd name="connsiteX13" fmla="*/ 30351 w 607639"/>
              <a:gd name="connsiteY13" fmla="*/ 384259 h 434824"/>
              <a:gd name="connsiteX14" fmla="*/ 506365 w 607639"/>
              <a:gd name="connsiteY14" fmla="*/ 303290 h 434824"/>
              <a:gd name="connsiteX15" fmla="*/ 526573 w 607639"/>
              <a:gd name="connsiteY15" fmla="*/ 303290 h 434824"/>
              <a:gd name="connsiteX16" fmla="*/ 536721 w 607639"/>
              <a:gd name="connsiteY16" fmla="*/ 313452 h 434824"/>
              <a:gd name="connsiteX17" fmla="*/ 526573 w 607639"/>
              <a:gd name="connsiteY17" fmla="*/ 323613 h 434824"/>
              <a:gd name="connsiteX18" fmla="*/ 506365 w 607639"/>
              <a:gd name="connsiteY18" fmla="*/ 323613 h 434824"/>
              <a:gd name="connsiteX19" fmla="*/ 496216 w 607639"/>
              <a:gd name="connsiteY19" fmla="*/ 313452 h 434824"/>
              <a:gd name="connsiteX20" fmla="*/ 506365 w 607639"/>
              <a:gd name="connsiteY20" fmla="*/ 303290 h 434824"/>
              <a:gd name="connsiteX21" fmla="*/ 334183 w 607639"/>
              <a:gd name="connsiteY21" fmla="*/ 303290 h 434824"/>
              <a:gd name="connsiteX22" fmla="*/ 465817 w 607639"/>
              <a:gd name="connsiteY22" fmla="*/ 303290 h 434824"/>
              <a:gd name="connsiteX23" fmla="*/ 475963 w 607639"/>
              <a:gd name="connsiteY23" fmla="*/ 313452 h 434824"/>
              <a:gd name="connsiteX24" fmla="*/ 465817 w 607639"/>
              <a:gd name="connsiteY24" fmla="*/ 323613 h 434824"/>
              <a:gd name="connsiteX25" fmla="*/ 334183 w 607639"/>
              <a:gd name="connsiteY25" fmla="*/ 323613 h 434824"/>
              <a:gd name="connsiteX26" fmla="*/ 324036 w 607639"/>
              <a:gd name="connsiteY26" fmla="*/ 313452 h 434824"/>
              <a:gd name="connsiteX27" fmla="*/ 334183 w 607639"/>
              <a:gd name="connsiteY27" fmla="*/ 303290 h 434824"/>
              <a:gd name="connsiteX28" fmla="*/ 243085 w 607639"/>
              <a:gd name="connsiteY28" fmla="*/ 303290 h 434824"/>
              <a:gd name="connsiteX29" fmla="*/ 263293 w 607639"/>
              <a:gd name="connsiteY29" fmla="*/ 303290 h 434824"/>
              <a:gd name="connsiteX30" fmla="*/ 273442 w 607639"/>
              <a:gd name="connsiteY30" fmla="*/ 313452 h 434824"/>
              <a:gd name="connsiteX31" fmla="*/ 263293 w 607639"/>
              <a:gd name="connsiteY31" fmla="*/ 323613 h 434824"/>
              <a:gd name="connsiteX32" fmla="*/ 243085 w 607639"/>
              <a:gd name="connsiteY32" fmla="*/ 323613 h 434824"/>
              <a:gd name="connsiteX33" fmla="*/ 232937 w 607639"/>
              <a:gd name="connsiteY33" fmla="*/ 313452 h 434824"/>
              <a:gd name="connsiteX34" fmla="*/ 243085 w 607639"/>
              <a:gd name="connsiteY34" fmla="*/ 303290 h 434824"/>
              <a:gd name="connsiteX35" fmla="*/ 70815 w 607639"/>
              <a:gd name="connsiteY35" fmla="*/ 303290 h 434824"/>
              <a:gd name="connsiteX36" fmla="*/ 202555 w 607639"/>
              <a:gd name="connsiteY36" fmla="*/ 303290 h 434824"/>
              <a:gd name="connsiteX37" fmla="*/ 212614 w 607639"/>
              <a:gd name="connsiteY37" fmla="*/ 313452 h 434824"/>
              <a:gd name="connsiteX38" fmla="*/ 202555 w 607639"/>
              <a:gd name="connsiteY38" fmla="*/ 323613 h 434824"/>
              <a:gd name="connsiteX39" fmla="*/ 70815 w 607639"/>
              <a:gd name="connsiteY39" fmla="*/ 323613 h 434824"/>
              <a:gd name="connsiteX40" fmla="*/ 60757 w 607639"/>
              <a:gd name="connsiteY40" fmla="*/ 313452 h 434824"/>
              <a:gd name="connsiteX41" fmla="*/ 70815 w 607639"/>
              <a:gd name="connsiteY41" fmla="*/ 303290 h 434824"/>
              <a:gd name="connsiteX42" fmla="*/ 202580 w 607639"/>
              <a:gd name="connsiteY42" fmla="*/ 262856 h 434824"/>
              <a:gd name="connsiteX43" fmla="*/ 263292 w 607639"/>
              <a:gd name="connsiteY43" fmla="*/ 262856 h 434824"/>
              <a:gd name="connsiteX44" fmla="*/ 273441 w 607639"/>
              <a:gd name="connsiteY44" fmla="*/ 272982 h 434824"/>
              <a:gd name="connsiteX45" fmla="*/ 263292 w 607639"/>
              <a:gd name="connsiteY45" fmla="*/ 283108 h 434824"/>
              <a:gd name="connsiteX46" fmla="*/ 202580 w 607639"/>
              <a:gd name="connsiteY46" fmla="*/ 283108 h 434824"/>
              <a:gd name="connsiteX47" fmla="*/ 192432 w 607639"/>
              <a:gd name="connsiteY47" fmla="*/ 272982 h 434824"/>
              <a:gd name="connsiteX48" fmla="*/ 202580 w 607639"/>
              <a:gd name="connsiteY48" fmla="*/ 262856 h 434824"/>
              <a:gd name="connsiteX49" fmla="*/ 70815 w 607639"/>
              <a:gd name="connsiteY49" fmla="*/ 262856 h 434824"/>
              <a:gd name="connsiteX50" fmla="*/ 161962 w 607639"/>
              <a:gd name="connsiteY50" fmla="*/ 262856 h 434824"/>
              <a:gd name="connsiteX51" fmla="*/ 172109 w 607639"/>
              <a:gd name="connsiteY51" fmla="*/ 272982 h 434824"/>
              <a:gd name="connsiteX52" fmla="*/ 161962 w 607639"/>
              <a:gd name="connsiteY52" fmla="*/ 283108 h 434824"/>
              <a:gd name="connsiteX53" fmla="*/ 70815 w 607639"/>
              <a:gd name="connsiteY53" fmla="*/ 283108 h 434824"/>
              <a:gd name="connsiteX54" fmla="*/ 60757 w 607639"/>
              <a:gd name="connsiteY54" fmla="*/ 272982 h 434824"/>
              <a:gd name="connsiteX55" fmla="*/ 70815 w 607639"/>
              <a:gd name="connsiteY55" fmla="*/ 262856 h 434824"/>
              <a:gd name="connsiteX56" fmla="*/ 121482 w 607639"/>
              <a:gd name="connsiteY56" fmla="*/ 222422 h 434824"/>
              <a:gd name="connsiteX57" fmla="*/ 263292 w 607639"/>
              <a:gd name="connsiteY57" fmla="*/ 222422 h 434824"/>
              <a:gd name="connsiteX58" fmla="*/ 273441 w 607639"/>
              <a:gd name="connsiteY58" fmla="*/ 232548 h 434824"/>
              <a:gd name="connsiteX59" fmla="*/ 263292 w 607639"/>
              <a:gd name="connsiteY59" fmla="*/ 242674 h 434824"/>
              <a:gd name="connsiteX60" fmla="*/ 121482 w 607639"/>
              <a:gd name="connsiteY60" fmla="*/ 242674 h 434824"/>
              <a:gd name="connsiteX61" fmla="*/ 111423 w 607639"/>
              <a:gd name="connsiteY61" fmla="*/ 232548 h 434824"/>
              <a:gd name="connsiteX62" fmla="*/ 121482 w 607639"/>
              <a:gd name="connsiteY62" fmla="*/ 222422 h 434824"/>
              <a:gd name="connsiteX63" fmla="*/ 70835 w 607639"/>
              <a:gd name="connsiteY63" fmla="*/ 222422 h 434824"/>
              <a:gd name="connsiteX64" fmla="*/ 81003 w 607639"/>
              <a:gd name="connsiteY64" fmla="*/ 222422 h 434824"/>
              <a:gd name="connsiteX65" fmla="*/ 91171 w 607639"/>
              <a:gd name="connsiteY65" fmla="*/ 232548 h 434824"/>
              <a:gd name="connsiteX66" fmla="*/ 81003 w 607639"/>
              <a:gd name="connsiteY66" fmla="*/ 242674 h 434824"/>
              <a:gd name="connsiteX67" fmla="*/ 70835 w 607639"/>
              <a:gd name="connsiteY67" fmla="*/ 242674 h 434824"/>
              <a:gd name="connsiteX68" fmla="*/ 60757 w 607639"/>
              <a:gd name="connsiteY68" fmla="*/ 232548 h 434824"/>
              <a:gd name="connsiteX69" fmla="*/ 70835 w 607639"/>
              <a:gd name="connsiteY69" fmla="*/ 222422 h 434824"/>
              <a:gd name="connsiteX70" fmla="*/ 243085 w 607639"/>
              <a:gd name="connsiteY70" fmla="*/ 181988 h 434824"/>
              <a:gd name="connsiteX71" fmla="*/ 263293 w 607639"/>
              <a:gd name="connsiteY71" fmla="*/ 181988 h 434824"/>
              <a:gd name="connsiteX72" fmla="*/ 273442 w 607639"/>
              <a:gd name="connsiteY72" fmla="*/ 192114 h 434824"/>
              <a:gd name="connsiteX73" fmla="*/ 263293 w 607639"/>
              <a:gd name="connsiteY73" fmla="*/ 202240 h 434824"/>
              <a:gd name="connsiteX74" fmla="*/ 243085 w 607639"/>
              <a:gd name="connsiteY74" fmla="*/ 202240 h 434824"/>
              <a:gd name="connsiteX75" fmla="*/ 232937 w 607639"/>
              <a:gd name="connsiteY75" fmla="*/ 192114 h 434824"/>
              <a:gd name="connsiteX76" fmla="*/ 243085 w 607639"/>
              <a:gd name="connsiteY76" fmla="*/ 181988 h 434824"/>
              <a:gd name="connsiteX77" fmla="*/ 70815 w 607639"/>
              <a:gd name="connsiteY77" fmla="*/ 181988 h 434824"/>
              <a:gd name="connsiteX78" fmla="*/ 202555 w 607639"/>
              <a:gd name="connsiteY78" fmla="*/ 181988 h 434824"/>
              <a:gd name="connsiteX79" fmla="*/ 212614 w 607639"/>
              <a:gd name="connsiteY79" fmla="*/ 192114 h 434824"/>
              <a:gd name="connsiteX80" fmla="*/ 202555 w 607639"/>
              <a:gd name="connsiteY80" fmla="*/ 202240 h 434824"/>
              <a:gd name="connsiteX81" fmla="*/ 70815 w 607639"/>
              <a:gd name="connsiteY81" fmla="*/ 202240 h 434824"/>
              <a:gd name="connsiteX82" fmla="*/ 60757 w 607639"/>
              <a:gd name="connsiteY82" fmla="*/ 192114 h 434824"/>
              <a:gd name="connsiteX83" fmla="*/ 70815 w 607639"/>
              <a:gd name="connsiteY83" fmla="*/ 181988 h 434824"/>
              <a:gd name="connsiteX84" fmla="*/ 202580 w 607639"/>
              <a:gd name="connsiteY84" fmla="*/ 141554 h 434824"/>
              <a:gd name="connsiteX85" fmla="*/ 263292 w 607639"/>
              <a:gd name="connsiteY85" fmla="*/ 141554 h 434824"/>
              <a:gd name="connsiteX86" fmla="*/ 273441 w 607639"/>
              <a:gd name="connsiteY86" fmla="*/ 151680 h 434824"/>
              <a:gd name="connsiteX87" fmla="*/ 263292 w 607639"/>
              <a:gd name="connsiteY87" fmla="*/ 161806 h 434824"/>
              <a:gd name="connsiteX88" fmla="*/ 202580 w 607639"/>
              <a:gd name="connsiteY88" fmla="*/ 161806 h 434824"/>
              <a:gd name="connsiteX89" fmla="*/ 192432 w 607639"/>
              <a:gd name="connsiteY89" fmla="*/ 151680 h 434824"/>
              <a:gd name="connsiteX90" fmla="*/ 202580 w 607639"/>
              <a:gd name="connsiteY90" fmla="*/ 141554 h 434824"/>
              <a:gd name="connsiteX91" fmla="*/ 70815 w 607639"/>
              <a:gd name="connsiteY91" fmla="*/ 141554 h 434824"/>
              <a:gd name="connsiteX92" fmla="*/ 161962 w 607639"/>
              <a:gd name="connsiteY92" fmla="*/ 141554 h 434824"/>
              <a:gd name="connsiteX93" fmla="*/ 172109 w 607639"/>
              <a:gd name="connsiteY93" fmla="*/ 151680 h 434824"/>
              <a:gd name="connsiteX94" fmla="*/ 161962 w 607639"/>
              <a:gd name="connsiteY94" fmla="*/ 161806 h 434824"/>
              <a:gd name="connsiteX95" fmla="*/ 70815 w 607639"/>
              <a:gd name="connsiteY95" fmla="*/ 161806 h 434824"/>
              <a:gd name="connsiteX96" fmla="*/ 60757 w 607639"/>
              <a:gd name="connsiteY96" fmla="*/ 151680 h 434824"/>
              <a:gd name="connsiteX97" fmla="*/ 70815 w 607639"/>
              <a:gd name="connsiteY97" fmla="*/ 141554 h 434824"/>
              <a:gd name="connsiteX98" fmla="*/ 121482 w 607639"/>
              <a:gd name="connsiteY98" fmla="*/ 101120 h 434824"/>
              <a:gd name="connsiteX99" fmla="*/ 263292 w 607639"/>
              <a:gd name="connsiteY99" fmla="*/ 101120 h 434824"/>
              <a:gd name="connsiteX100" fmla="*/ 273441 w 607639"/>
              <a:gd name="connsiteY100" fmla="*/ 111255 h 434824"/>
              <a:gd name="connsiteX101" fmla="*/ 263292 w 607639"/>
              <a:gd name="connsiteY101" fmla="*/ 121302 h 434824"/>
              <a:gd name="connsiteX102" fmla="*/ 121482 w 607639"/>
              <a:gd name="connsiteY102" fmla="*/ 121302 h 434824"/>
              <a:gd name="connsiteX103" fmla="*/ 111423 w 607639"/>
              <a:gd name="connsiteY103" fmla="*/ 111255 h 434824"/>
              <a:gd name="connsiteX104" fmla="*/ 121482 w 607639"/>
              <a:gd name="connsiteY104" fmla="*/ 101120 h 434824"/>
              <a:gd name="connsiteX105" fmla="*/ 70835 w 607639"/>
              <a:gd name="connsiteY105" fmla="*/ 101120 h 434824"/>
              <a:gd name="connsiteX106" fmla="*/ 81003 w 607639"/>
              <a:gd name="connsiteY106" fmla="*/ 101120 h 434824"/>
              <a:gd name="connsiteX107" fmla="*/ 91171 w 607639"/>
              <a:gd name="connsiteY107" fmla="*/ 111255 h 434824"/>
              <a:gd name="connsiteX108" fmla="*/ 81003 w 607639"/>
              <a:gd name="connsiteY108" fmla="*/ 121302 h 434824"/>
              <a:gd name="connsiteX109" fmla="*/ 70835 w 607639"/>
              <a:gd name="connsiteY109" fmla="*/ 121302 h 434824"/>
              <a:gd name="connsiteX110" fmla="*/ 60757 w 607639"/>
              <a:gd name="connsiteY110" fmla="*/ 111255 h 434824"/>
              <a:gd name="connsiteX111" fmla="*/ 70835 w 607639"/>
              <a:gd name="connsiteY111" fmla="*/ 101120 h 434824"/>
              <a:gd name="connsiteX112" fmla="*/ 425318 w 607639"/>
              <a:gd name="connsiteY112" fmla="*/ 71833 h 434824"/>
              <a:gd name="connsiteX113" fmla="*/ 344678 w 607639"/>
              <a:gd name="connsiteY113" fmla="*/ 153142 h 434824"/>
              <a:gd name="connsiteX114" fmla="*/ 344589 w 607639"/>
              <a:gd name="connsiteY114" fmla="*/ 153942 h 434824"/>
              <a:gd name="connsiteX115" fmla="*/ 344411 w 607639"/>
              <a:gd name="connsiteY115" fmla="*/ 157318 h 434824"/>
              <a:gd name="connsiteX116" fmla="*/ 344233 w 607639"/>
              <a:gd name="connsiteY116" fmla="*/ 161850 h 434824"/>
              <a:gd name="connsiteX117" fmla="*/ 425318 w 607639"/>
              <a:gd name="connsiteY117" fmla="*/ 161850 h 434824"/>
              <a:gd name="connsiteX118" fmla="*/ 444543 w 607639"/>
              <a:gd name="connsiteY118" fmla="*/ 71300 h 434824"/>
              <a:gd name="connsiteX119" fmla="*/ 444543 w 607639"/>
              <a:gd name="connsiteY119" fmla="*/ 182022 h 434824"/>
              <a:gd name="connsiteX120" fmla="*/ 346547 w 607639"/>
              <a:gd name="connsiteY120" fmla="*/ 182022 h 434824"/>
              <a:gd name="connsiteX121" fmla="*/ 435376 w 607639"/>
              <a:gd name="connsiteY121" fmla="*/ 252845 h 434824"/>
              <a:gd name="connsiteX122" fmla="*/ 526519 w 607639"/>
              <a:gd name="connsiteY122" fmla="*/ 161850 h 434824"/>
              <a:gd name="connsiteX123" fmla="*/ 444543 w 607639"/>
              <a:gd name="connsiteY123" fmla="*/ 71300 h 434824"/>
              <a:gd name="connsiteX124" fmla="*/ 243085 w 607639"/>
              <a:gd name="connsiteY124" fmla="*/ 60686 h 434824"/>
              <a:gd name="connsiteX125" fmla="*/ 263293 w 607639"/>
              <a:gd name="connsiteY125" fmla="*/ 60686 h 434824"/>
              <a:gd name="connsiteX126" fmla="*/ 273442 w 607639"/>
              <a:gd name="connsiteY126" fmla="*/ 70821 h 434824"/>
              <a:gd name="connsiteX127" fmla="*/ 263293 w 607639"/>
              <a:gd name="connsiteY127" fmla="*/ 80868 h 434824"/>
              <a:gd name="connsiteX128" fmla="*/ 243085 w 607639"/>
              <a:gd name="connsiteY128" fmla="*/ 80868 h 434824"/>
              <a:gd name="connsiteX129" fmla="*/ 232937 w 607639"/>
              <a:gd name="connsiteY129" fmla="*/ 70821 h 434824"/>
              <a:gd name="connsiteX130" fmla="*/ 243085 w 607639"/>
              <a:gd name="connsiteY130" fmla="*/ 60686 h 434824"/>
              <a:gd name="connsiteX131" fmla="*/ 70815 w 607639"/>
              <a:gd name="connsiteY131" fmla="*/ 60686 h 434824"/>
              <a:gd name="connsiteX132" fmla="*/ 202555 w 607639"/>
              <a:gd name="connsiteY132" fmla="*/ 60686 h 434824"/>
              <a:gd name="connsiteX133" fmla="*/ 212614 w 607639"/>
              <a:gd name="connsiteY133" fmla="*/ 70821 h 434824"/>
              <a:gd name="connsiteX134" fmla="*/ 202555 w 607639"/>
              <a:gd name="connsiteY134" fmla="*/ 80868 h 434824"/>
              <a:gd name="connsiteX135" fmla="*/ 70815 w 607639"/>
              <a:gd name="connsiteY135" fmla="*/ 80868 h 434824"/>
              <a:gd name="connsiteX136" fmla="*/ 60757 w 607639"/>
              <a:gd name="connsiteY136" fmla="*/ 70821 h 434824"/>
              <a:gd name="connsiteX137" fmla="*/ 70815 w 607639"/>
              <a:gd name="connsiteY137" fmla="*/ 60686 h 434824"/>
              <a:gd name="connsiteX138" fmla="*/ 434397 w 607639"/>
              <a:gd name="connsiteY138" fmla="*/ 50595 h 434824"/>
              <a:gd name="connsiteX139" fmla="*/ 444543 w 607639"/>
              <a:gd name="connsiteY139" fmla="*/ 50595 h 434824"/>
              <a:gd name="connsiteX140" fmla="*/ 444543 w 607639"/>
              <a:gd name="connsiteY140" fmla="*/ 50950 h 434824"/>
              <a:gd name="connsiteX141" fmla="*/ 546812 w 607639"/>
              <a:gd name="connsiteY141" fmla="*/ 161850 h 434824"/>
              <a:gd name="connsiteX142" fmla="*/ 435376 w 607639"/>
              <a:gd name="connsiteY142" fmla="*/ 273017 h 434824"/>
              <a:gd name="connsiteX143" fmla="*/ 325808 w 607639"/>
              <a:gd name="connsiteY143" fmla="*/ 182022 h 434824"/>
              <a:gd name="connsiteX144" fmla="*/ 325007 w 607639"/>
              <a:gd name="connsiteY144" fmla="*/ 182022 h 434824"/>
              <a:gd name="connsiteX145" fmla="*/ 324028 w 607639"/>
              <a:gd name="connsiteY145" fmla="*/ 172958 h 434824"/>
              <a:gd name="connsiteX146" fmla="*/ 323049 w 607639"/>
              <a:gd name="connsiteY146" fmla="*/ 161850 h 434824"/>
              <a:gd name="connsiteX147" fmla="*/ 434397 w 607639"/>
              <a:gd name="connsiteY147" fmla="*/ 50595 h 434824"/>
              <a:gd name="connsiteX148" fmla="*/ 50644 w 607639"/>
              <a:gd name="connsiteY148" fmla="*/ 20262 h 434824"/>
              <a:gd name="connsiteX149" fmla="*/ 40497 w 607639"/>
              <a:gd name="connsiteY149" fmla="*/ 30303 h 434824"/>
              <a:gd name="connsiteX150" fmla="*/ 40497 w 607639"/>
              <a:gd name="connsiteY150" fmla="*/ 363997 h 434824"/>
              <a:gd name="connsiteX151" fmla="*/ 222780 w 607639"/>
              <a:gd name="connsiteY151" fmla="*/ 363997 h 434824"/>
              <a:gd name="connsiteX152" fmla="*/ 232927 w 607639"/>
              <a:gd name="connsiteY152" fmla="*/ 374128 h 434824"/>
              <a:gd name="connsiteX153" fmla="*/ 232927 w 607639"/>
              <a:gd name="connsiteY153" fmla="*/ 384259 h 434824"/>
              <a:gd name="connsiteX154" fmla="*/ 374712 w 607639"/>
              <a:gd name="connsiteY154" fmla="*/ 384259 h 434824"/>
              <a:gd name="connsiteX155" fmla="*/ 374712 w 607639"/>
              <a:gd name="connsiteY155" fmla="*/ 374128 h 434824"/>
              <a:gd name="connsiteX156" fmla="*/ 384859 w 607639"/>
              <a:gd name="connsiteY156" fmla="*/ 363997 h 434824"/>
              <a:gd name="connsiteX157" fmla="*/ 567142 w 607639"/>
              <a:gd name="connsiteY157" fmla="*/ 363997 h 434824"/>
              <a:gd name="connsiteX158" fmla="*/ 567142 w 607639"/>
              <a:gd name="connsiteY158" fmla="*/ 30303 h 434824"/>
              <a:gd name="connsiteX159" fmla="*/ 556995 w 607639"/>
              <a:gd name="connsiteY159" fmla="*/ 20262 h 434824"/>
              <a:gd name="connsiteX160" fmla="*/ 50644 w 607639"/>
              <a:gd name="connsiteY160" fmla="*/ 0 h 434824"/>
              <a:gd name="connsiteX161" fmla="*/ 556995 w 607639"/>
              <a:gd name="connsiteY161" fmla="*/ 0 h 434824"/>
              <a:gd name="connsiteX162" fmla="*/ 587346 w 607639"/>
              <a:gd name="connsiteY162" fmla="*/ 30303 h 434824"/>
              <a:gd name="connsiteX163" fmla="*/ 587346 w 607639"/>
              <a:gd name="connsiteY163" fmla="*/ 363997 h 434824"/>
              <a:gd name="connsiteX164" fmla="*/ 597493 w 607639"/>
              <a:gd name="connsiteY164" fmla="*/ 363997 h 434824"/>
              <a:gd name="connsiteX165" fmla="*/ 607639 w 607639"/>
              <a:gd name="connsiteY165" fmla="*/ 374128 h 434824"/>
              <a:gd name="connsiteX166" fmla="*/ 607639 w 607639"/>
              <a:gd name="connsiteY166" fmla="*/ 404432 h 434824"/>
              <a:gd name="connsiteX167" fmla="*/ 577199 w 607639"/>
              <a:gd name="connsiteY167" fmla="*/ 434824 h 434824"/>
              <a:gd name="connsiteX168" fmla="*/ 30351 w 607639"/>
              <a:gd name="connsiteY168" fmla="*/ 434824 h 434824"/>
              <a:gd name="connsiteX169" fmla="*/ 0 w 607639"/>
              <a:gd name="connsiteY169" fmla="*/ 404432 h 434824"/>
              <a:gd name="connsiteX170" fmla="*/ 0 w 607639"/>
              <a:gd name="connsiteY170" fmla="*/ 374128 h 434824"/>
              <a:gd name="connsiteX171" fmla="*/ 10146 w 607639"/>
              <a:gd name="connsiteY171" fmla="*/ 363997 h 434824"/>
              <a:gd name="connsiteX172" fmla="*/ 20293 w 607639"/>
              <a:gd name="connsiteY172" fmla="*/ 363997 h 434824"/>
              <a:gd name="connsiteX173" fmla="*/ 20293 w 607639"/>
              <a:gd name="connsiteY173" fmla="*/ 30303 h 434824"/>
              <a:gd name="connsiteX174" fmla="*/ 50644 w 607639"/>
              <a:gd name="connsiteY174" fmla="*/ 0 h 43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607639" h="434824">
                <a:moveTo>
                  <a:pt x="20293" y="384259"/>
                </a:moveTo>
                <a:lnTo>
                  <a:pt x="20293" y="404432"/>
                </a:lnTo>
                <a:cubicBezTo>
                  <a:pt x="20293" y="410475"/>
                  <a:pt x="24298" y="414562"/>
                  <a:pt x="30351" y="414562"/>
                </a:cubicBezTo>
                <a:lnTo>
                  <a:pt x="577199" y="414562"/>
                </a:lnTo>
                <a:cubicBezTo>
                  <a:pt x="583341" y="414562"/>
                  <a:pt x="587346" y="410475"/>
                  <a:pt x="587346" y="404432"/>
                </a:cubicBezTo>
                <a:lnTo>
                  <a:pt x="587346" y="384259"/>
                </a:lnTo>
                <a:lnTo>
                  <a:pt x="577199" y="384259"/>
                </a:lnTo>
                <a:lnTo>
                  <a:pt x="394917" y="384259"/>
                </a:lnTo>
                <a:lnTo>
                  <a:pt x="394917" y="394301"/>
                </a:lnTo>
                <a:cubicBezTo>
                  <a:pt x="394917" y="400433"/>
                  <a:pt x="390911" y="404432"/>
                  <a:pt x="384859" y="404432"/>
                </a:cubicBezTo>
                <a:lnTo>
                  <a:pt x="222780" y="404432"/>
                </a:lnTo>
                <a:cubicBezTo>
                  <a:pt x="216728" y="404432"/>
                  <a:pt x="212633" y="400433"/>
                  <a:pt x="212633" y="394301"/>
                </a:cubicBezTo>
                <a:lnTo>
                  <a:pt x="212633" y="384259"/>
                </a:lnTo>
                <a:lnTo>
                  <a:pt x="30351" y="384259"/>
                </a:lnTo>
                <a:close/>
                <a:moveTo>
                  <a:pt x="506365" y="303290"/>
                </a:moveTo>
                <a:lnTo>
                  <a:pt x="526573" y="303290"/>
                </a:lnTo>
                <a:cubicBezTo>
                  <a:pt x="532715" y="303290"/>
                  <a:pt x="536721" y="307390"/>
                  <a:pt x="536721" y="313452"/>
                </a:cubicBezTo>
                <a:cubicBezTo>
                  <a:pt x="536721" y="319513"/>
                  <a:pt x="532715" y="323613"/>
                  <a:pt x="526573" y="323613"/>
                </a:cubicBezTo>
                <a:lnTo>
                  <a:pt x="506365" y="323613"/>
                </a:lnTo>
                <a:cubicBezTo>
                  <a:pt x="500311" y="323613"/>
                  <a:pt x="496216" y="319513"/>
                  <a:pt x="496216" y="313452"/>
                </a:cubicBezTo>
                <a:cubicBezTo>
                  <a:pt x="496216" y="307390"/>
                  <a:pt x="500311" y="303290"/>
                  <a:pt x="506365" y="303290"/>
                </a:cubicBezTo>
                <a:close/>
                <a:moveTo>
                  <a:pt x="334183" y="303290"/>
                </a:moveTo>
                <a:lnTo>
                  <a:pt x="465817" y="303290"/>
                </a:lnTo>
                <a:cubicBezTo>
                  <a:pt x="471869" y="303290"/>
                  <a:pt x="475963" y="307390"/>
                  <a:pt x="475963" y="313452"/>
                </a:cubicBezTo>
                <a:cubicBezTo>
                  <a:pt x="475963" y="319513"/>
                  <a:pt x="471869" y="323613"/>
                  <a:pt x="465817" y="323613"/>
                </a:cubicBezTo>
                <a:lnTo>
                  <a:pt x="334183" y="323613"/>
                </a:lnTo>
                <a:cubicBezTo>
                  <a:pt x="328041" y="323613"/>
                  <a:pt x="324036" y="319513"/>
                  <a:pt x="324036" y="313452"/>
                </a:cubicBezTo>
                <a:cubicBezTo>
                  <a:pt x="324036" y="307390"/>
                  <a:pt x="328041" y="303290"/>
                  <a:pt x="334183" y="303290"/>
                </a:cubicBezTo>
                <a:close/>
                <a:moveTo>
                  <a:pt x="243085" y="303290"/>
                </a:moveTo>
                <a:lnTo>
                  <a:pt x="263293" y="303290"/>
                </a:lnTo>
                <a:cubicBezTo>
                  <a:pt x="269347" y="303290"/>
                  <a:pt x="273442" y="307390"/>
                  <a:pt x="273442" y="313452"/>
                </a:cubicBezTo>
                <a:cubicBezTo>
                  <a:pt x="273442" y="319513"/>
                  <a:pt x="269347" y="323613"/>
                  <a:pt x="263293" y="323613"/>
                </a:cubicBezTo>
                <a:lnTo>
                  <a:pt x="243085" y="323613"/>
                </a:lnTo>
                <a:cubicBezTo>
                  <a:pt x="236943" y="323613"/>
                  <a:pt x="232937" y="319513"/>
                  <a:pt x="232937" y="313452"/>
                </a:cubicBezTo>
                <a:cubicBezTo>
                  <a:pt x="232937" y="307390"/>
                  <a:pt x="236943" y="303290"/>
                  <a:pt x="243085" y="303290"/>
                </a:cubicBezTo>
                <a:close/>
                <a:moveTo>
                  <a:pt x="70815" y="303290"/>
                </a:moveTo>
                <a:lnTo>
                  <a:pt x="202555" y="303290"/>
                </a:lnTo>
                <a:cubicBezTo>
                  <a:pt x="208608" y="303290"/>
                  <a:pt x="212614" y="307390"/>
                  <a:pt x="212614" y="313452"/>
                </a:cubicBezTo>
                <a:cubicBezTo>
                  <a:pt x="212614" y="319513"/>
                  <a:pt x="208608" y="323613"/>
                  <a:pt x="202555" y="323613"/>
                </a:cubicBezTo>
                <a:lnTo>
                  <a:pt x="70815" y="323613"/>
                </a:lnTo>
                <a:cubicBezTo>
                  <a:pt x="64762" y="323613"/>
                  <a:pt x="60757" y="319513"/>
                  <a:pt x="60757" y="313452"/>
                </a:cubicBezTo>
                <a:cubicBezTo>
                  <a:pt x="60757" y="307390"/>
                  <a:pt x="64762" y="303290"/>
                  <a:pt x="70815" y="303290"/>
                </a:cubicBezTo>
                <a:close/>
                <a:moveTo>
                  <a:pt x="202580" y="262856"/>
                </a:moveTo>
                <a:lnTo>
                  <a:pt x="263292" y="262856"/>
                </a:lnTo>
                <a:cubicBezTo>
                  <a:pt x="269346" y="262856"/>
                  <a:pt x="273441" y="266942"/>
                  <a:pt x="273441" y="272982"/>
                </a:cubicBezTo>
                <a:cubicBezTo>
                  <a:pt x="273441" y="279022"/>
                  <a:pt x="269346" y="283108"/>
                  <a:pt x="263292" y="283108"/>
                </a:cubicBezTo>
                <a:lnTo>
                  <a:pt x="202580" y="283108"/>
                </a:lnTo>
                <a:cubicBezTo>
                  <a:pt x="196438" y="283108"/>
                  <a:pt x="192432" y="279022"/>
                  <a:pt x="192432" y="272982"/>
                </a:cubicBezTo>
                <a:cubicBezTo>
                  <a:pt x="192432" y="266942"/>
                  <a:pt x="196438" y="262856"/>
                  <a:pt x="202580" y="262856"/>
                </a:cubicBezTo>
                <a:close/>
                <a:moveTo>
                  <a:pt x="70815" y="262856"/>
                </a:moveTo>
                <a:lnTo>
                  <a:pt x="161962" y="262856"/>
                </a:lnTo>
                <a:cubicBezTo>
                  <a:pt x="168103" y="262856"/>
                  <a:pt x="172109" y="266942"/>
                  <a:pt x="172109" y="272982"/>
                </a:cubicBezTo>
                <a:cubicBezTo>
                  <a:pt x="172109" y="279022"/>
                  <a:pt x="168103" y="283108"/>
                  <a:pt x="161962" y="283108"/>
                </a:cubicBezTo>
                <a:lnTo>
                  <a:pt x="70815" y="283108"/>
                </a:lnTo>
                <a:cubicBezTo>
                  <a:pt x="64762" y="283108"/>
                  <a:pt x="60757" y="279022"/>
                  <a:pt x="60757" y="272982"/>
                </a:cubicBezTo>
                <a:cubicBezTo>
                  <a:pt x="60757" y="266942"/>
                  <a:pt x="64762" y="262856"/>
                  <a:pt x="70815" y="262856"/>
                </a:cubicBezTo>
                <a:close/>
                <a:moveTo>
                  <a:pt x="121482" y="222422"/>
                </a:moveTo>
                <a:lnTo>
                  <a:pt x="263292" y="222422"/>
                </a:lnTo>
                <a:cubicBezTo>
                  <a:pt x="269346" y="222422"/>
                  <a:pt x="273441" y="226508"/>
                  <a:pt x="273441" y="232548"/>
                </a:cubicBezTo>
                <a:cubicBezTo>
                  <a:pt x="273441" y="238588"/>
                  <a:pt x="269346" y="242674"/>
                  <a:pt x="263292" y="242674"/>
                </a:cubicBezTo>
                <a:lnTo>
                  <a:pt x="121482" y="242674"/>
                </a:lnTo>
                <a:cubicBezTo>
                  <a:pt x="115429" y="242674"/>
                  <a:pt x="111423" y="238588"/>
                  <a:pt x="111423" y="232548"/>
                </a:cubicBezTo>
                <a:cubicBezTo>
                  <a:pt x="111423" y="226508"/>
                  <a:pt x="115429" y="222422"/>
                  <a:pt x="121482" y="222422"/>
                </a:cubicBezTo>
                <a:close/>
                <a:moveTo>
                  <a:pt x="70835" y="222422"/>
                </a:moveTo>
                <a:lnTo>
                  <a:pt x="81003" y="222422"/>
                </a:lnTo>
                <a:cubicBezTo>
                  <a:pt x="87068" y="222422"/>
                  <a:pt x="91171" y="226508"/>
                  <a:pt x="91171" y="232548"/>
                </a:cubicBezTo>
                <a:cubicBezTo>
                  <a:pt x="91171" y="238588"/>
                  <a:pt x="87068" y="242674"/>
                  <a:pt x="81003" y="242674"/>
                </a:cubicBezTo>
                <a:lnTo>
                  <a:pt x="70835" y="242674"/>
                </a:lnTo>
                <a:cubicBezTo>
                  <a:pt x="64770" y="242674"/>
                  <a:pt x="60757" y="238588"/>
                  <a:pt x="60757" y="232548"/>
                </a:cubicBezTo>
                <a:cubicBezTo>
                  <a:pt x="60757" y="226508"/>
                  <a:pt x="64770" y="222422"/>
                  <a:pt x="70835" y="222422"/>
                </a:cubicBezTo>
                <a:close/>
                <a:moveTo>
                  <a:pt x="243085" y="181988"/>
                </a:moveTo>
                <a:lnTo>
                  <a:pt x="263293" y="181988"/>
                </a:lnTo>
                <a:cubicBezTo>
                  <a:pt x="269347" y="181988"/>
                  <a:pt x="273442" y="186074"/>
                  <a:pt x="273442" y="192114"/>
                </a:cubicBezTo>
                <a:cubicBezTo>
                  <a:pt x="273442" y="198154"/>
                  <a:pt x="269347" y="202240"/>
                  <a:pt x="263293" y="202240"/>
                </a:cubicBezTo>
                <a:lnTo>
                  <a:pt x="243085" y="202240"/>
                </a:lnTo>
                <a:cubicBezTo>
                  <a:pt x="236943" y="202240"/>
                  <a:pt x="232937" y="198154"/>
                  <a:pt x="232937" y="192114"/>
                </a:cubicBezTo>
                <a:cubicBezTo>
                  <a:pt x="232937" y="186074"/>
                  <a:pt x="236943" y="181988"/>
                  <a:pt x="243085" y="181988"/>
                </a:cubicBezTo>
                <a:close/>
                <a:moveTo>
                  <a:pt x="70815" y="181988"/>
                </a:moveTo>
                <a:lnTo>
                  <a:pt x="202555" y="181988"/>
                </a:lnTo>
                <a:cubicBezTo>
                  <a:pt x="208608" y="181988"/>
                  <a:pt x="212614" y="186074"/>
                  <a:pt x="212614" y="192114"/>
                </a:cubicBezTo>
                <a:cubicBezTo>
                  <a:pt x="212614" y="198154"/>
                  <a:pt x="208608" y="202240"/>
                  <a:pt x="202555" y="202240"/>
                </a:cubicBezTo>
                <a:lnTo>
                  <a:pt x="70815" y="202240"/>
                </a:lnTo>
                <a:cubicBezTo>
                  <a:pt x="64762" y="202240"/>
                  <a:pt x="60757" y="198154"/>
                  <a:pt x="60757" y="192114"/>
                </a:cubicBezTo>
                <a:cubicBezTo>
                  <a:pt x="60757" y="186074"/>
                  <a:pt x="64762" y="181988"/>
                  <a:pt x="70815" y="181988"/>
                </a:cubicBezTo>
                <a:close/>
                <a:moveTo>
                  <a:pt x="202580" y="141554"/>
                </a:moveTo>
                <a:lnTo>
                  <a:pt x="263292" y="141554"/>
                </a:lnTo>
                <a:cubicBezTo>
                  <a:pt x="269346" y="141554"/>
                  <a:pt x="273441" y="145640"/>
                  <a:pt x="273441" y="151680"/>
                </a:cubicBezTo>
                <a:cubicBezTo>
                  <a:pt x="273441" y="157720"/>
                  <a:pt x="269346" y="161806"/>
                  <a:pt x="263292" y="161806"/>
                </a:cubicBezTo>
                <a:lnTo>
                  <a:pt x="202580" y="161806"/>
                </a:lnTo>
                <a:cubicBezTo>
                  <a:pt x="196438" y="161806"/>
                  <a:pt x="192432" y="157720"/>
                  <a:pt x="192432" y="151680"/>
                </a:cubicBezTo>
                <a:cubicBezTo>
                  <a:pt x="192432" y="145640"/>
                  <a:pt x="196438" y="141554"/>
                  <a:pt x="202580" y="141554"/>
                </a:cubicBezTo>
                <a:close/>
                <a:moveTo>
                  <a:pt x="70815" y="141554"/>
                </a:moveTo>
                <a:lnTo>
                  <a:pt x="161962" y="141554"/>
                </a:lnTo>
                <a:cubicBezTo>
                  <a:pt x="168103" y="141554"/>
                  <a:pt x="172109" y="145640"/>
                  <a:pt x="172109" y="151680"/>
                </a:cubicBezTo>
                <a:cubicBezTo>
                  <a:pt x="172109" y="157720"/>
                  <a:pt x="168103" y="161806"/>
                  <a:pt x="161962" y="161806"/>
                </a:cubicBezTo>
                <a:lnTo>
                  <a:pt x="70815" y="161806"/>
                </a:lnTo>
                <a:cubicBezTo>
                  <a:pt x="64762" y="161806"/>
                  <a:pt x="60757" y="157720"/>
                  <a:pt x="60757" y="151680"/>
                </a:cubicBezTo>
                <a:cubicBezTo>
                  <a:pt x="60757" y="145640"/>
                  <a:pt x="64762" y="141554"/>
                  <a:pt x="70815" y="141554"/>
                </a:cubicBezTo>
                <a:close/>
                <a:moveTo>
                  <a:pt x="121482" y="101120"/>
                </a:moveTo>
                <a:lnTo>
                  <a:pt x="263292" y="101120"/>
                </a:lnTo>
                <a:cubicBezTo>
                  <a:pt x="269346" y="101120"/>
                  <a:pt x="273441" y="105121"/>
                  <a:pt x="273441" y="111255"/>
                </a:cubicBezTo>
                <a:cubicBezTo>
                  <a:pt x="273441" y="117301"/>
                  <a:pt x="269346" y="121302"/>
                  <a:pt x="263292" y="121302"/>
                </a:cubicBezTo>
                <a:lnTo>
                  <a:pt x="121482" y="121302"/>
                </a:lnTo>
                <a:cubicBezTo>
                  <a:pt x="115429" y="121302"/>
                  <a:pt x="111423" y="117301"/>
                  <a:pt x="111423" y="111255"/>
                </a:cubicBezTo>
                <a:cubicBezTo>
                  <a:pt x="111423" y="105121"/>
                  <a:pt x="115429" y="101120"/>
                  <a:pt x="121482" y="101120"/>
                </a:cubicBezTo>
                <a:close/>
                <a:moveTo>
                  <a:pt x="70835" y="101120"/>
                </a:moveTo>
                <a:lnTo>
                  <a:pt x="81003" y="101120"/>
                </a:lnTo>
                <a:cubicBezTo>
                  <a:pt x="87068" y="101120"/>
                  <a:pt x="91171" y="105121"/>
                  <a:pt x="91171" y="111255"/>
                </a:cubicBezTo>
                <a:cubicBezTo>
                  <a:pt x="91171" y="117301"/>
                  <a:pt x="87068" y="121302"/>
                  <a:pt x="81003" y="121302"/>
                </a:cubicBezTo>
                <a:lnTo>
                  <a:pt x="70835" y="121302"/>
                </a:lnTo>
                <a:cubicBezTo>
                  <a:pt x="64770" y="121302"/>
                  <a:pt x="60757" y="117301"/>
                  <a:pt x="60757" y="111255"/>
                </a:cubicBezTo>
                <a:cubicBezTo>
                  <a:pt x="60757" y="105121"/>
                  <a:pt x="64770" y="101120"/>
                  <a:pt x="70835" y="101120"/>
                </a:cubicBezTo>
                <a:close/>
                <a:moveTo>
                  <a:pt x="425318" y="71833"/>
                </a:moveTo>
                <a:cubicBezTo>
                  <a:pt x="382595" y="76543"/>
                  <a:pt x="348772" y="110577"/>
                  <a:pt x="344678" y="153142"/>
                </a:cubicBezTo>
                <a:cubicBezTo>
                  <a:pt x="344678" y="153409"/>
                  <a:pt x="344678" y="153675"/>
                  <a:pt x="344589" y="153942"/>
                </a:cubicBezTo>
                <a:cubicBezTo>
                  <a:pt x="344500" y="155097"/>
                  <a:pt x="344411" y="156252"/>
                  <a:pt x="344411" y="157318"/>
                </a:cubicBezTo>
                <a:cubicBezTo>
                  <a:pt x="344322" y="158829"/>
                  <a:pt x="344233" y="160340"/>
                  <a:pt x="344233" y="161850"/>
                </a:cubicBezTo>
                <a:lnTo>
                  <a:pt x="425318" y="161850"/>
                </a:lnTo>
                <a:close/>
                <a:moveTo>
                  <a:pt x="444543" y="71300"/>
                </a:moveTo>
                <a:lnTo>
                  <a:pt x="444543" y="182022"/>
                </a:lnTo>
                <a:lnTo>
                  <a:pt x="346547" y="182022"/>
                </a:lnTo>
                <a:cubicBezTo>
                  <a:pt x="355626" y="222721"/>
                  <a:pt x="391762" y="252845"/>
                  <a:pt x="435376" y="252845"/>
                </a:cubicBezTo>
                <a:cubicBezTo>
                  <a:pt x="486021" y="252845"/>
                  <a:pt x="526519" y="212324"/>
                  <a:pt x="526519" y="161850"/>
                </a:cubicBezTo>
                <a:cubicBezTo>
                  <a:pt x="526519" y="114309"/>
                  <a:pt x="490827" y="75743"/>
                  <a:pt x="444543" y="71300"/>
                </a:cubicBezTo>
                <a:close/>
                <a:moveTo>
                  <a:pt x="243085" y="60686"/>
                </a:moveTo>
                <a:lnTo>
                  <a:pt x="263293" y="60686"/>
                </a:lnTo>
                <a:cubicBezTo>
                  <a:pt x="269347" y="60686"/>
                  <a:pt x="273442" y="64687"/>
                  <a:pt x="273442" y="70821"/>
                </a:cubicBezTo>
                <a:cubicBezTo>
                  <a:pt x="273442" y="76867"/>
                  <a:pt x="269347" y="80868"/>
                  <a:pt x="263293" y="80868"/>
                </a:cubicBezTo>
                <a:lnTo>
                  <a:pt x="243085" y="80868"/>
                </a:lnTo>
                <a:cubicBezTo>
                  <a:pt x="236943" y="80868"/>
                  <a:pt x="232937" y="76867"/>
                  <a:pt x="232937" y="70821"/>
                </a:cubicBezTo>
                <a:cubicBezTo>
                  <a:pt x="232937" y="64687"/>
                  <a:pt x="236943" y="60686"/>
                  <a:pt x="243085" y="60686"/>
                </a:cubicBezTo>
                <a:close/>
                <a:moveTo>
                  <a:pt x="70815" y="60686"/>
                </a:moveTo>
                <a:lnTo>
                  <a:pt x="202555" y="60686"/>
                </a:lnTo>
                <a:cubicBezTo>
                  <a:pt x="208608" y="60686"/>
                  <a:pt x="212614" y="64687"/>
                  <a:pt x="212614" y="70821"/>
                </a:cubicBezTo>
                <a:cubicBezTo>
                  <a:pt x="212614" y="76867"/>
                  <a:pt x="208608" y="80868"/>
                  <a:pt x="202555" y="80868"/>
                </a:cubicBezTo>
                <a:lnTo>
                  <a:pt x="70815" y="80868"/>
                </a:lnTo>
                <a:cubicBezTo>
                  <a:pt x="64762" y="80868"/>
                  <a:pt x="60757" y="76867"/>
                  <a:pt x="60757" y="70821"/>
                </a:cubicBezTo>
                <a:cubicBezTo>
                  <a:pt x="60757" y="64687"/>
                  <a:pt x="64762" y="60686"/>
                  <a:pt x="70815" y="60686"/>
                </a:cubicBezTo>
                <a:close/>
                <a:moveTo>
                  <a:pt x="434397" y="50595"/>
                </a:moveTo>
                <a:lnTo>
                  <a:pt x="444543" y="50595"/>
                </a:lnTo>
                <a:lnTo>
                  <a:pt x="444543" y="50950"/>
                </a:lnTo>
                <a:cubicBezTo>
                  <a:pt x="502042" y="55571"/>
                  <a:pt x="546812" y="103201"/>
                  <a:pt x="546812" y="161850"/>
                </a:cubicBezTo>
                <a:cubicBezTo>
                  <a:pt x="546812" y="223521"/>
                  <a:pt x="497146" y="273017"/>
                  <a:pt x="435376" y="273017"/>
                </a:cubicBezTo>
                <a:cubicBezTo>
                  <a:pt x="380548" y="273017"/>
                  <a:pt x="335332" y="234007"/>
                  <a:pt x="325808" y="182022"/>
                </a:cubicBezTo>
                <a:lnTo>
                  <a:pt x="325007" y="182022"/>
                </a:lnTo>
                <a:lnTo>
                  <a:pt x="324028" y="172958"/>
                </a:lnTo>
                <a:cubicBezTo>
                  <a:pt x="324028" y="168871"/>
                  <a:pt x="323049" y="165849"/>
                  <a:pt x="323049" y="161850"/>
                </a:cubicBezTo>
                <a:cubicBezTo>
                  <a:pt x="323049" y="100180"/>
                  <a:pt x="372626" y="50595"/>
                  <a:pt x="434397" y="50595"/>
                </a:cubicBezTo>
                <a:close/>
                <a:moveTo>
                  <a:pt x="50644" y="20262"/>
                </a:moveTo>
                <a:cubicBezTo>
                  <a:pt x="44591" y="20262"/>
                  <a:pt x="40497" y="24261"/>
                  <a:pt x="40497" y="30303"/>
                </a:cubicBezTo>
                <a:lnTo>
                  <a:pt x="40497" y="363997"/>
                </a:lnTo>
                <a:lnTo>
                  <a:pt x="222780" y="363997"/>
                </a:lnTo>
                <a:cubicBezTo>
                  <a:pt x="228832" y="363997"/>
                  <a:pt x="232927" y="368085"/>
                  <a:pt x="232927" y="374128"/>
                </a:cubicBezTo>
                <a:lnTo>
                  <a:pt x="232927" y="384259"/>
                </a:lnTo>
                <a:lnTo>
                  <a:pt x="374712" y="384259"/>
                </a:lnTo>
                <a:lnTo>
                  <a:pt x="374712" y="374128"/>
                </a:lnTo>
                <a:cubicBezTo>
                  <a:pt x="374712" y="368085"/>
                  <a:pt x="378718" y="363997"/>
                  <a:pt x="384859" y="363997"/>
                </a:cubicBezTo>
                <a:lnTo>
                  <a:pt x="567142" y="363997"/>
                </a:lnTo>
                <a:lnTo>
                  <a:pt x="567142" y="30303"/>
                </a:lnTo>
                <a:cubicBezTo>
                  <a:pt x="567142" y="24261"/>
                  <a:pt x="563048" y="20262"/>
                  <a:pt x="556995" y="20262"/>
                </a:cubicBezTo>
                <a:close/>
                <a:moveTo>
                  <a:pt x="50644" y="0"/>
                </a:moveTo>
                <a:lnTo>
                  <a:pt x="556995" y="0"/>
                </a:lnTo>
                <a:cubicBezTo>
                  <a:pt x="574173" y="0"/>
                  <a:pt x="587346" y="13152"/>
                  <a:pt x="587346" y="30303"/>
                </a:cubicBezTo>
                <a:lnTo>
                  <a:pt x="587346" y="363997"/>
                </a:lnTo>
                <a:lnTo>
                  <a:pt x="597493" y="363997"/>
                </a:lnTo>
                <a:cubicBezTo>
                  <a:pt x="603545" y="363997"/>
                  <a:pt x="607639" y="368085"/>
                  <a:pt x="607639" y="374128"/>
                </a:cubicBezTo>
                <a:lnTo>
                  <a:pt x="607639" y="404432"/>
                </a:lnTo>
                <a:cubicBezTo>
                  <a:pt x="607639" y="421672"/>
                  <a:pt x="594466" y="434824"/>
                  <a:pt x="577199" y="434824"/>
                </a:cubicBezTo>
                <a:lnTo>
                  <a:pt x="30351" y="434824"/>
                </a:lnTo>
                <a:cubicBezTo>
                  <a:pt x="13173" y="434824"/>
                  <a:pt x="0" y="421672"/>
                  <a:pt x="0" y="404432"/>
                </a:cubicBezTo>
                <a:lnTo>
                  <a:pt x="0" y="374128"/>
                </a:lnTo>
                <a:cubicBezTo>
                  <a:pt x="0" y="368085"/>
                  <a:pt x="4094" y="363997"/>
                  <a:pt x="10146" y="363997"/>
                </a:cubicBezTo>
                <a:lnTo>
                  <a:pt x="20293" y="363997"/>
                </a:lnTo>
                <a:lnTo>
                  <a:pt x="20293" y="30303"/>
                </a:lnTo>
                <a:cubicBezTo>
                  <a:pt x="20293" y="13152"/>
                  <a:pt x="33377" y="0"/>
                  <a:pt x="506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Sḷíḓé">
            <a:extLst>
              <a:ext uri="{FF2B5EF4-FFF2-40B4-BE49-F238E27FC236}">
                <a16:creationId xmlns:a16="http://schemas.microsoft.com/office/drawing/2014/main" id="{405E96EA-D575-427D-AC77-3D809D9697EC}"/>
              </a:ext>
            </a:extLst>
          </p:cNvPr>
          <p:cNvSpPr/>
          <p:nvPr/>
        </p:nvSpPr>
        <p:spPr bwMode="auto">
          <a:xfrm>
            <a:off x="8183751" y="3687326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32" name="ïṧļîḓê">
            <a:extLst>
              <a:ext uri="{FF2B5EF4-FFF2-40B4-BE49-F238E27FC236}">
                <a16:creationId xmlns:a16="http://schemas.microsoft.com/office/drawing/2014/main" id="{A8BAF740-CCD4-479C-B4F1-801B36A55EFC}"/>
              </a:ext>
            </a:extLst>
          </p:cNvPr>
          <p:cNvSpPr txBox="1"/>
          <p:nvPr/>
        </p:nvSpPr>
        <p:spPr bwMode="auto">
          <a:xfrm>
            <a:off x="8183751" y="3274446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0" name="îṣľïḋé">
            <a:extLst>
              <a:ext uri="{FF2B5EF4-FFF2-40B4-BE49-F238E27FC236}">
                <a16:creationId xmlns:a16="http://schemas.microsoft.com/office/drawing/2014/main" id="{B78FA3A8-711B-40EB-960B-62F58CA5DDD5}"/>
              </a:ext>
            </a:extLst>
          </p:cNvPr>
          <p:cNvSpPr/>
          <p:nvPr/>
        </p:nvSpPr>
        <p:spPr bwMode="auto">
          <a:xfrm>
            <a:off x="7694069" y="3435732"/>
            <a:ext cx="461080" cy="324003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S1îḋè">
            <a:extLst>
              <a:ext uri="{FF2B5EF4-FFF2-40B4-BE49-F238E27FC236}">
                <a16:creationId xmlns:a16="http://schemas.microsoft.com/office/drawing/2014/main" id="{94D33684-6A13-487F-93BF-97E6C659EDEF}"/>
              </a:ext>
            </a:extLst>
          </p:cNvPr>
          <p:cNvSpPr/>
          <p:nvPr/>
        </p:nvSpPr>
        <p:spPr bwMode="auto">
          <a:xfrm>
            <a:off x="8183751" y="2874956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8" name="íŝ1iḍê">
            <a:extLst>
              <a:ext uri="{FF2B5EF4-FFF2-40B4-BE49-F238E27FC236}">
                <a16:creationId xmlns:a16="http://schemas.microsoft.com/office/drawing/2014/main" id="{26E9ACC4-202F-47D7-BD3D-4257E64823A7}"/>
              </a:ext>
            </a:extLst>
          </p:cNvPr>
          <p:cNvSpPr txBox="1"/>
          <p:nvPr/>
        </p:nvSpPr>
        <p:spPr bwMode="auto">
          <a:xfrm>
            <a:off x="8183751" y="2462076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4"/>
                </a:solidFill>
              </a:rPr>
              <a:t>Text here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  <p:sp>
        <p:nvSpPr>
          <p:cNvPr id="26" name="iṡlîde">
            <a:extLst>
              <a:ext uri="{FF2B5EF4-FFF2-40B4-BE49-F238E27FC236}">
                <a16:creationId xmlns:a16="http://schemas.microsoft.com/office/drawing/2014/main" id="{EA5D2434-0601-48C8-A6EB-F595575ADD09}"/>
              </a:ext>
            </a:extLst>
          </p:cNvPr>
          <p:cNvSpPr/>
          <p:nvPr/>
        </p:nvSpPr>
        <p:spPr bwMode="auto">
          <a:xfrm>
            <a:off x="7694069" y="2618998"/>
            <a:ext cx="461080" cy="332731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šḻïḑe">
            <a:extLst>
              <a:ext uri="{FF2B5EF4-FFF2-40B4-BE49-F238E27FC236}">
                <a16:creationId xmlns:a16="http://schemas.microsoft.com/office/drawing/2014/main" id="{6268F1BA-B80B-437C-8E2D-6B04860E804E}"/>
              </a:ext>
            </a:extLst>
          </p:cNvPr>
          <p:cNvSpPr/>
          <p:nvPr/>
        </p:nvSpPr>
        <p:spPr bwMode="auto">
          <a:xfrm>
            <a:off x="8183751" y="1988380"/>
            <a:ext cx="3312849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/>
              <a:t>When you copy &amp; paste, choose "keep text only" option.</a:t>
            </a:r>
          </a:p>
        </p:txBody>
      </p:sp>
      <p:sp>
        <p:nvSpPr>
          <p:cNvPr id="24" name="iṡlíḋé">
            <a:extLst>
              <a:ext uri="{FF2B5EF4-FFF2-40B4-BE49-F238E27FC236}">
                <a16:creationId xmlns:a16="http://schemas.microsoft.com/office/drawing/2014/main" id="{1D1AB595-235A-475A-B34D-388BC8A7BF93}"/>
              </a:ext>
            </a:extLst>
          </p:cNvPr>
          <p:cNvSpPr txBox="1"/>
          <p:nvPr/>
        </p:nvSpPr>
        <p:spPr bwMode="auto">
          <a:xfrm>
            <a:off x="8183751" y="1575500"/>
            <a:ext cx="3312849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5"/>
                </a:solidFill>
              </a:rPr>
              <a:t>Text here</a:t>
            </a:r>
            <a:endParaRPr lang="zh-CN" altLang="en-US" sz="1800" b="1" dirty="0">
              <a:solidFill>
                <a:schemeClr val="accent5"/>
              </a:solidFill>
            </a:endParaRPr>
          </a:p>
        </p:txBody>
      </p:sp>
      <p:sp>
        <p:nvSpPr>
          <p:cNvPr id="22" name="ïṥḷïḍê">
            <a:extLst>
              <a:ext uri="{FF2B5EF4-FFF2-40B4-BE49-F238E27FC236}">
                <a16:creationId xmlns:a16="http://schemas.microsoft.com/office/drawing/2014/main" id="{1C38939E-F990-42E2-AA7B-26F0F91BF1B7}"/>
              </a:ext>
            </a:extLst>
          </p:cNvPr>
          <p:cNvSpPr/>
          <p:nvPr/>
        </p:nvSpPr>
        <p:spPr bwMode="auto">
          <a:xfrm>
            <a:off x="7694069" y="1668551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śḷiďê">
            <a:extLst>
              <a:ext uri="{FF2B5EF4-FFF2-40B4-BE49-F238E27FC236}">
                <a16:creationId xmlns:a16="http://schemas.microsoft.com/office/drawing/2014/main" id="{C96A5EB8-A535-49DB-AA9C-9DEBA604F915}"/>
              </a:ext>
            </a:extLst>
          </p:cNvPr>
          <p:cNvSpPr txBox="1"/>
          <p:nvPr/>
        </p:nvSpPr>
        <p:spPr>
          <a:xfrm>
            <a:off x="780891" y="1337279"/>
            <a:ext cx="3429666" cy="2064588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 dirty="0"/>
              <a:t>Adjust the spacing to adapt to Chinese typesetting, use the reference line in PPT.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266201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531" y="1765298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531" y="2717085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3446585" y="2272130"/>
            <a:ext cx="850578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9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C4A75-426C-4CB9-8F02-42ED26C7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89BD9C-2005-40C0-A3D0-08F31AEF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AA6F2A-AD68-432F-93C7-A2078CAF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ïsḷiḑê">
            <a:extLst>
              <a:ext uri="{FF2B5EF4-FFF2-40B4-BE49-F238E27FC236}">
                <a16:creationId xmlns:a16="http://schemas.microsoft.com/office/drawing/2014/main" id="{168F82A1-509F-43F2-8829-064D9091E882}"/>
              </a:ext>
            </a:extLst>
          </p:cNvPr>
          <p:cNvSpPr/>
          <p:nvPr/>
        </p:nvSpPr>
        <p:spPr bwMode="blackWhite">
          <a:xfrm>
            <a:off x="669925" y="1916832"/>
            <a:ext cx="5137150" cy="1254512"/>
          </a:xfrm>
          <a:custGeom>
            <a:avLst/>
            <a:gdLst>
              <a:gd name="T0" fmla="*/ 0 w 3559"/>
              <a:gd name="T1" fmla="*/ 496 h 896"/>
              <a:gd name="T2" fmla="*/ 2943 w 3559"/>
              <a:gd name="T3" fmla="*/ 496 h 896"/>
              <a:gd name="T4" fmla="*/ 2663 w 3559"/>
              <a:gd name="T5" fmla="*/ 0 h 896"/>
              <a:gd name="T6" fmla="*/ 3063 w 3559"/>
              <a:gd name="T7" fmla="*/ 0 h 896"/>
              <a:gd name="T8" fmla="*/ 3558 w 3559"/>
              <a:gd name="T9" fmla="*/ 895 h 896"/>
              <a:gd name="T10" fmla="*/ 0 w 3559"/>
              <a:gd name="T11" fmla="*/ 895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9" h="896">
                <a:moveTo>
                  <a:pt x="0" y="496"/>
                </a:moveTo>
                <a:lnTo>
                  <a:pt x="2943" y="496"/>
                </a:lnTo>
                <a:lnTo>
                  <a:pt x="2663" y="0"/>
                </a:lnTo>
                <a:lnTo>
                  <a:pt x="3063" y="0"/>
                </a:lnTo>
                <a:lnTo>
                  <a:pt x="3558" y="895"/>
                </a:lnTo>
                <a:lnTo>
                  <a:pt x="0" y="895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S1ïḋe">
            <a:extLst>
              <a:ext uri="{FF2B5EF4-FFF2-40B4-BE49-F238E27FC236}">
                <a16:creationId xmlns:a16="http://schemas.microsoft.com/office/drawing/2014/main" id="{667BAFA9-C4BC-410E-B2C3-81DE58CE5A0D}"/>
              </a:ext>
            </a:extLst>
          </p:cNvPr>
          <p:cNvSpPr/>
          <p:nvPr/>
        </p:nvSpPr>
        <p:spPr bwMode="blackWhite">
          <a:xfrm>
            <a:off x="669925" y="4000275"/>
            <a:ext cx="5137150" cy="1254512"/>
          </a:xfrm>
          <a:custGeom>
            <a:avLst/>
            <a:gdLst>
              <a:gd name="T0" fmla="*/ 0 w 3559"/>
              <a:gd name="T1" fmla="*/ 399 h 896"/>
              <a:gd name="T2" fmla="*/ 2943 w 3559"/>
              <a:gd name="T3" fmla="*/ 399 h 896"/>
              <a:gd name="T4" fmla="*/ 2687 w 3559"/>
              <a:gd name="T5" fmla="*/ 895 h 896"/>
              <a:gd name="T6" fmla="*/ 3087 w 3559"/>
              <a:gd name="T7" fmla="*/ 895 h 896"/>
              <a:gd name="T8" fmla="*/ 3558 w 3559"/>
              <a:gd name="T9" fmla="*/ 0 h 896"/>
              <a:gd name="T10" fmla="*/ 0 w 3559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9" h="896">
                <a:moveTo>
                  <a:pt x="0" y="399"/>
                </a:moveTo>
                <a:lnTo>
                  <a:pt x="2943" y="399"/>
                </a:lnTo>
                <a:lnTo>
                  <a:pt x="2687" y="895"/>
                </a:lnTo>
                <a:lnTo>
                  <a:pt x="3087" y="895"/>
                </a:lnTo>
                <a:lnTo>
                  <a:pt x="3558" y="0"/>
                </a:lnTo>
                <a:lnTo>
                  <a:pt x="0" y="0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işḷíḑé">
            <a:extLst>
              <a:ext uri="{FF2B5EF4-FFF2-40B4-BE49-F238E27FC236}">
                <a16:creationId xmlns:a16="http://schemas.microsoft.com/office/drawing/2014/main" id="{D30B9E66-8AE4-40B8-B780-1C92A49B00E5}"/>
              </a:ext>
            </a:extLst>
          </p:cNvPr>
          <p:cNvSpPr/>
          <p:nvPr/>
        </p:nvSpPr>
        <p:spPr bwMode="blackWhite">
          <a:xfrm>
            <a:off x="669925" y="1916832"/>
            <a:ext cx="6153150" cy="3337955"/>
          </a:xfrm>
          <a:custGeom>
            <a:avLst/>
            <a:gdLst>
              <a:gd name="T0" fmla="*/ 0 w 4263"/>
              <a:gd name="T1" fmla="*/ 1388271 h 2383"/>
              <a:gd name="T2" fmla="*/ 5411816 w 4263"/>
              <a:gd name="T3" fmla="*/ 1388271 h 2383"/>
              <a:gd name="T4" fmla="*/ 4628186 w 4263"/>
              <a:gd name="T5" fmla="*/ 0 h 2383"/>
              <a:gd name="T6" fmla="*/ 5238638 w 4263"/>
              <a:gd name="T7" fmla="*/ 0 h 2383"/>
              <a:gd name="T8" fmla="*/ 6150711 w 4263"/>
              <a:gd name="T9" fmla="*/ 1690861 h 2383"/>
              <a:gd name="T10" fmla="*/ 5238638 w 4263"/>
              <a:gd name="T11" fmla="*/ 3336894 h 2383"/>
              <a:gd name="T12" fmla="*/ 4696014 w 4263"/>
              <a:gd name="T13" fmla="*/ 3336894 h 2383"/>
              <a:gd name="T14" fmla="*/ 5446452 w 4263"/>
              <a:gd name="T15" fmla="*/ 1948623 h 2383"/>
              <a:gd name="T16" fmla="*/ 0 w 4263"/>
              <a:gd name="T17" fmla="*/ 1948623 h 23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63"/>
              <a:gd name="T28" fmla="*/ 0 h 2383"/>
              <a:gd name="T29" fmla="*/ 4263 w 4263"/>
              <a:gd name="T30" fmla="*/ 2383 h 23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63" h="2383">
                <a:moveTo>
                  <a:pt x="0" y="991"/>
                </a:moveTo>
                <a:lnTo>
                  <a:pt x="3750" y="991"/>
                </a:lnTo>
                <a:lnTo>
                  <a:pt x="3207" y="0"/>
                </a:lnTo>
                <a:lnTo>
                  <a:pt x="3630" y="0"/>
                </a:lnTo>
                <a:lnTo>
                  <a:pt x="4262" y="1207"/>
                </a:lnTo>
                <a:lnTo>
                  <a:pt x="3630" y="2382"/>
                </a:lnTo>
                <a:lnTo>
                  <a:pt x="3254" y="2382"/>
                </a:lnTo>
                <a:lnTo>
                  <a:pt x="3774" y="1391"/>
                </a:lnTo>
                <a:lnTo>
                  <a:pt x="0" y="1391"/>
                </a:lnTo>
              </a:path>
            </a:pathLst>
          </a:custGeom>
          <a:solidFill>
            <a:schemeClr val="accent1"/>
          </a:solidFill>
          <a:ln w="12700" cap="flat" cmpd="sng">
            <a:noFill/>
            <a:beve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ṣlîḓe">
            <a:extLst>
              <a:ext uri="{FF2B5EF4-FFF2-40B4-BE49-F238E27FC236}">
                <a16:creationId xmlns:a16="http://schemas.microsoft.com/office/drawing/2014/main" id="{418D1787-17E4-45F2-8915-05ED4C2C75AA}"/>
              </a:ext>
            </a:extLst>
          </p:cNvPr>
          <p:cNvSpPr txBox="1"/>
          <p:nvPr/>
        </p:nvSpPr>
        <p:spPr>
          <a:xfrm>
            <a:off x="2469232" y="2619248"/>
            <a:ext cx="1538536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ísḻiḋé">
            <a:extLst>
              <a:ext uri="{FF2B5EF4-FFF2-40B4-BE49-F238E27FC236}">
                <a16:creationId xmlns:a16="http://schemas.microsoft.com/office/drawing/2014/main" id="{CE0E074D-B5C6-443D-94A5-F5159444B67B}"/>
              </a:ext>
            </a:extLst>
          </p:cNvPr>
          <p:cNvSpPr txBox="1"/>
          <p:nvPr/>
        </p:nvSpPr>
        <p:spPr>
          <a:xfrm>
            <a:off x="2469232" y="3324949"/>
            <a:ext cx="1538536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íşlíde">
            <a:extLst>
              <a:ext uri="{FF2B5EF4-FFF2-40B4-BE49-F238E27FC236}">
                <a16:creationId xmlns:a16="http://schemas.microsoft.com/office/drawing/2014/main" id="{E02F7B71-68E9-4C90-B45E-1760F8C4A550}"/>
              </a:ext>
            </a:extLst>
          </p:cNvPr>
          <p:cNvSpPr txBox="1"/>
          <p:nvPr/>
        </p:nvSpPr>
        <p:spPr>
          <a:xfrm>
            <a:off x="2469232" y="4010749"/>
            <a:ext cx="1538536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íṡļidê">
            <a:extLst>
              <a:ext uri="{FF2B5EF4-FFF2-40B4-BE49-F238E27FC236}">
                <a16:creationId xmlns:a16="http://schemas.microsoft.com/office/drawing/2014/main" id="{D664E917-82E9-427C-ABCF-65F5A737456D}"/>
              </a:ext>
            </a:extLst>
          </p:cNvPr>
          <p:cNvSpPr/>
          <p:nvPr/>
        </p:nvSpPr>
        <p:spPr bwMode="auto">
          <a:xfrm>
            <a:off x="767408" y="1935259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0" name="îṧļídè">
            <a:extLst>
              <a:ext uri="{FF2B5EF4-FFF2-40B4-BE49-F238E27FC236}">
                <a16:creationId xmlns:a16="http://schemas.microsoft.com/office/drawing/2014/main" id="{B2671D2C-CC49-44DE-B7F2-FA23ABA48D62}"/>
              </a:ext>
            </a:extLst>
          </p:cNvPr>
          <p:cNvSpPr txBox="1"/>
          <p:nvPr/>
        </p:nvSpPr>
        <p:spPr bwMode="auto">
          <a:xfrm>
            <a:off x="767408" y="1584120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17" name="ïśļîďè">
            <a:extLst>
              <a:ext uri="{FF2B5EF4-FFF2-40B4-BE49-F238E27FC236}">
                <a16:creationId xmlns:a16="http://schemas.microsoft.com/office/drawing/2014/main" id="{7D0EFFBF-7D79-40FB-BE5D-3D2794DCE7D9}"/>
              </a:ext>
            </a:extLst>
          </p:cNvPr>
          <p:cNvSpPr/>
          <p:nvPr/>
        </p:nvSpPr>
        <p:spPr bwMode="auto">
          <a:xfrm>
            <a:off x="767408" y="4978670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18" name="ïṡľïḑé">
            <a:extLst>
              <a:ext uri="{FF2B5EF4-FFF2-40B4-BE49-F238E27FC236}">
                <a16:creationId xmlns:a16="http://schemas.microsoft.com/office/drawing/2014/main" id="{7E58A3C5-C91A-431A-B14C-E2BF7B5C9D8B}"/>
              </a:ext>
            </a:extLst>
          </p:cNvPr>
          <p:cNvSpPr txBox="1"/>
          <p:nvPr/>
        </p:nvSpPr>
        <p:spPr bwMode="auto">
          <a:xfrm>
            <a:off x="767408" y="4627531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z="1800" b="1" dirty="0"/>
              <a:t>Text here</a:t>
            </a:r>
            <a:endParaRPr lang="zh-CN" altLang="en-US" sz="1800" b="1" dirty="0"/>
          </a:p>
        </p:txBody>
      </p:sp>
      <p:sp>
        <p:nvSpPr>
          <p:cNvPr id="14" name="ïšḷîḍè">
            <a:extLst>
              <a:ext uri="{FF2B5EF4-FFF2-40B4-BE49-F238E27FC236}">
                <a16:creationId xmlns:a16="http://schemas.microsoft.com/office/drawing/2014/main" id="{A287B9D5-E3D1-44BC-B000-29B8CC3159EA}"/>
              </a:ext>
            </a:extLst>
          </p:cNvPr>
          <p:cNvSpPr/>
          <p:nvPr/>
        </p:nvSpPr>
        <p:spPr bwMode="auto">
          <a:xfrm>
            <a:off x="7626000" y="1125537"/>
            <a:ext cx="4566000" cy="5018087"/>
          </a:xfrm>
          <a:prstGeom prst="rect">
            <a:avLst/>
          </a:prstGeom>
          <a:blipFill>
            <a:blip r:embed="rId3"/>
            <a:stretch>
              <a:fillRect l="-34575" t="57" r="-35309" b="-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5" name="ïšḻîďe">
            <a:extLst>
              <a:ext uri="{FF2B5EF4-FFF2-40B4-BE49-F238E27FC236}">
                <a16:creationId xmlns:a16="http://schemas.microsoft.com/office/drawing/2014/main" id="{D3B393D8-9C5F-42B1-8BEA-A84CF562BB77}"/>
              </a:ext>
            </a:extLst>
          </p:cNvPr>
          <p:cNvSpPr/>
          <p:nvPr/>
        </p:nvSpPr>
        <p:spPr bwMode="auto">
          <a:xfrm>
            <a:off x="7626000" y="2385659"/>
            <a:ext cx="4583832" cy="2400300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6" name="iṩľiďê">
            <a:extLst>
              <a:ext uri="{FF2B5EF4-FFF2-40B4-BE49-F238E27FC236}">
                <a16:creationId xmlns:a16="http://schemas.microsoft.com/office/drawing/2014/main" id="{E0B91E1D-D31D-460D-903A-4D2D40C01DAC}"/>
              </a:ext>
            </a:extLst>
          </p:cNvPr>
          <p:cNvSpPr txBox="1"/>
          <p:nvPr/>
        </p:nvSpPr>
        <p:spPr>
          <a:xfrm>
            <a:off x="7745977" y="2753309"/>
            <a:ext cx="3774511" cy="1665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Unified fonts make reading more fluent.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b="1" dirty="0">
                <a:solidFill>
                  <a:schemeClr val="bg1"/>
                </a:solidFill>
              </a:rPr>
              <a:t>Theme color makes PPT more convenient to change.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Adjust the spacing to adapt to Chinese typesetting, use the reference line in PPT.</a:t>
            </a:r>
            <a:endParaRPr lang="en-US" altLang="zh-CN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11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CB46D-F4C3-4CF6-AF3C-ADF652E3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FE849B-C499-4636-8185-2EDA75CE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45890E-1BC1-43F4-A12E-E6CB64D5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2D4C2DE7-612C-4EFE-B0ED-54BAB407ABE7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395587" y="4393579"/>
            <a:ext cx="214850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ślíḓê">
            <a:extLst>
              <a:ext uri="{FF2B5EF4-FFF2-40B4-BE49-F238E27FC236}">
                <a16:creationId xmlns:a16="http://schemas.microsoft.com/office/drawing/2014/main" id="{EF05B2DD-CD63-4402-9A40-F44226F1DA96}"/>
              </a:ext>
            </a:extLst>
          </p:cNvPr>
          <p:cNvSpPr txBox="1"/>
          <p:nvPr/>
        </p:nvSpPr>
        <p:spPr>
          <a:xfrm>
            <a:off x="671512" y="2803577"/>
            <a:ext cx="3456421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36" name="î$lïḍé">
            <a:extLst>
              <a:ext uri="{FF2B5EF4-FFF2-40B4-BE49-F238E27FC236}">
                <a16:creationId xmlns:a16="http://schemas.microsoft.com/office/drawing/2014/main" id="{E60CF1F2-D9BC-46BB-BCF0-E5E9FAE1AA17}"/>
              </a:ext>
            </a:extLst>
          </p:cNvPr>
          <p:cNvSpPr txBox="1"/>
          <p:nvPr/>
        </p:nvSpPr>
        <p:spPr>
          <a:xfrm>
            <a:off x="786001" y="2415876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7" name="ís1ïḍé">
            <a:extLst>
              <a:ext uri="{FF2B5EF4-FFF2-40B4-BE49-F238E27FC236}">
                <a16:creationId xmlns:a16="http://schemas.microsoft.com/office/drawing/2014/main" id="{383B5544-86A2-411C-8F3E-4A61C9129541}"/>
              </a:ext>
            </a:extLst>
          </p:cNvPr>
          <p:cNvSpPr txBox="1"/>
          <p:nvPr/>
        </p:nvSpPr>
        <p:spPr>
          <a:xfrm>
            <a:off x="787885" y="2239156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8" name="iślîḑe">
            <a:extLst>
              <a:ext uri="{FF2B5EF4-FFF2-40B4-BE49-F238E27FC236}">
                <a16:creationId xmlns:a16="http://schemas.microsoft.com/office/drawing/2014/main" id="{A1D04EF3-2551-42D6-AF16-B9F906510920}"/>
              </a:ext>
            </a:extLst>
          </p:cNvPr>
          <p:cNvSpPr txBox="1"/>
          <p:nvPr/>
        </p:nvSpPr>
        <p:spPr>
          <a:xfrm>
            <a:off x="1193149" y="1994462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2018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3" name="ïṩlídê">
            <a:extLst>
              <a:ext uri="{FF2B5EF4-FFF2-40B4-BE49-F238E27FC236}">
                <a16:creationId xmlns:a16="http://schemas.microsoft.com/office/drawing/2014/main" id="{CF189F70-4997-46FB-B3D3-8977790D478A}"/>
              </a:ext>
            </a:extLst>
          </p:cNvPr>
          <p:cNvSpPr/>
          <p:nvPr/>
        </p:nvSpPr>
        <p:spPr>
          <a:xfrm>
            <a:off x="786001" y="1994461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4" name="iŝlíḋè">
            <a:extLst>
              <a:ext uri="{FF2B5EF4-FFF2-40B4-BE49-F238E27FC236}">
                <a16:creationId xmlns:a16="http://schemas.microsoft.com/office/drawing/2014/main" id="{DF242DDD-17C5-41AA-A109-B43D78DF97CE}"/>
              </a:ext>
            </a:extLst>
          </p:cNvPr>
          <p:cNvSpPr/>
          <p:nvPr/>
        </p:nvSpPr>
        <p:spPr>
          <a:xfrm>
            <a:off x="786000" y="1994461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" name="ïš1iḑè">
            <a:extLst>
              <a:ext uri="{FF2B5EF4-FFF2-40B4-BE49-F238E27FC236}">
                <a16:creationId xmlns:a16="http://schemas.microsoft.com/office/drawing/2014/main" id="{8271E23D-7648-4215-A553-3FDDCDB5FBEC}"/>
              </a:ext>
            </a:extLst>
          </p:cNvPr>
          <p:cNvSpPr/>
          <p:nvPr/>
        </p:nvSpPr>
        <p:spPr>
          <a:xfrm>
            <a:off x="1608375" y="2112051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D16B3DD-A2A3-408D-8422-462096DB8CCC}"/>
              </a:ext>
            </a:extLst>
          </p:cNvPr>
          <p:cNvCxnSpPr/>
          <p:nvPr/>
        </p:nvCxnSpPr>
        <p:spPr>
          <a:xfrm>
            <a:off x="4656000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$lîdê">
            <a:extLst>
              <a:ext uri="{FF2B5EF4-FFF2-40B4-BE49-F238E27FC236}">
                <a16:creationId xmlns:a16="http://schemas.microsoft.com/office/drawing/2014/main" id="{F4EA5F8F-F417-4BBC-A445-9D4A7A5F7B2B}"/>
              </a:ext>
            </a:extLst>
          </p:cNvPr>
          <p:cNvSpPr/>
          <p:nvPr/>
        </p:nvSpPr>
        <p:spPr>
          <a:xfrm>
            <a:off x="6073055" y="3840540"/>
            <a:ext cx="1106082" cy="1106078"/>
          </a:xfrm>
          <a:prstGeom prst="ellipse">
            <a:avLst/>
          </a:prstGeom>
          <a:blipFill>
            <a:blip r:embed="rId3"/>
            <a:stretch>
              <a:fillRect l="-21298" t="3987" r="-33280" b="-3987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1" name="íSļïdé">
            <a:extLst>
              <a:ext uri="{FF2B5EF4-FFF2-40B4-BE49-F238E27FC236}">
                <a16:creationId xmlns:a16="http://schemas.microsoft.com/office/drawing/2014/main" id="{F40319D6-84A4-47BE-BAD3-27F84559327D}"/>
              </a:ext>
            </a:extLst>
          </p:cNvPr>
          <p:cNvSpPr/>
          <p:nvPr/>
        </p:nvSpPr>
        <p:spPr>
          <a:xfrm>
            <a:off x="7043378" y="4217472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íṩļiḑè">
            <a:extLst>
              <a:ext uri="{FF2B5EF4-FFF2-40B4-BE49-F238E27FC236}">
                <a16:creationId xmlns:a16="http://schemas.microsoft.com/office/drawing/2014/main" id="{2562F5FB-7070-4149-BD81-D0EEC0F809E8}"/>
              </a:ext>
            </a:extLst>
          </p:cNvPr>
          <p:cNvSpPr/>
          <p:nvPr/>
        </p:nvSpPr>
        <p:spPr>
          <a:xfrm>
            <a:off x="9544093" y="3840540"/>
            <a:ext cx="1106082" cy="1106078"/>
          </a:xfrm>
          <a:prstGeom prst="ellipse">
            <a:avLst/>
          </a:prstGeom>
          <a:blipFill>
            <a:blip r:embed="rId4"/>
            <a:stretch>
              <a:fillRect l="-17695" t="3987" r="-36883" b="-3987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3" name="ïṩlíḓé">
            <a:extLst>
              <a:ext uri="{FF2B5EF4-FFF2-40B4-BE49-F238E27FC236}">
                <a16:creationId xmlns:a16="http://schemas.microsoft.com/office/drawing/2014/main" id="{1C71B7F0-9BFD-4EC7-9C43-1AF73842EEEE}"/>
              </a:ext>
            </a:extLst>
          </p:cNvPr>
          <p:cNvSpPr/>
          <p:nvPr/>
        </p:nvSpPr>
        <p:spPr>
          <a:xfrm>
            <a:off x="9921029" y="3633787"/>
            <a:ext cx="352208" cy="3522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íšḷïďé">
            <a:extLst>
              <a:ext uri="{FF2B5EF4-FFF2-40B4-BE49-F238E27FC236}">
                <a16:creationId xmlns:a16="http://schemas.microsoft.com/office/drawing/2014/main" id="{F56A8795-3987-400F-8475-466ED4C7F603}"/>
              </a:ext>
            </a:extLst>
          </p:cNvPr>
          <p:cNvSpPr/>
          <p:nvPr/>
        </p:nvSpPr>
        <p:spPr bwMode="auto">
          <a:xfrm>
            <a:off x="5188124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31" name="îşļïḓè">
            <a:extLst>
              <a:ext uri="{FF2B5EF4-FFF2-40B4-BE49-F238E27FC236}">
                <a16:creationId xmlns:a16="http://schemas.microsoft.com/office/drawing/2014/main" id="{929586CC-A2D0-4C70-AEAF-C14E9403809D}"/>
              </a:ext>
            </a:extLst>
          </p:cNvPr>
          <p:cNvSpPr txBox="1"/>
          <p:nvPr/>
        </p:nvSpPr>
        <p:spPr bwMode="auto">
          <a:xfrm>
            <a:off x="5188124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8" name="îṡľíḓê">
            <a:extLst>
              <a:ext uri="{FF2B5EF4-FFF2-40B4-BE49-F238E27FC236}">
                <a16:creationId xmlns:a16="http://schemas.microsoft.com/office/drawing/2014/main" id="{7CC9D21B-B703-4FF0-92E9-681CA2D0C8D4}"/>
              </a:ext>
            </a:extLst>
          </p:cNvPr>
          <p:cNvSpPr/>
          <p:nvPr/>
        </p:nvSpPr>
        <p:spPr bwMode="auto">
          <a:xfrm>
            <a:off x="8659161" y="5533168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9" name="í$ḷîdê">
            <a:extLst>
              <a:ext uri="{FF2B5EF4-FFF2-40B4-BE49-F238E27FC236}">
                <a16:creationId xmlns:a16="http://schemas.microsoft.com/office/drawing/2014/main" id="{FE5BE1DF-DC83-4E4C-B563-497CD00ED125}"/>
              </a:ext>
            </a:extLst>
          </p:cNvPr>
          <p:cNvSpPr txBox="1"/>
          <p:nvPr/>
        </p:nvSpPr>
        <p:spPr bwMode="auto">
          <a:xfrm>
            <a:off x="8659161" y="5113933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6" name="îṧlïḍe">
            <a:extLst>
              <a:ext uri="{FF2B5EF4-FFF2-40B4-BE49-F238E27FC236}">
                <a16:creationId xmlns:a16="http://schemas.microsoft.com/office/drawing/2014/main" id="{F4A851A6-B5CE-4C86-8BAC-16131D91B226}"/>
              </a:ext>
            </a:extLst>
          </p:cNvPr>
          <p:cNvSpPr/>
          <p:nvPr/>
        </p:nvSpPr>
        <p:spPr>
          <a:xfrm>
            <a:off x="6073055" y="2178828"/>
            <a:ext cx="1106082" cy="1106078"/>
          </a:xfrm>
          <a:prstGeom prst="ellipse">
            <a:avLst/>
          </a:prstGeom>
          <a:blipFill>
            <a:blip r:embed="rId5"/>
            <a:stretch>
              <a:fillRect l="-21298" t="2262" r="-33280" b="-226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7" name="iṩľîde">
            <a:extLst>
              <a:ext uri="{FF2B5EF4-FFF2-40B4-BE49-F238E27FC236}">
                <a16:creationId xmlns:a16="http://schemas.microsoft.com/office/drawing/2014/main" id="{49804781-28C1-49E7-B591-A8FE2BC55F3E}"/>
              </a:ext>
            </a:extLst>
          </p:cNvPr>
          <p:cNvSpPr/>
          <p:nvPr/>
        </p:nvSpPr>
        <p:spPr>
          <a:xfrm>
            <a:off x="7043378" y="2555760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iṣ1iḍe">
            <a:extLst>
              <a:ext uri="{FF2B5EF4-FFF2-40B4-BE49-F238E27FC236}">
                <a16:creationId xmlns:a16="http://schemas.microsoft.com/office/drawing/2014/main" id="{FFB4D3F8-AB03-4D2C-8832-3AD98A611AAE}"/>
              </a:ext>
            </a:extLst>
          </p:cNvPr>
          <p:cNvSpPr/>
          <p:nvPr/>
        </p:nvSpPr>
        <p:spPr>
          <a:xfrm>
            <a:off x="9544093" y="2178828"/>
            <a:ext cx="1106082" cy="1106078"/>
          </a:xfrm>
          <a:prstGeom prst="ellipse">
            <a:avLst/>
          </a:prstGeom>
          <a:blipFill>
            <a:blip r:embed="rId6"/>
            <a:stretch>
              <a:fillRect l="-17695" t="2262" r="-36883" b="-2262"/>
            </a:stretch>
          </a:blipFill>
          <a:ln w="508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9" name="ïṩḷiḑe">
            <a:extLst>
              <a:ext uri="{FF2B5EF4-FFF2-40B4-BE49-F238E27FC236}">
                <a16:creationId xmlns:a16="http://schemas.microsoft.com/office/drawing/2014/main" id="{4062A6A1-2873-4FF1-84FE-17527F24584E}"/>
              </a:ext>
            </a:extLst>
          </p:cNvPr>
          <p:cNvSpPr/>
          <p:nvPr/>
        </p:nvSpPr>
        <p:spPr>
          <a:xfrm>
            <a:off x="9311056" y="2555760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E39FE79-1059-488E-B8AD-94B25EA96993}"/>
              </a:ext>
            </a:extLst>
          </p:cNvPr>
          <p:cNvCxnSpPr>
            <a:stCxn id="17" idx="6"/>
            <a:endCxn id="19" idx="2"/>
          </p:cNvCxnSpPr>
          <p:nvPr/>
        </p:nvCxnSpPr>
        <p:spPr>
          <a:xfrm>
            <a:off x="7395586" y="2731866"/>
            <a:ext cx="191547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48CA3BD-3C9B-4BD2-9647-8ECE4BC97109}"/>
              </a:ext>
            </a:extLst>
          </p:cNvPr>
          <p:cNvCxnSpPr>
            <a:cxnSpLocks/>
            <a:stCxn id="18" idx="4"/>
            <a:endCxn id="13" idx="0"/>
          </p:cNvCxnSpPr>
          <p:nvPr/>
        </p:nvCxnSpPr>
        <p:spPr>
          <a:xfrm flipH="1">
            <a:off x="10097133" y="3284906"/>
            <a:ext cx="1" cy="34888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ïṡļídé">
            <a:extLst>
              <a:ext uri="{FF2B5EF4-FFF2-40B4-BE49-F238E27FC236}">
                <a16:creationId xmlns:a16="http://schemas.microsoft.com/office/drawing/2014/main" id="{E7C4F69D-C28B-4080-87C0-326536A9CE28}"/>
              </a:ext>
            </a:extLst>
          </p:cNvPr>
          <p:cNvSpPr/>
          <p:nvPr/>
        </p:nvSpPr>
        <p:spPr bwMode="auto">
          <a:xfrm>
            <a:off x="5188124" y="156329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7" name="ïṧḻïḋe">
            <a:extLst>
              <a:ext uri="{FF2B5EF4-FFF2-40B4-BE49-F238E27FC236}">
                <a16:creationId xmlns:a16="http://schemas.microsoft.com/office/drawing/2014/main" id="{7E7AE5F2-0008-4ADB-87B0-F5790653E576}"/>
              </a:ext>
            </a:extLst>
          </p:cNvPr>
          <p:cNvSpPr txBox="1"/>
          <p:nvPr/>
        </p:nvSpPr>
        <p:spPr bwMode="auto">
          <a:xfrm>
            <a:off x="5188124" y="114406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4" name="íṧļíďe">
            <a:extLst>
              <a:ext uri="{FF2B5EF4-FFF2-40B4-BE49-F238E27FC236}">
                <a16:creationId xmlns:a16="http://schemas.microsoft.com/office/drawing/2014/main" id="{5814A8B7-4AD2-460E-93B8-1513AC7D42B1}"/>
              </a:ext>
            </a:extLst>
          </p:cNvPr>
          <p:cNvSpPr/>
          <p:nvPr/>
        </p:nvSpPr>
        <p:spPr bwMode="auto">
          <a:xfrm>
            <a:off x="8659161" y="1563297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Supporting text here.</a:t>
            </a:r>
          </a:p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800" dirty="0"/>
              <a:t>Copy paste fonts. Choose the only option to retain text.</a:t>
            </a:r>
          </a:p>
        </p:txBody>
      </p:sp>
      <p:sp>
        <p:nvSpPr>
          <p:cNvPr id="25" name="ïSľíḍe">
            <a:extLst>
              <a:ext uri="{FF2B5EF4-FFF2-40B4-BE49-F238E27FC236}">
                <a16:creationId xmlns:a16="http://schemas.microsoft.com/office/drawing/2014/main" id="{CD3FFA25-CB8E-47EE-9D05-5C0BDD07A4CB}"/>
              </a:ext>
            </a:extLst>
          </p:cNvPr>
          <p:cNvSpPr txBox="1"/>
          <p:nvPr/>
        </p:nvSpPr>
        <p:spPr bwMode="auto">
          <a:xfrm>
            <a:off x="8659161" y="1144062"/>
            <a:ext cx="2875945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accent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541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06143B-014C-46FB-8462-9C71A7B7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5405EF3-81A7-4FEB-81D7-03BB70FB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11178A-017A-4076-B690-620CE756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išḷîdê">
            <a:extLst>
              <a:ext uri="{FF2B5EF4-FFF2-40B4-BE49-F238E27FC236}">
                <a16:creationId xmlns:a16="http://schemas.microsoft.com/office/drawing/2014/main" id="{FF6C70EA-239C-4FE8-AAA3-C3E2FBEFEDC3}"/>
              </a:ext>
            </a:extLst>
          </p:cNvPr>
          <p:cNvSpPr/>
          <p:nvPr/>
        </p:nvSpPr>
        <p:spPr bwMode="auto">
          <a:xfrm>
            <a:off x="674803" y="113400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îṣļïḓè">
            <a:extLst>
              <a:ext uri="{FF2B5EF4-FFF2-40B4-BE49-F238E27FC236}">
                <a16:creationId xmlns:a16="http://schemas.microsoft.com/office/drawing/2014/main" id="{4EE311DA-7CBB-45A9-86A8-A9A69C4CB8F2}"/>
              </a:ext>
            </a:extLst>
          </p:cNvPr>
          <p:cNvSpPr/>
          <p:nvPr/>
        </p:nvSpPr>
        <p:spPr bwMode="auto">
          <a:xfrm>
            <a:off x="674803" y="171822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8" name="iṣḻiďè">
            <a:extLst>
              <a:ext uri="{FF2B5EF4-FFF2-40B4-BE49-F238E27FC236}">
                <a16:creationId xmlns:a16="http://schemas.microsoft.com/office/drawing/2014/main" id="{1B6CE508-D1F0-4D3C-80A5-F23470248F6A}"/>
              </a:ext>
            </a:extLst>
          </p:cNvPr>
          <p:cNvSpPr txBox="1"/>
          <p:nvPr/>
        </p:nvSpPr>
        <p:spPr bwMode="auto">
          <a:xfrm>
            <a:off x="674803" y="126558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E414975-A1ED-4E6B-974F-936D693C9FE2}"/>
              </a:ext>
            </a:extLst>
          </p:cNvPr>
          <p:cNvCxnSpPr/>
          <p:nvPr/>
        </p:nvCxnSpPr>
        <p:spPr>
          <a:xfrm>
            <a:off x="674803" y="171822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ṥ1îdè">
            <a:extLst>
              <a:ext uri="{FF2B5EF4-FFF2-40B4-BE49-F238E27FC236}">
                <a16:creationId xmlns:a16="http://schemas.microsoft.com/office/drawing/2014/main" id="{A3F300E7-24A1-48B0-83F4-29F2BED8B114}"/>
              </a:ext>
            </a:extLst>
          </p:cNvPr>
          <p:cNvSpPr/>
          <p:nvPr/>
        </p:nvSpPr>
        <p:spPr bwMode="auto">
          <a:xfrm>
            <a:off x="6477383" y="171822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1" name="íšḷíḋe">
            <a:extLst>
              <a:ext uri="{FF2B5EF4-FFF2-40B4-BE49-F238E27FC236}">
                <a16:creationId xmlns:a16="http://schemas.microsoft.com/office/drawing/2014/main" id="{CCD099DD-F53B-487B-95BC-1C926783FF98}"/>
              </a:ext>
            </a:extLst>
          </p:cNvPr>
          <p:cNvSpPr txBox="1"/>
          <p:nvPr/>
        </p:nvSpPr>
        <p:spPr bwMode="auto">
          <a:xfrm>
            <a:off x="6477383" y="126558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EF7C86A-59E4-4D7B-A088-8CB6B65DA63A}"/>
              </a:ext>
            </a:extLst>
          </p:cNvPr>
          <p:cNvCxnSpPr/>
          <p:nvPr/>
        </p:nvCxnSpPr>
        <p:spPr>
          <a:xfrm>
            <a:off x="6477383" y="171822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ŝḻîḑè">
            <a:extLst>
              <a:ext uri="{FF2B5EF4-FFF2-40B4-BE49-F238E27FC236}">
                <a16:creationId xmlns:a16="http://schemas.microsoft.com/office/drawing/2014/main" id="{5A581D54-6C86-43B0-AB17-A08FA25F3C6B}"/>
              </a:ext>
            </a:extLst>
          </p:cNvPr>
          <p:cNvSpPr/>
          <p:nvPr/>
        </p:nvSpPr>
        <p:spPr bwMode="auto">
          <a:xfrm>
            <a:off x="674803" y="291182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îṧḻíḋê">
            <a:extLst>
              <a:ext uri="{FF2B5EF4-FFF2-40B4-BE49-F238E27FC236}">
                <a16:creationId xmlns:a16="http://schemas.microsoft.com/office/drawing/2014/main" id="{6B432185-062C-46C7-B631-6C8998AE8488}"/>
              </a:ext>
            </a:extLst>
          </p:cNvPr>
          <p:cNvSpPr/>
          <p:nvPr/>
        </p:nvSpPr>
        <p:spPr bwMode="auto">
          <a:xfrm>
            <a:off x="674803" y="349604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5" name="ïṧľïḋe">
            <a:extLst>
              <a:ext uri="{FF2B5EF4-FFF2-40B4-BE49-F238E27FC236}">
                <a16:creationId xmlns:a16="http://schemas.microsoft.com/office/drawing/2014/main" id="{8736C950-3E40-4295-9930-6FBAD8DEB932}"/>
              </a:ext>
            </a:extLst>
          </p:cNvPr>
          <p:cNvSpPr txBox="1"/>
          <p:nvPr/>
        </p:nvSpPr>
        <p:spPr bwMode="auto">
          <a:xfrm>
            <a:off x="674803" y="304340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EFA9B28-72E6-4E54-A006-662E6E83F7CB}"/>
              </a:ext>
            </a:extLst>
          </p:cNvPr>
          <p:cNvCxnSpPr/>
          <p:nvPr/>
        </p:nvCxnSpPr>
        <p:spPr>
          <a:xfrm>
            <a:off x="674803" y="349604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şḷîde">
            <a:extLst>
              <a:ext uri="{FF2B5EF4-FFF2-40B4-BE49-F238E27FC236}">
                <a16:creationId xmlns:a16="http://schemas.microsoft.com/office/drawing/2014/main" id="{558D81AA-7B77-4156-A85B-20B67554E171}"/>
              </a:ext>
            </a:extLst>
          </p:cNvPr>
          <p:cNvSpPr/>
          <p:nvPr/>
        </p:nvSpPr>
        <p:spPr bwMode="auto">
          <a:xfrm>
            <a:off x="6477383" y="349604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18" name="îṩḻíde">
            <a:extLst>
              <a:ext uri="{FF2B5EF4-FFF2-40B4-BE49-F238E27FC236}">
                <a16:creationId xmlns:a16="http://schemas.microsoft.com/office/drawing/2014/main" id="{451E0E14-7B22-4654-9ABA-457EC6C92687}"/>
              </a:ext>
            </a:extLst>
          </p:cNvPr>
          <p:cNvSpPr txBox="1"/>
          <p:nvPr/>
        </p:nvSpPr>
        <p:spPr bwMode="auto">
          <a:xfrm>
            <a:off x="6477383" y="304340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62BBB34-2995-46BB-86BA-0BCBA5212E22}"/>
              </a:ext>
            </a:extLst>
          </p:cNvPr>
          <p:cNvCxnSpPr/>
          <p:nvPr/>
        </p:nvCxnSpPr>
        <p:spPr>
          <a:xfrm>
            <a:off x="6477383" y="349604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ṡlídê">
            <a:extLst>
              <a:ext uri="{FF2B5EF4-FFF2-40B4-BE49-F238E27FC236}">
                <a16:creationId xmlns:a16="http://schemas.microsoft.com/office/drawing/2014/main" id="{3B067A00-BC11-4D92-B338-A89360A4D505}"/>
              </a:ext>
            </a:extLst>
          </p:cNvPr>
          <p:cNvSpPr/>
          <p:nvPr/>
        </p:nvSpPr>
        <p:spPr bwMode="auto">
          <a:xfrm>
            <a:off x="674803" y="468964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íṩḻíḑe">
            <a:extLst>
              <a:ext uri="{FF2B5EF4-FFF2-40B4-BE49-F238E27FC236}">
                <a16:creationId xmlns:a16="http://schemas.microsoft.com/office/drawing/2014/main" id="{F9C7CAEF-3425-4DE6-BE57-DAD71C4E7F63}"/>
              </a:ext>
            </a:extLst>
          </p:cNvPr>
          <p:cNvSpPr/>
          <p:nvPr/>
        </p:nvSpPr>
        <p:spPr bwMode="auto">
          <a:xfrm>
            <a:off x="674803" y="527386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2" name="íṩliḓe">
            <a:extLst>
              <a:ext uri="{FF2B5EF4-FFF2-40B4-BE49-F238E27FC236}">
                <a16:creationId xmlns:a16="http://schemas.microsoft.com/office/drawing/2014/main" id="{5FEDA0F0-F655-4540-A7ED-94E1C4049CAB}"/>
              </a:ext>
            </a:extLst>
          </p:cNvPr>
          <p:cNvSpPr txBox="1"/>
          <p:nvPr/>
        </p:nvSpPr>
        <p:spPr bwMode="auto">
          <a:xfrm>
            <a:off x="674803" y="482122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967271D-204C-43A0-8768-42DDBF590296}"/>
              </a:ext>
            </a:extLst>
          </p:cNvPr>
          <p:cNvCxnSpPr/>
          <p:nvPr/>
        </p:nvCxnSpPr>
        <p:spPr>
          <a:xfrm>
            <a:off x="674803" y="527386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ṩļîdè">
            <a:extLst>
              <a:ext uri="{FF2B5EF4-FFF2-40B4-BE49-F238E27FC236}">
                <a16:creationId xmlns:a16="http://schemas.microsoft.com/office/drawing/2014/main" id="{5408B22A-3097-4C9B-86CA-B172D2E6DF71}"/>
              </a:ext>
            </a:extLst>
          </p:cNvPr>
          <p:cNvSpPr/>
          <p:nvPr/>
        </p:nvSpPr>
        <p:spPr bwMode="auto">
          <a:xfrm>
            <a:off x="6477383" y="5273860"/>
            <a:ext cx="5049392" cy="9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</a:p>
        </p:txBody>
      </p:sp>
      <p:sp>
        <p:nvSpPr>
          <p:cNvPr id="25" name="ísļïďe">
            <a:extLst>
              <a:ext uri="{FF2B5EF4-FFF2-40B4-BE49-F238E27FC236}">
                <a16:creationId xmlns:a16="http://schemas.microsoft.com/office/drawing/2014/main" id="{544558FF-C918-4564-9AFB-BFE678550332}"/>
              </a:ext>
            </a:extLst>
          </p:cNvPr>
          <p:cNvSpPr txBox="1"/>
          <p:nvPr/>
        </p:nvSpPr>
        <p:spPr bwMode="auto">
          <a:xfrm>
            <a:off x="6477383" y="4821224"/>
            <a:ext cx="504939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81378205-FAB5-4301-8E93-946CAEA43FE2}"/>
              </a:ext>
            </a:extLst>
          </p:cNvPr>
          <p:cNvCxnSpPr/>
          <p:nvPr/>
        </p:nvCxnSpPr>
        <p:spPr>
          <a:xfrm>
            <a:off x="6477383" y="5273860"/>
            <a:ext cx="504939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îSļïḍê">
            <a:extLst>
              <a:ext uri="{FF2B5EF4-FFF2-40B4-BE49-F238E27FC236}">
                <a16:creationId xmlns:a16="http://schemas.microsoft.com/office/drawing/2014/main" id="{431F0C31-CA11-44DC-8E0E-5407D50C58F8}"/>
              </a:ext>
            </a:extLst>
          </p:cNvPr>
          <p:cNvSpPr/>
          <p:nvPr/>
        </p:nvSpPr>
        <p:spPr bwMode="auto">
          <a:xfrm>
            <a:off x="11046000" y="113400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îṩļíḓê">
            <a:extLst>
              <a:ext uri="{FF2B5EF4-FFF2-40B4-BE49-F238E27FC236}">
                <a16:creationId xmlns:a16="http://schemas.microsoft.com/office/drawing/2014/main" id="{5097946F-ACA6-42CA-ADA3-11EF205586D6}"/>
              </a:ext>
            </a:extLst>
          </p:cNvPr>
          <p:cNvSpPr/>
          <p:nvPr/>
        </p:nvSpPr>
        <p:spPr bwMode="auto">
          <a:xfrm>
            <a:off x="11046000" y="291182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iṧľíḋé">
            <a:extLst>
              <a:ext uri="{FF2B5EF4-FFF2-40B4-BE49-F238E27FC236}">
                <a16:creationId xmlns:a16="http://schemas.microsoft.com/office/drawing/2014/main" id="{9B31544D-AD0F-4E23-8B1C-9BCCB5E5C9EB}"/>
              </a:ext>
            </a:extLst>
          </p:cNvPr>
          <p:cNvSpPr/>
          <p:nvPr/>
        </p:nvSpPr>
        <p:spPr bwMode="auto">
          <a:xfrm>
            <a:off x="11046000" y="4689640"/>
            <a:ext cx="471197" cy="544464"/>
          </a:xfrm>
          <a:custGeom>
            <a:avLst/>
            <a:gdLst>
              <a:gd name="connsiteX0" fmla="*/ 382817 w 525077"/>
              <a:gd name="connsiteY0" fmla="*/ 436659 h 606722"/>
              <a:gd name="connsiteX1" fmla="*/ 409138 w 525077"/>
              <a:gd name="connsiteY1" fmla="*/ 462945 h 606722"/>
              <a:gd name="connsiteX2" fmla="*/ 382817 w 525077"/>
              <a:gd name="connsiteY2" fmla="*/ 489231 h 606722"/>
              <a:gd name="connsiteX3" fmla="*/ 356496 w 525077"/>
              <a:gd name="connsiteY3" fmla="*/ 462945 h 606722"/>
              <a:gd name="connsiteX4" fmla="*/ 382817 w 525077"/>
              <a:gd name="connsiteY4" fmla="*/ 436659 h 606722"/>
              <a:gd name="connsiteX5" fmla="*/ 145718 w 525077"/>
              <a:gd name="connsiteY5" fmla="*/ 436659 h 606722"/>
              <a:gd name="connsiteX6" fmla="*/ 172039 w 525077"/>
              <a:gd name="connsiteY6" fmla="*/ 462945 h 606722"/>
              <a:gd name="connsiteX7" fmla="*/ 145718 w 525077"/>
              <a:gd name="connsiteY7" fmla="*/ 489231 h 606722"/>
              <a:gd name="connsiteX8" fmla="*/ 119397 w 525077"/>
              <a:gd name="connsiteY8" fmla="*/ 462945 h 606722"/>
              <a:gd name="connsiteX9" fmla="*/ 145718 w 525077"/>
              <a:gd name="connsiteY9" fmla="*/ 436659 h 606722"/>
              <a:gd name="connsiteX10" fmla="*/ 382817 w 525077"/>
              <a:gd name="connsiteY10" fmla="*/ 122713 h 606722"/>
              <a:gd name="connsiteX11" fmla="*/ 409138 w 525077"/>
              <a:gd name="connsiteY11" fmla="*/ 149020 h 606722"/>
              <a:gd name="connsiteX12" fmla="*/ 409138 w 525077"/>
              <a:gd name="connsiteY12" fmla="*/ 359474 h 606722"/>
              <a:gd name="connsiteX13" fmla="*/ 382817 w 525077"/>
              <a:gd name="connsiteY13" fmla="*/ 385781 h 606722"/>
              <a:gd name="connsiteX14" fmla="*/ 356496 w 525077"/>
              <a:gd name="connsiteY14" fmla="*/ 359474 h 606722"/>
              <a:gd name="connsiteX15" fmla="*/ 356496 w 525077"/>
              <a:gd name="connsiteY15" fmla="*/ 149020 h 606722"/>
              <a:gd name="connsiteX16" fmla="*/ 382817 w 525077"/>
              <a:gd name="connsiteY16" fmla="*/ 122713 h 606722"/>
              <a:gd name="connsiteX17" fmla="*/ 145718 w 525077"/>
              <a:gd name="connsiteY17" fmla="*/ 122713 h 606722"/>
              <a:gd name="connsiteX18" fmla="*/ 172039 w 525077"/>
              <a:gd name="connsiteY18" fmla="*/ 149020 h 606722"/>
              <a:gd name="connsiteX19" fmla="*/ 172039 w 525077"/>
              <a:gd name="connsiteY19" fmla="*/ 359474 h 606722"/>
              <a:gd name="connsiteX20" fmla="*/ 145718 w 525077"/>
              <a:gd name="connsiteY20" fmla="*/ 385781 h 606722"/>
              <a:gd name="connsiteX21" fmla="*/ 119397 w 525077"/>
              <a:gd name="connsiteY21" fmla="*/ 359474 h 606722"/>
              <a:gd name="connsiteX22" fmla="*/ 119397 w 525077"/>
              <a:gd name="connsiteY22" fmla="*/ 149020 h 606722"/>
              <a:gd name="connsiteX23" fmla="*/ 145718 w 525077"/>
              <a:gd name="connsiteY23" fmla="*/ 122713 h 606722"/>
              <a:gd name="connsiteX24" fmla="*/ 289731 w 525077"/>
              <a:gd name="connsiteY24" fmla="*/ 52611 h 606722"/>
              <a:gd name="connsiteX25" fmla="*/ 289731 w 525077"/>
              <a:gd name="connsiteY25" fmla="*/ 554111 h 606722"/>
              <a:gd name="connsiteX26" fmla="*/ 474163 w 525077"/>
              <a:gd name="connsiteY26" fmla="*/ 554111 h 606722"/>
              <a:gd name="connsiteX27" fmla="*/ 474163 w 525077"/>
              <a:gd name="connsiteY27" fmla="*/ 52611 h 606722"/>
              <a:gd name="connsiteX28" fmla="*/ 52695 w 525077"/>
              <a:gd name="connsiteY28" fmla="*/ 52611 h 606722"/>
              <a:gd name="connsiteX29" fmla="*/ 52695 w 525077"/>
              <a:gd name="connsiteY29" fmla="*/ 554111 h 606722"/>
              <a:gd name="connsiteX30" fmla="*/ 237037 w 525077"/>
              <a:gd name="connsiteY30" fmla="*/ 554111 h 606722"/>
              <a:gd name="connsiteX31" fmla="*/ 237037 w 525077"/>
              <a:gd name="connsiteY31" fmla="*/ 52611 h 606722"/>
              <a:gd name="connsiteX32" fmla="*/ 26347 w 525077"/>
              <a:gd name="connsiteY32" fmla="*/ 0 h 606722"/>
              <a:gd name="connsiteX33" fmla="*/ 498730 w 525077"/>
              <a:gd name="connsiteY33" fmla="*/ 0 h 606722"/>
              <a:gd name="connsiteX34" fmla="*/ 525077 w 525077"/>
              <a:gd name="connsiteY34" fmla="*/ 26306 h 606722"/>
              <a:gd name="connsiteX35" fmla="*/ 525077 w 525077"/>
              <a:gd name="connsiteY35" fmla="*/ 580416 h 606722"/>
              <a:gd name="connsiteX36" fmla="*/ 498730 w 525077"/>
              <a:gd name="connsiteY36" fmla="*/ 606722 h 606722"/>
              <a:gd name="connsiteX37" fmla="*/ 26347 w 525077"/>
              <a:gd name="connsiteY37" fmla="*/ 606722 h 606722"/>
              <a:gd name="connsiteX38" fmla="*/ 0 w 525077"/>
              <a:gd name="connsiteY38" fmla="*/ 580416 h 606722"/>
              <a:gd name="connsiteX39" fmla="*/ 0 w 525077"/>
              <a:gd name="connsiteY39" fmla="*/ 26306 h 606722"/>
              <a:gd name="connsiteX40" fmla="*/ 26347 w 525077"/>
              <a:gd name="connsiteY4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25077" h="606722">
                <a:moveTo>
                  <a:pt x="382817" y="436659"/>
                </a:moveTo>
                <a:cubicBezTo>
                  <a:pt x="397354" y="436659"/>
                  <a:pt x="409138" y="448428"/>
                  <a:pt x="409138" y="462945"/>
                </a:cubicBezTo>
                <a:cubicBezTo>
                  <a:pt x="409138" y="477462"/>
                  <a:pt x="397354" y="489231"/>
                  <a:pt x="382817" y="489231"/>
                </a:cubicBezTo>
                <a:cubicBezTo>
                  <a:pt x="368280" y="489231"/>
                  <a:pt x="356496" y="477462"/>
                  <a:pt x="356496" y="462945"/>
                </a:cubicBezTo>
                <a:cubicBezTo>
                  <a:pt x="356496" y="448428"/>
                  <a:pt x="368280" y="436659"/>
                  <a:pt x="382817" y="436659"/>
                </a:cubicBezTo>
                <a:close/>
                <a:moveTo>
                  <a:pt x="145718" y="436659"/>
                </a:moveTo>
                <a:cubicBezTo>
                  <a:pt x="160255" y="436659"/>
                  <a:pt x="172039" y="448428"/>
                  <a:pt x="172039" y="462945"/>
                </a:cubicBezTo>
                <a:cubicBezTo>
                  <a:pt x="172039" y="477462"/>
                  <a:pt x="160255" y="489231"/>
                  <a:pt x="145718" y="489231"/>
                </a:cubicBezTo>
                <a:cubicBezTo>
                  <a:pt x="131181" y="489231"/>
                  <a:pt x="119397" y="477462"/>
                  <a:pt x="119397" y="462945"/>
                </a:cubicBezTo>
                <a:cubicBezTo>
                  <a:pt x="119397" y="448428"/>
                  <a:pt x="131181" y="436659"/>
                  <a:pt x="145718" y="436659"/>
                </a:cubicBezTo>
                <a:close/>
                <a:moveTo>
                  <a:pt x="382817" y="122713"/>
                </a:moveTo>
                <a:cubicBezTo>
                  <a:pt x="397311" y="122713"/>
                  <a:pt x="409138" y="134534"/>
                  <a:pt x="409138" y="149020"/>
                </a:cubicBezTo>
                <a:lnTo>
                  <a:pt x="409138" y="359474"/>
                </a:lnTo>
                <a:cubicBezTo>
                  <a:pt x="409138" y="373961"/>
                  <a:pt x="397311" y="385781"/>
                  <a:pt x="382817" y="385781"/>
                </a:cubicBezTo>
                <a:cubicBezTo>
                  <a:pt x="368234" y="385781"/>
                  <a:pt x="356496" y="373961"/>
                  <a:pt x="356496" y="359474"/>
                </a:cubicBezTo>
                <a:lnTo>
                  <a:pt x="356496" y="149020"/>
                </a:lnTo>
                <a:cubicBezTo>
                  <a:pt x="356496" y="134534"/>
                  <a:pt x="368234" y="122713"/>
                  <a:pt x="382817" y="122713"/>
                </a:cubicBezTo>
                <a:close/>
                <a:moveTo>
                  <a:pt x="145718" y="122713"/>
                </a:moveTo>
                <a:cubicBezTo>
                  <a:pt x="160301" y="122713"/>
                  <a:pt x="172039" y="134534"/>
                  <a:pt x="172039" y="149020"/>
                </a:cubicBezTo>
                <a:lnTo>
                  <a:pt x="172039" y="359474"/>
                </a:lnTo>
                <a:cubicBezTo>
                  <a:pt x="172039" y="373961"/>
                  <a:pt x="160301" y="385781"/>
                  <a:pt x="145718" y="385781"/>
                </a:cubicBezTo>
                <a:cubicBezTo>
                  <a:pt x="131224" y="385781"/>
                  <a:pt x="119397" y="373961"/>
                  <a:pt x="119397" y="359474"/>
                </a:cubicBezTo>
                <a:lnTo>
                  <a:pt x="119397" y="149020"/>
                </a:lnTo>
                <a:cubicBezTo>
                  <a:pt x="119397" y="134534"/>
                  <a:pt x="131224" y="122713"/>
                  <a:pt x="145718" y="122713"/>
                </a:cubicBezTo>
                <a:close/>
                <a:moveTo>
                  <a:pt x="289731" y="52611"/>
                </a:moveTo>
                <a:lnTo>
                  <a:pt x="289731" y="554111"/>
                </a:lnTo>
                <a:lnTo>
                  <a:pt x="474163" y="554111"/>
                </a:lnTo>
                <a:lnTo>
                  <a:pt x="474163" y="52611"/>
                </a:lnTo>
                <a:close/>
                <a:moveTo>
                  <a:pt x="52695" y="52611"/>
                </a:moveTo>
                <a:lnTo>
                  <a:pt x="52695" y="554111"/>
                </a:lnTo>
                <a:lnTo>
                  <a:pt x="237037" y="554111"/>
                </a:lnTo>
                <a:lnTo>
                  <a:pt x="237037" y="52611"/>
                </a:lnTo>
                <a:close/>
                <a:moveTo>
                  <a:pt x="26347" y="0"/>
                </a:moveTo>
                <a:lnTo>
                  <a:pt x="498730" y="0"/>
                </a:lnTo>
                <a:cubicBezTo>
                  <a:pt x="513239" y="0"/>
                  <a:pt x="525077" y="11820"/>
                  <a:pt x="525077" y="26306"/>
                </a:cubicBezTo>
                <a:lnTo>
                  <a:pt x="525077" y="580416"/>
                </a:lnTo>
                <a:cubicBezTo>
                  <a:pt x="525077" y="594902"/>
                  <a:pt x="513328" y="606722"/>
                  <a:pt x="498730" y="606722"/>
                </a:cubicBezTo>
                <a:lnTo>
                  <a:pt x="26347" y="606722"/>
                </a:lnTo>
                <a:cubicBezTo>
                  <a:pt x="11749" y="606722"/>
                  <a:pt x="0" y="594902"/>
                  <a:pt x="0" y="580416"/>
                </a:cubicBezTo>
                <a:lnTo>
                  <a:pt x="0" y="26306"/>
                </a:lnTo>
                <a:cubicBezTo>
                  <a:pt x="0" y="11820"/>
                  <a:pt x="11749" y="0"/>
                  <a:pt x="26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091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288b63ab-c3dd-4381-a030-bdc593d4f0b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1" val="iSlide，让PPT设计简单起来！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2" val="iSlide，让PPT设计简单起来！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B61024"/>
      </a:accent1>
      <a:accent2>
        <a:srgbClr val="EB172E"/>
      </a:accent2>
      <a:accent3>
        <a:srgbClr val="FFCD44"/>
      </a:accent3>
      <a:accent4>
        <a:srgbClr val="FB6565"/>
      </a:accent4>
      <a:accent5>
        <a:srgbClr val="828E97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26</TotalTime>
  <Words>2513</Words>
  <Application>Microsoft Office PowerPoint</Application>
  <PresentationFormat>Widescreen</PresentationFormat>
  <Paragraphs>396</Paragraphs>
  <Slides>24</Slides>
  <Notes>24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Impact</vt:lpstr>
      <vt:lpstr>主题5</vt:lpstr>
      <vt:lpstr>iSlide® PowerPoint standard template. 毕业论文答辩PPT模板</vt:lpstr>
      <vt:lpstr>PowerPoint Presentation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  <vt:lpstr>PowerPoint Presentation</vt:lpstr>
      <vt:lpstr>快速设计页面  Quick design slides</vt:lpstr>
      <vt:lpstr>PowerPoint Presentation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晔叶 沈</cp:lastModifiedBy>
  <cp:revision>11</cp:revision>
  <cp:lastPrinted>2018-03-27T16:00:00Z</cp:lastPrinted>
  <dcterms:created xsi:type="dcterms:W3CDTF">2018-03-27T16:00:00Z</dcterms:created>
  <dcterms:modified xsi:type="dcterms:W3CDTF">2018-05-22T11:02:28Z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