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2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5" autoAdjust="0"/>
    <p:restoredTop sz="87432" autoAdjust="0"/>
  </p:normalViewPr>
  <p:slideViewPr>
    <p:cSldViewPr snapToGrid="0" snapToObjects="1" showGuides="1">
      <p:cViewPr varScale="1">
        <p:scale>
          <a:sx n="60" d="100"/>
          <a:sy n="60" d="100"/>
        </p:scale>
        <p:origin x="954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62267-A7A4-DD49-A44A-A44F700910BD}" type="datetimeFigureOut">
              <a:t>2018-05-14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4FE37-81CE-EF4F-86E4-05F878DBAE95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308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760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208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28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478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31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995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301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31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324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15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77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CAD2-4DD2-3747-A7AE-07543E918A32}" type="datetimeFigureOut">
              <a:t>2018-05-14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845CE-19F6-6244-839F-F89E99ED0127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55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9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1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7.png"/><Relationship Id="rId5" Type="http://schemas.openxmlformats.org/officeDocument/2006/relationships/tags" Target="../tags/tag1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.xml"/><Relationship Id="rId9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 rotWithShape="1">
          <a:blip r:embed="rId2"/>
          <a:srcRect t="3486" b="34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2387703" y="2358978"/>
            <a:ext cx="74165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6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OCEAN LAB</a:t>
            </a:r>
          </a:p>
          <a:p>
            <a:pPr algn="ctr"/>
            <a:endParaRPr kumimoji="1" lang="zh-CN" altLang="en-US" sz="1200" spc="600">
              <a:effectLst>
                <a:outerShdw blurRad="177800" algn="ctr" rotWithShape="0">
                  <a:srgbClr val="D0B189"/>
                </a:outerShdw>
              </a:effectLst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5" name="文本框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785516" y="3689241"/>
            <a:ext cx="3417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spc="3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POWERPOINT TEMPLET</a:t>
            </a:r>
            <a:endParaRPr lang="zh-CN" altLang="en-US" sz="1400" i="1" spc="3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文本框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260147" y="1658724"/>
            <a:ext cx="167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1" spc="50">
                <a:solidFill>
                  <a:schemeClr val="bg1"/>
                </a:solidFill>
                <a:latin typeface="Futura LT Condensed" panose="02000606050000020003" pitchFamily="2" charset="0"/>
                <a:ea typeface="Futura Medium" charset="0"/>
                <a:cs typeface="Futura Medium" charset="0"/>
              </a:rPr>
              <a:t>2018</a:t>
            </a:r>
            <a:endParaRPr kumimoji="1" lang="zh-CN" altLang="en-US" sz="900" i="1" spc="50">
              <a:latin typeface="Futura LT Condensed" panose="02000606050000020003" pitchFamily="2" charset="0"/>
              <a:ea typeface="Futura Medium" charset="0"/>
              <a:cs typeface="Futura Medium" charset="0"/>
            </a:endParaRPr>
          </a:p>
        </p:txBody>
      </p:sp>
      <p:sp>
        <p:nvSpPr>
          <p:cNvPr id="8" name="椭圆 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737412" y="4477879"/>
            <a:ext cx="717176" cy="717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三角形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5972139" y="4729690"/>
            <a:ext cx="247721" cy="213553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5379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659567" y="1229193"/>
            <a:ext cx="4557010" cy="454202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07" y="555260"/>
            <a:ext cx="7151693" cy="5747479"/>
          </a:xfrm>
          <a:prstGeom prst="rect">
            <a:avLst/>
          </a:prstGeom>
        </p:spPr>
      </p:pic>
      <p:sp>
        <p:nvSpPr>
          <p:cNvPr id="4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1128225" y="1674673"/>
            <a:ext cx="4355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OLDIES</a:t>
            </a:r>
          </a:p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VINTAGE </a:t>
            </a:r>
          </a:p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36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5" name="矩形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542285" y="5013061"/>
            <a:ext cx="2968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600" b="1" dirty="0" err="1"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600" b="1" dirty="0"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600" b="1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6" name="三角形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4510471" y="5112785"/>
            <a:ext cx="161362" cy="13910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845340861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-1" y="0"/>
            <a:ext cx="52015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995" y="509665"/>
            <a:ext cx="4376352" cy="5838669"/>
          </a:xfrm>
          <a:prstGeom prst="rect">
            <a:avLst/>
          </a:prstGeom>
        </p:spPr>
      </p:pic>
      <p:sp>
        <p:nvSpPr>
          <p:cNvPr id="4" name="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22583" y="889735"/>
            <a:ext cx="2050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CN" sz="4400" b="1">
                <a:solidFill>
                  <a:srgbClr val="F7F7F7"/>
                </a:solidFill>
                <a:latin typeface="Open Sans Semibold" charset="0"/>
                <a:ea typeface="Open Sans Semibold" charset="0"/>
                <a:cs typeface="Open Sans Semibold" charset="0"/>
              </a:rPr>
              <a:t>360°</a:t>
            </a:r>
            <a:endParaRPr lang="zh-CN" altLang="en-US" sz="4400" b="1" dirty="0">
              <a:solidFill>
                <a:srgbClr val="F7F7F7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5" name="文本框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22583" y="4352703"/>
            <a:ext cx="27553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</a:t>
            </a:r>
          </a:p>
        </p:txBody>
      </p:sp>
      <p:sp>
        <p:nvSpPr>
          <p:cNvPr id="6" name="矩形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22583" y="5734880"/>
            <a:ext cx="228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2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2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7" name="三角形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2643442" y="5821083"/>
            <a:ext cx="121326" cy="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8070427" y="736509"/>
            <a:ext cx="435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Oldies Vintage </a:t>
            </a:r>
          </a:p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36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9" name="矩形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8112508" y="2665182"/>
            <a:ext cx="347664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</a:p>
        </p:txBody>
      </p:sp>
      <p:sp>
        <p:nvSpPr>
          <p:cNvPr id="10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8202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9092170" y="4670544"/>
            <a:ext cx="256871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zh-CN" sz="3200" b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OLDIES</a:t>
            </a:r>
          </a:p>
          <a:p>
            <a:pPr algn="r">
              <a:spcAft>
                <a:spcPts val="600"/>
              </a:spcAft>
            </a:pPr>
            <a:r>
              <a:rPr lang="en-US" altLang="zh-CN" sz="3200" b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VINTAGE </a:t>
            </a:r>
          </a:p>
          <a:p>
            <a:pPr algn="r">
              <a:spcAft>
                <a:spcPts val="600"/>
              </a:spcAft>
            </a:pPr>
            <a:r>
              <a:rPr lang="en-US" altLang="zh-CN" sz="3200" b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RETRO </a:t>
            </a:r>
            <a:endParaRPr lang="zh-CN" altLang="en-US" sz="3200" b="1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5" name="组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GrpSpPr/>
          <p:nvPr/>
        </p:nvGrpSpPr>
        <p:grpSpPr>
          <a:xfrm>
            <a:off x="703937" y="555977"/>
            <a:ext cx="392291" cy="392291"/>
            <a:chOff x="11024646" y="5851995"/>
            <a:chExt cx="614597" cy="614597"/>
          </a:xfrm>
          <a:solidFill>
            <a:schemeClr val="bg1"/>
          </a:solidFill>
        </p:grpSpPr>
        <p:sp>
          <p:nvSpPr>
            <p:cNvPr id="6" name="矩形 5"/>
            <p:cNvSpPr/>
            <p:nvPr/>
          </p:nvSpPr>
          <p:spPr>
            <a:xfrm>
              <a:off x="11024646" y="6109280"/>
              <a:ext cx="614597" cy="500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 rot="5400000">
              <a:off x="11049652" y="6134287"/>
              <a:ext cx="614597" cy="500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8" name="矩形 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1014480" y="555977"/>
            <a:ext cx="522920" cy="52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703937" y="4506397"/>
            <a:ext cx="347664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 i="1" dirty="0">
                <a:solidFill>
                  <a:schemeClr val="bg1">
                    <a:lumMod val="9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</a:p>
        </p:txBody>
      </p:sp>
      <p:sp>
        <p:nvSpPr>
          <p:cNvPr id="3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18781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8" y="0"/>
            <a:ext cx="4733426" cy="6858000"/>
          </a:xfrm>
          <a:prstGeom prst="rect">
            <a:avLst/>
          </a:prstGeom>
        </p:spPr>
      </p:pic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097611" y="0"/>
            <a:ext cx="8094389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" name="直线连接符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CxnSpPr/>
          <p:nvPr/>
        </p:nvCxnSpPr>
        <p:spPr>
          <a:xfrm>
            <a:off x="4706911" y="3429000"/>
            <a:ext cx="701539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CxnSpPr/>
          <p:nvPr/>
        </p:nvCxnSpPr>
        <p:spPr>
          <a:xfrm flipH="1">
            <a:off x="8092338" y="534024"/>
            <a:ext cx="14991" cy="57899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636098" y="275775"/>
            <a:ext cx="126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gradFill>
                  <a:gsLst>
                    <a:gs pos="19000">
                      <a:srgbClr val="F0F0F0"/>
                    </a:gs>
                    <a:gs pos="83000">
                      <a:schemeClr val="tx1"/>
                    </a:gs>
                  </a:gsLst>
                  <a:lin ang="15600000" scaled="0"/>
                </a:gradFill>
                <a:latin typeface="Futura" charset="0"/>
                <a:ea typeface="Futura" charset="0"/>
                <a:cs typeface="Futura" charset="0"/>
              </a:rPr>
              <a:t>1</a:t>
            </a:r>
          </a:p>
        </p:txBody>
      </p:sp>
      <p:sp>
        <p:nvSpPr>
          <p:cNvPr id="12" name="文本框 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706911" y="1968113"/>
            <a:ext cx="307298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文本框 1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706911" y="1176813"/>
            <a:ext cx="2784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VINTAGE RETRO 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4" name="文本框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00716" y="275775"/>
            <a:ext cx="126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gradFill>
                  <a:gsLst>
                    <a:gs pos="19000">
                      <a:srgbClr val="F0F0F0"/>
                    </a:gs>
                    <a:gs pos="83000">
                      <a:schemeClr val="tx1"/>
                    </a:gs>
                  </a:gsLst>
                  <a:lin ang="15600000" scaled="0"/>
                </a:gradFill>
                <a:latin typeface="Futura" charset="0"/>
                <a:ea typeface="Futura" charset="0"/>
                <a:cs typeface="Futura" charset="0"/>
              </a:rPr>
              <a:t>2</a:t>
            </a:r>
          </a:p>
        </p:txBody>
      </p:sp>
      <p:sp>
        <p:nvSpPr>
          <p:cNvPr id="15" name="文本框 1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71529" y="1968113"/>
            <a:ext cx="307298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6" name="文本框 1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71529" y="1176813"/>
            <a:ext cx="2784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VINTAGE RETRO 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0" name="文本框 1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636098" y="3577502"/>
            <a:ext cx="126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gradFill>
                  <a:gsLst>
                    <a:gs pos="19000">
                      <a:srgbClr val="F0F0F0"/>
                    </a:gs>
                    <a:gs pos="83000">
                      <a:schemeClr val="tx1"/>
                    </a:gs>
                  </a:gsLst>
                  <a:lin ang="15600000" scaled="0"/>
                </a:gradFill>
                <a:latin typeface="Futura" charset="0"/>
                <a:ea typeface="Futura" charset="0"/>
                <a:cs typeface="Futura" charset="0"/>
              </a:rPr>
              <a:t>3</a:t>
            </a:r>
          </a:p>
        </p:txBody>
      </p:sp>
      <p:sp>
        <p:nvSpPr>
          <p:cNvPr id="21" name="文本框 2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706911" y="5269840"/>
            <a:ext cx="307298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2" name="文本框 2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706911" y="4478540"/>
            <a:ext cx="2784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VINTAGE RETRO 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3" name="文本框 2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00716" y="3577502"/>
            <a:ext cx="126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gradFill>
                  <a:gsLst>
                    <a:gs pos="19000">
                      <a:srgbClr val="F0F0F0"/>
                    </a:gs>
                    <a:gs pos="83000">
                      <a:schemeClr val="tx1"/>
                    </a:gs>
                  </a:gsLst>
                  <a:lin ang="15600000" scaled="0"/>
                </a:gradFill>
                <a:latin typeface="Futura" charset="0"/>
                <a:ea typeface="Futura" charset="0"/>
                <a:cs typeface="Futura" charset="0"/>
              </a:rPr>
              <a:t>4</a:t>
            </a:r>
          </a:p>
        </p:txBody>
      </p:sp>
      <p:sp>
        <p:nvSpPr>
          <p:cNvPr id="24" name="文本框 2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71529" y="5269840"/>
            <a:ext cx="307298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5" name="文本框 2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671529" y="4478540"/>
            <a:ext cx="2784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VINTAGE RETRO 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19432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74" y="404943"/>
            <a:ext cx="10969052" cy="5203268"/>
          </a:xfrm>
          <a:prstGeom prst="rect">
            <a:avLst/>
          </a:prstGeom>
        </p:spPr>
      </p:pic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6505732" y="4714422"/>
            <a:ext cx="4720247" cy="17875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7121179" y="5021936"/>
            <a:ext cx="3881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VINTAGE RETRO </a:t>
            </a:r>
            <a:endParaRPr lang="zh-CN" altLang="en-US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5" name="文本框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6728509" y="5504429"/>
            <a:ext cx="4274272" cy="69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endParaRPr lang="en-US" altLang="zh-CN" sz="14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文本框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73374" y="5794113"/>
            <a:ext cx="241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1" spc="50">
                <a:latin typeface="Futura LT Condensed" panose="02000606050000020003" pitchFamily="2" charset="0"/>
                <a:ea typeface="Futura Medium" charset="0"/>
                <a:cs typeface="Futura Medium" charset="0"/>
              </a:rPr>
              <a:t>2018/08</a:t>
            </a:r>
            <a:endParaRPr kumimoji="1" lang="zh-CN" altLang="en-US" sz="900" i="1" spc="50">
              <a:latin typeface="Futura LT Condensed" panose="02000606050000020003" pitchFamily="2" charset="0"/>
              <a:ea typeface="Futura Medium" charset="0"/>
              <a:cs typeface="Futura Medium" charset="0"/>
            </a:endParaRPr>
          </a:p>
        </p:txBody>
      </p:sp>
      <p:sp>
        <p:nvSpPr>
          <p:cNvPr id="7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8478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4390787"/>
            <a:ext cx="12192000" cy="24964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962175" y="4888644"/>
            <a:ext cx="256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</a:t>
            </a:r>
          </a:p>
          <a:p>
            <a:pPr algn="r"/>
            <a:r>
              <a:rPr lang="en-US" altLang="zh-CN" sz="2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VINTAGE </a:t>
            </a:r>
          </a:p>
          <a:p>
            <a:pPr algn="r"/>
            <a:r>
              <a:rPr lang="en-US" altLang="zh-CN" sz="2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28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5" name="文本框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07394" y="797225"/>
            <a:ext cx="388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VINTAGE </a:t>
            </a:r>
          </a:p>
          <a:p>
            <a:r>
              <a:rPr lang="en-US" alt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2400" b="1">
              <a:solidFill>
                <a:schemeClr val="tx1">
                  <a:lumMod val="95000"/>
                  <a:lumOff val="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6" name="文本框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07394" y="1733664"/>
            <a:ext cx="3779592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9" name="图片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510" y="443302"/>
            <a:ext cx="6012384" cy="3482928"/>
          </a:xfrm>
          <a:prstGeom prst="rect">
            <a:avLst/>
          </a:prstGeom>
        </p:spPr>
      </p:pic>
      <p:sp>
        <p:nvSpPr>
          <p:cNvPr id="10" name="矩形 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807394" y="5831861"/>
            <a:ext cx="262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4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4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4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1" name="三角形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3431446" y="5940642"/>
            <a:ext cx="121326" cy="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19315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0"/>
            <a:ext cx="12192000" cy="48079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PA_六边形 1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>
            <p:custDataLst>
              <p:tags r:id="rId1"/>
            </p:custDataLst>
          </p:nvPr>
        </p:nvSpPr>
        <p:spPr>
          <a:xfrm rot="5400000">
            <a:off x="4612772" y="2314431"/>
            <a:ext cx="1991720" cy="1717000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六边形 1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>
            <p:custDataLst>
              <p:tags r:id="rId2"/>
            </p:custDataLst>
          </p:nvPr>
        </p:nvSpPr>
        <p:spPr>
          <a:xfrm rot="5400000">
            <a:off x="8407962" y="2314431"/>
            <a:ext cx="1991720" cy="1717000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A_六边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>
            <p:custDataLst>
              <p:tags r:id="rId3"/>
            </p:custDataLst>
          </p:nvPr>
        </p:nvSpPr>
        <p:spPr>
          <a:xfrm rot="5400000">
            <a:off x="970936" y="2314431"/>
            <a:ext cx="1991720" cy="1717000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A_图片 1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l="40958" r="3093" b="2591"/>
          <a:stretch>
            <a:fillRect/>
          </a:stretch>
        </p:blipFill>
        <p:spPr>
          <a:xfrm>
            <a:off x="8847335" y="2294980"/>
            <a:ext cx="1939198" cy="2249469"/>
          </a:xfrm>
          <a:custGeom>
            <a:avLst/>
            <a:gdLst>
              <a:gd name="connsiteX0" fmla="*/ 969597 w 1939198"/>
              <a:gd name="connsiteY0" fmla="*/ 0 h 2249469"/>
              <a:gd name="connsiteX1" fmla="*/ 969601 w 1939198"/>
              <a:gd name="connsiteY1" fmla="*/ 0 h 2249469"/>
              <a:gd name="connsiteX2" fmla="*/ 1939198 w 1939198"/>
              <a:gd name="connsiteY2" fmla="*/ 484799 h 2249469"/>
              <a:gd name="connsiteX3" fmla="*/ 1939198 w 1939198"/>
              <a:gd name="connsiteY3" fmla="*/ 1764670 h 2249469"/>
              <a:gd name="connsiteX4" fmla="*/ 969599 w 1939198"/>
              <a:gd name="connsiteY4" fmla="*/ 2249469 h 2249469"/>
              <a:gd name="connsiteX5" fmla="*/ 0 w 1939198"/>
              <a:gd name="connsiteY5" fmla="*/ 1764670 h 2249469"/>
              <a:gd name="connsiteX6" fmla="*/ 0 w 1939198"/>
              <a:gd name="connsiteY6" fmla="*/ 484799 h 224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9198" h="2249469">
                <a:moveTo>
                  <a:pt x="969597" y="0"/>
                </a:moveTo>
                <a:lnTo>
                  <a:pt x="969601" y="0"/>
                </a:lnTo>
                <a:lnTo>
                  <a:pt x="1939198" y="484799"/>
                </a:lnTo>
                <a:lnTo>
                  <a:pt x="1939198" y="1764670"/>
                </a:lnTo>
                <a:lnTo>
                  <a:pt x="969599" y="2249469"/>
                </a:lnTo>
                <a:lnTo>
                  <a:pt x="0" y="1764670"/>
                </a:lnTo>
                <a:lnTo>
                  <a:pt x="0" y="484799"/>
                </a:lnTo>
                <a:close/>
              </a:path>
            </a:pathLst>
          </a:custGeom>
        </p:spPr>
      </p:pic>
      <p:pic>
        <p:nvPicPr>
          <p:cNvPr id="7" name="PA_图片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17928" r="24645" b="14"/>
          <a:stretch>
            <a:fillRect/>
          </a:stretch>
        </p:blipFill>
        <p:spPr>
          <a:xfrm>
            <a:off x="5126401" y="2294978"/>
            <a:ext cx="1939198" cy="2249470"/>
          </a:xfrm>
          <a:custGeom>
            <a:avLst/>
            <a:gdLst>
              <a:gd name="connsiteX0" fmla="*/ 969599 w 1939198"/>
              <a:gd name="connsiteY0" fmla="*/ 0 h 2249470"/>
              <a:gd name="connsiteX1" fmla="*/ 1939198 w 1939198"/>
              <a:gd name="connsiteY1" fmla="*/ 484800 h 2249470"/>
              <a:gd name="connsiteX2" fmla="*/ 1939198 w 1939198"/>
              <a:gd name="connsiteY2" fmla="*/ 1764671 h 2249470"/>
              <a:gd name="connsiteX3" fmla="*/ 969599 w 1939198"/>
              <a:gd name="connsiteY3" fmla="*/ 2249470 h 2249470"/>
              <a:gd name="connsiteX4" fmla="*/ 0 w 1939198"/>
              <a:gd name="connsiteY4" fmla="*/ 1764671 h 2249470"/>
              <a:gd name="connsiteX5" fmla="*/ 0 w 1939198"/>
              <a:gd name="connsiteY5" fmla="*/ 484800 h 224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9198" h="2249470">
                <a:moveTo>
                  <a:pt x="969599" y="0"/>
                </a:moveTo>
                <a:lnTo>
                  <a:pt x="1939198" y="484800"/>
                </a:lnTo>
                <a:lnTo>
                  <a:pt x="1939198" y="1764671"/>
                </a:lnTo>
                <a:lnTo>
                  <a:pt x="969599" y="2249470"/>
                </a:lnTo>
                <a:lnTo>
                  <a:pt x="0" y="1764671"/>
                </a:lnTo>
                <a:lnTo>
                  <a:pt x="0" y="484800"/>
                </a:lnTo>
                <a:close/>
              </a:path>
            </a:pathLst>
          </a:custGeom>
        </p:spPr>
      </p:pic>
      <p:pic>
        <p:nvPicPr>
          <p:cNvPr id="8" name="PA_图片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rcRect l="17202" t="8215" r="37881" b="8226"/>
          <a:stretch>
            <a:fillRect/>
          </a:stretch>
        </p:blipFill>
        <p:spPr>
          <a:xfrm>
            <a:off x="1405467" y="2294978"/>
            <a:ext cx="1939198" cy="2249470"/>
          </a:xfrm>
          <a:custGeom>
            <a:avLst/>
            <a:gdLst>
              <a:gd name="connsiteX0" fmla="*/ 969599 w 1939198"/>
              <a:gd name="connsiteY0" fmla="*/ 0 h 2249470"/>
              <a:gd name="connsiteX1" fmla="*/ 1939198 w 1939198"/>
              <a:gd name="connsiteY1" fmla="*/ 484800 h 2249470"/>
              <a:gd name="connsiteX2" fmla="*/ 1939198 w 1939198"/>
              <a:gd name="connsiteY2" fmla="*/ 1764671 h 2249470"/>
              <a:gd name="connsiteX3" fmla="*/ 969599 w 1939198"/>
              <a:gd name="connsiteY3" fmla="*/ 2249470 h 2249470"/>
              <a:gd name="connsiteX4" fmla="*/ 0 w 1939198"/>
              <a:gd name="connsiteY4" fmla="*/ 1764671 h 2249470"/>
              <a:gd name="connsiteX5" fmla="*/ 0 w 1939198"/>
              <a:gd name="connsiteY5" fmla="*/ 484800 h 224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9198" h="2249470">
                <a:moveTo>
                  <a:pt x="969599" y="0"/>
                </a:moveTo>
                <a:lnTo>
                  <a:pt x="1939198" y="484800"/>
                </a:lnTo>
                <a:lnTo>
                  <a:pt x="1939198" y="1764671"/>
                </a:lnTo>
                <a:lnTo>
                  <a:pt x="969599" y="2249470"/>
                </a:lnTo>
                <a:lnTo>
                  <a:pt x="0" y="1764671"/>
                </a:lnTo>
                <a:lnTo>
                  <a:pt x="0" y="484800"/>
                </a:lnTo>
                <a:close/>
              </a:path>
            </a:pathLst>
          </a:custGeom>
        </p:spPr>
      </p:pic>
      <p:grpSp>
        <p:nvGrpSpPr>
          <p:cNvPr id="9" name="PA_组合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GrpSpPr/>
          <p:nvPr>
            <p:custDataLst>
              <p:tags r:id="rId7"/>
            </p:custDataLst>
          </p:nvPr>
        </p:nvGrpSpPr>
        <p:grpSpPr>
          <a:xfrm>
            <a:off x="1108296" y="5051667"/>
            <a:ext cx="2283265" cy="1146848"/>
            <a:chOff x="1108296" y="5039352"/>
            <a:chExt cx="2283265" cy="1146848"/>
          </a:xfrm>
        </p:grpSpPr>
        <p:sp>
          <p:nvSpPr>
            <p:cNvPr id="10" name="矩形 9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1426139" y="5039352"/>
              <a:ext cx="1690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Open Sans" charset="0"/>
                  <a:ea typeface="Open Sans" charset="0"/>
                  <a:cs typeface="Open Sans" charset="0"/>
                </a:rPr>
                <a:t>Vintage Retro </a:t>
              </a:r>
              <a:endParaRPr lang="zh-CN" altLang="en-US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1" name="矩形 10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1108296" y="5447536"/>
              <a:ext cx="228326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Lorem ipsum dolor sit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amet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,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consectetuer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adipiscing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elit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grpSp>
        <p:nvGrpSpPr>
          <p:cNvPr id="12" name="PA_组合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GrpSpPr/>
          <p:nvPr>
            <p:custDataLst>
              <p:tags r:id="rId8"/>
            </p:custDataLst>
          </p:nvPr>
        </p:nvGrpSpPr>
        <p:grpSpPr>
          <a:xfrm>
            <a:off x="4954367" y="5051667"/>
            <a:ext cx="2283265" cy="1146848"/>
            <a:chOff x="4954367" y="5039352"/>
            <a:chExt cx="2283265" cy="1146848"/>
          </a:xfrm>
        </p:grpSpPr>
        <p:sp>
          <p:nvSpPr>
            <p:cNvPr id="13" name="矩形 12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5272210" y="5039352"/>
              <a:ext cx="1690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Open Sans" charset="0"/>
                  <a:ea typeface="Open Sans" charset="0"/>
                  <a:cs typeface="Open Sans" charset="0"/>
                </a:rPr>
                <a:t>Vintage Retro </a:t>
              </a:r>
              <a:endParaRPr lang="zh-CN" altLang="en-US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4" name="矩形 13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4954367" y="5447536"/>
              <a:ext cx="228326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Lorem ipsum dolor sit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amet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,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consectetuer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adipiscing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elit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grpSp>
        <p:nvGrpSpPr>
          <p:cNvPr id="15" name="PA_组合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GrpSpPr/>
          <p:nvPr>
            <p:custDataLst>
              <p:tags r:id="rId9"/>
            </p:custDataLst>
          </p:nvPr>
        </p:nvGrpSpPr>
        <p:grpSpPr>
          <a:xfrm>
            <a:off x="8701088" y="5051667"/>
            <a:ext cx="2283265" cy="1146848"/>
            <a:chOff x="8701088" y="5039352"/>
            <a:chExt cx="2283265" cy="1146848"/>
          </a:xfrm>
        </p:grpSpPr>
        <p:sp>
          <p:nvSpPr>
            <p:cNvPr id="16" name="矩形 15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9018931" y="5039352"/>
              <a:ext cx="1690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Open Sans" charset="0"/>
                  <a:ea typeface="Open Sans" charset="0"/>
                  <a:cs typeface="Open Sans" charset="0"/>
                </a:rPr>
                <a:t>Vintage Retro </a:t>
              </a:r>
              <a:endParaRPr lang="zh-CN" altLang="en-US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7" name="矩形 16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8701088" y="5447536"/>
              <a:ext cx="228326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Lorem ipsum dolor sit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amet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,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consectetuer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adipiscing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elit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18" name="矩形 1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3022442" y="917716"/>
            <a:ext cx="6127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CLEAN &amp; MORDEN CATEGORY LIST</a:t>
            </a:r>
          </a:p>
        </p:txBody>
      </p:sp>
      <p:sp>
        <p:nvSpPr>
          <p:cNvPr id="19" name="矩形 1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788701" y="1430869"/>
            <a:ext cx="614597" cy="50014"/>
          </a:xfrm>
          <a:prstGeom prst="rect">
            <a:avLst/>
          </a:prstGeom>
          <a:solidFill>
            <a:srgbClr val="D0B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D0B189"/>
              </a:solidFill>
            </a:endParaRPr>
          </a:p>
        </p:txBody>
      </p:sp>
      <p:sp>
        <p:nvSpPr>
          <p:cNvPr id="20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30903176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57200" y="884903"/>
            <a:ext cx="3015682" cy="53020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717550" y="1169486"/>
            <a:ext cx="2050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CN" sz="4400" b="1">
                <a:solidFill>
                  <a:srgbClr val="F7F7F7"/>
                </a:solidFill>
                <a:latin typeface="Open Sans Semibold" charset="0"/>
                <a:ea typeface="Open Sans Semibold" charset="0"/>
                <a:cs typeface="Open Sans Semibold" charset="0"/>
              </a:rPr>
              <a:t>360°</a:t>
            </a:r>
            <a:endParaRPr lang="zh-CN" altLang="en-US" sz="4400" b="1" dirty="0">
              <a:solidFill>
                <a:srgbClr val="F7F7F7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6" name="文本框 2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717550" y="3429000"/>
            <a:ext cx="27553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</a:t>
            </a:r>
          </a:p>
        </p:txBody>
      </p:sp>
      <p:sp>
        <p:nvSpPr>
          <p:cNvPr id="27" name="矩形 2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717550" y="5312777"/>
            <a:ext cx="228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2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2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8" name="三角形 2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2938409" y="5398980"/>
            <a:ext cx="121326" cy="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图片 2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232" y="884903"/>
            <a:ext cx="8077058" cy="5302045"/>
          </a:xfrm>
          <a:prstGeom prst="rect">
            <a:avLst/>
          </a:prstGeom>
        </p:spPr>
      </p:pic>
      <p:sp>
        <p:nvSpPr>
          <p:cNvPr id="4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208558707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0"/>
            <a:ext cx="12192000" cy="19467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3022442" y="666993"/>
            <a:ext cx="6127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CLEAN &amp; MORDEN CATEGORY LIST</a:t>
            </a:r>
          </a:p>
        </p:txBody>
      </p:sp>
      <p:sp>
        <p:nvSpPr>
          <p:cNvPr id="4" name="矩形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788701" y="1180146"/>
            <a:ext cx="614597" cy="50014"/>
          </a:xfrm>
          <a:prstGeom prst="rect">
            <a:avLst/>
          </a:prstGeom>
          <a:solidFill>
            <a:srgbClr val="D0B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D0B189"/>
              </a:solidFill>
            </a:endParaRPr>
          </a:p>
        </p:txBody>
      </p:sp>
      <p:pic>
        <p:nvPicPr>
          <p:cNvPr id="5" name="图片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890" y="2212258"/>
            <a:ext cx="6341807" cy="4424515"/>
          </a:xfrm>
          <a:prstGeom prst="rect">
            <a:avLst/>
          </a:prstGeom>
        </p:spPr>
      </p:pic>
      <p:sp>
        <p:nvSpPr>
          <p:cNvPr id="6" name="矩形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25263" y="2212258"/>
            <a:ext cx="5149627" cy="442451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822233" y="2635903"/>
            <a:ext cx="435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Oldies Vintage </a:t>
            </a:r>
          </a:p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36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8" name="矩形 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864314" y="4564576"/>
            <a:ext cx="347664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</a:p>
        </p:txBody>
      </p:sp>
      <p:sp>
        <p:nvSpPr>
          <p:cNvPr id="9" name="矩形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970710" y="3985947"/>
            <a:ext cx="614597" cy="500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15794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398207" y="368710"/>
            <a:ext cx="11459496" cy="6091084"/>
          </a:xfrm>
          <a:prstGeom prst="rect">
            <a:avLst/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914400" y="1637903"/>
            <a:ext cx="4882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32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32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endParaRPr lang="zh-CN" altLang="en-US" sz="3200" b="1" dirty="0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1" name="文本框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6516348" y="2131870"/>
            <a:ext cx="3779592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文本框 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6516348" y="4115893"/>
            <a:ext cx="3779592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矩形 1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441666" y="1124519"/>
            <a:ext cx="262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4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4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4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4" name="三角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4065718" y="1233300"/>
            <a:ext cx="121326" cy="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631648" y="4272346"/>
            <a:ext cx="11237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Futura LT Condensed" panose="02000606050000020003" pitchFamily="2" charset="0"/>
                <a:ea typeface="Futura Condensed Medium" charset="0"/>
                <a:cs typeface="Futura Condensed Medium" charset="0"/>
              </a:rPr>
              <a:t>12</a:t>
            </a:r>
          </a:p>
          <a:p>
            <a:pPr algn="ctr"/>
            <a:r>
              <a:rPr lang="zh-CN" altLang="en-US" sz="2800">
                <a:solidFill>
                  <a:schemeClr val="bg1"/>
                </a:solidFill>
                <a:latin typeface="Futura LT Condensed" panose="02000606050000020003" pitchFamily="2" charset="0"/>
                <a:ea typeface="Futura Condensed Medium" charset="0"/>
                <a:cs typeface="Futura Condensed Medium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Futura LT Condensed" panose="02000606050000020003" pitchFamily="2" charset="0"/>
                <a:ea typeface="Futura Condensed Medium" charset="0"/>
                <a:cs typeface="Futura Condensed Medium" charset="0"/>
              </a:rPr>
              <a:t>Dec.</a:t>
            </a:r>
            <a:endParaRPr lang="zh-CN" altLang="en-US" sz="2800">
              <a:solidFill>
                <a:schemeClr val="bg1"/>
              </a:solidFill>
              <a:latin typeface="Futura LT Condensed" panose="02000606050000020003" pitchFamily="2" charset="0"/>
              <a:ea typeface="Futura Condensed Medium" charset="0"/>
              <a:cs typeface="Futura Condensed Medium" charset="0"/>
            </a:endParaRPr>
          </a:p>
        </p:txBody>
      </p:sp>
      <p:sp>
        <p:nvSpPr>
          <p:cNvPr id="16" name="矩形 1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441666" y="5237122"/>
            <a:ext cx="1291666" cy="468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1551283" y="5286784"/>
            <a:ext cx="118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pc="300">
                <a:solidFill>
                  <a:schemeClr val="bg1"/>
                </a:solidFill>
                <a:latin typeface="Futura LT Condensed" panose="02000606050000020003" pitchFamily="2" charset="0"/>
                <a:ea typeface="Futura Condensed Medium" charset="0"/>
                <a:cs typeface="Futura Condensed Medium" charset="0"/>
              </a:rPr>
              <a:t>START</a:t>
            </a:r>
            <a:endParaRPr lang="zh-CN" altLang="en-US" spc="300">
              <a:solidFill>
                <a:schemeClr val="bg1"/>
              </a:solidFill>
              <a:latin typeface="Futura LT Condensed" panose="02000606050000020003" pitchFamily="2" charset="0"/>
              <a:ea typeface="Futura Condensed Medium" charset="0"/>
              <a:cs typeface="Futura Condensed Medium" charset="0"/>
            </a:endParaRPr>
          </a:p>
        </p:txBody>
      </p:sp>
      <p:pic>
        <p:nvPicPr>
          <p:cNvPr id="18" name="图片 1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62" y="5367569"/>
            <a:ext cx="187896" cy="187896"/>
          </a:xfrm>
          <a:prstGeom prst="rect">
            <a:avLst/>
          </a:prstGeom>
        </p:spPr>
      </p:pic>
      <p:sp>
        <p:nvSpPr>
          <p:cNvPr id="5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9481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0"/>
            <a:ext cx="12192000" cy="24964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9062829" y="405342"/>
            <a:ext cx="256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</a:t>
            </a:r>
          </a:p>
          <a:p>
            <a:pPr algn="r"/>
            <a:r>
              <a:rPr lang="en-US" altLang="zh-CN" sz="2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VINTAGE </a:t>
            </a:r>
          </a:p>
          <a:p>
            <a:pPr algn="r"/>
            <a:r>
              <a:rPr lang="en-US" altLang="zh-CN" sz="2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28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8" name="图片 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5" y="1456505"/>
            <a:ext cx="3632666" cy="4820921"/>
          </a:xfrm>
          <a:prstGeom prst="rect">
            <a:avLst/>
          </a:prstGeom>
        </p:spPr>
      </p:pic>
      <p:sp>
        <p:nvSpPr>
          <p:cNvPr id="9" name="文本框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993990" y="2901799"/>
            <a:ext cx="388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VINTAGE </a:t>
            </a:r>
          </a:p>
          <a:p>
            <a:r>
              <a:rPr lang="en-US" alt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2400" b="1">
              <a:solidFill>
                <a:schemeClr val="tx1">
                  <a:lumMod val="95000"/>
                  <a:lumOff val="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0" name="文本框 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993990" y="3838238"/>
            <a:ext cx="3779592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" name="矩形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993990" y="5639016"/>
            <a:ext cx="2968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600" b="1">
              <a:solidFill>
                <a:schemeClr val="tx1">
                  <a:lumMod val="95000"/>
                  <a:lumOff val="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2" name="三角形 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9091494" y="5738739"/>
            <a:ext cx="161362" cy="13910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20470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 rotWithShape="1">
          <a:blip r:embed="rId2"/>
          <a:srcRect t="3486" b="34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文本框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2387703" y="2358978"/>
            <a:ext cx="74165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6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THANKS</a:t>
            </a:r>
          </a:p>
          <a:p>
            <a:pPr algn="ctr"/>
            <a:endParaRPr kumimoji="1" lang="zh-CN" altLang="en-US" sz="1200" spc="600">
              <a:effectLst>
                <a:outerShdw blurRad="177800" algn="ctr" rotWithShape="0">
                  <a:srgbClr val="D0B189"/>
                </a:outerShdw>
              </a:effectLst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" name="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785516" y="3689241"/>
            <a:ext cx="3417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spc="3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POWERPOINT TEMPLET</a:t>
            </a:r>
            <a:endParaRPr lang="zh-CN" altLang="en-US" sz="1400" i="1" spc="3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文本框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260147" y="1658724"/>
            <a:ext cx="167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1" spc="50">
                <a:solidFill>
                  <a:schemeClr val="bg1"/>
                </a:solidFill>
                <a:latin typeface="Futura LT Condensed" panose="02000606050000020003" pitchFamily="2" charset="0"/>
                <a:ea typeface="Futura Medium" charset="0"/>
                <a:cs typeface="Futura Medium" charset="0"/>
              </a:rPr>
              <a:t>2018</a:t>
            </a:r>
            <a:endParaRPr kumimoji="1" lang="zh-CN" altLang="en-US" sz="900" i="1" spc="50">
              <a:latin typeface="Futura LT Condensed" panose="02000606050000020003" pitchFamily="2" charset="0"/>
              <a:ea typeface="Futura Medium" charset="0"/>
              <a:cs typeface="Futura Medium" charset="0"/>
            </a:endParaRPr>
          </a:p>
        </p:txBody>
      </p:sp>
      <p:sp>
        <p:nvSpPr>
          <p:cNvPr id="6" name="椭圆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737412" y="4477879"/>
            <a:ext cx="717176" cy="717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5972139" y="4729690"/>
            <a:ext cx="247721" cy="213553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30311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1097839"/>
            <a:ext cx="12192000" cy="46171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1633487" y="2657647"/>
            <a:ext cx="256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3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</a:t>
            </a:r>
          </a:p>
          <a:p>
            <a:pPr algn="r"/>
            <a:r>
              <a:rPr lang="en-US" altLang="zh-CN" sz="2800" b="1" spc="3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VINTAGE </a:t>
            </a:r>
          </a:p>
          <a:p>
            <a:pPr algn="r"/>
            <a:r>
              <a:rPr lang="en-US" altLang="zh-CN" sz="2800" b="1" spc="3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2018 </a:t>
            </a:r>
            <a:endParaRPr lang="zh-CN" altLang="en-US" sz="2800" b="1" spc="300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" name="矩形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3671206" y="4144713"/>
            <a:ext cx="3803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图片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206" y="317935"/>
            <a:ext cx="2472739" cy="1559808"/>
          </a:xfrm>
          <a:prstGeom prst="rect">
            <a:avLst/>
          </a:prstGeom>
        </p:spPr>
      </p:pic>
      <p:pic>
        <p:nvPicPr>
          <p:cNvPr id="10" name="图片 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3"/>
          <a:srcRect l="4831" t="10838" r="4831" b="10838"/>
          <a:stretch>
            <a:fillRect/>
          </a:stretch>
        </p:blipFill>
        <p:spPr>
          <a:xfrm>
            <a:off x="7250207" y="317935"/>
            <a:ext cx="2472739" cy="1559808"/>
          </a:xfrm>
          <a:custGeom>
            <a:avLst/>
            <a:gdLst>
              <a:gd name="connsiteX0" fmla="*/ 0 w 2472739"/>
              <a:gd name="connsiteY0" fmla="*/ 0 h 1559808"/>
              <a:gd name="connsiteX1" fmla="*/ 2472739 w 2472739"/>
              <a:gd name="connsiteY1" fmla="*/ 0 h 1559808"/>
              <a:gd name="connsiteX2" fmla="*/ 2472739 w 2472739"/>
              <a:gd name="connsiteY2" fmla="*/ 1559808 h 1559808"/>
              <a:gd name="connsiteX3" fmla="*/ 0 w 2472739"/>
              <a:gd name="connsiteY3" fmla="*/ 1559808 h 155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739" h="1559808">
                <a:moveTo>
                  <a:pt x="0" y="0"/>
                </a:moveTo>
                <a:lnTo>
                  <a:pt x="2472739" y="0"/>
                </a:lnTo>
                <a:lnTo>
                  <a:pt x="2472739" y="1559808"/>
                </a:lnTo>
                <a:lnTo>
                  <a:pt x="0" y="1559808"/>
                </a:lnTo>
                <a:close/>
              </a:path>
            </a:pathLst>
          </a:custGeom>
        </p:spPr>
      </p:pic>
      <p:pic>
        <p:nvPicPr>
          <p:cNvPr id="12" name="图片 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4"/>
          <a:srcRect t="4033" b="4948"/>
          <a:stretch>
            <a:fillRect/>
          </a:stretch>
        </p:blipFill>
        <p:spPr>
          <a:xfrm>
            <a:off x="10298206" y="317935"/>
            <a:ext cx="2469054" cy="1559808"/>
          </a:xfrm>
          <a:custGeom>
            <a:avLst/>
            <a:gdLst>
              <a:gd name="connsiteX0" fmla="*/ 0 w 2469054"/>
              <a:gd name="connsiteY0" fmla="*/ 0 h 1559808"/>
              <a:gd name="connsiteX1" fmla="*/ 2469054 w 2469054"/>
              <a:gd name="connsiteY1" fmla="*/ 0 h 1559808"/>
              <a:gd name="connsiteX2" fmla="*/ 2469054 w 2469054"/>
              <a:gd name="connsiteY2" fmla="*/ 1559808 h 1559808"/>
              <a:gd name="connsiteX3" fmla="*/ 0 w 2469054"/>
              <a:gd name="connsiteY3" fmla="*/ 1559808 h 155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054" h="1559808">
                <a:moveTo>
                  <a:pt x="0" y="0"/>
                </a:moveTo>
                <a:lnTo>
                  <a:pt x="2469054" y="0"/>
                </a:lnTo>
                <a:lnTo>
                  <a:pt x="2469054" y="1559808"/>
                </a:lnTo>
                <a:lnTo>
                  <a:pt x="0" y="1559808"/>
                </a:lnTo>
                <a:close/>
              </a:path>
            </a:pathLst>
          </a:custGeom>
        </p:spPr>
      </p:pic>
      <p:sp>
        <p:nvSpPr>
          <p:cNvPr id="13" name="文本框 1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5330601" y="2657647"/>
            <a:ext cx="3779592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矩形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330601" y="4458425"/>
            <a:ext cx="2968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6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6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6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5" name="三角形 1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8344373" y="4558149"/>
            <a:ext cx="161362" cy="13910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3476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561975"/>
            <a:ext cx="8830213" cy="5734050"/>
          </a:xfrm>
          <a:prstGeom prst="rect">
            <a:avLst/>
          </a:prstGeom>
        </p:spPr>
      </p:pic>
      <p:sp>
        <p:nvSpPr>
          <p:cNvPr id="3" name="文本框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9139029" y="561975"/>
            <a:ext cx="256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</a:t>
            </a:r>
          </a:p>
          <a:p>
            <a:pPr algn="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VINTAGE </a:t>
            </a:r>
          </a:p>
          <a:p>
            <a:pPr algn="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4" name="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9963150" y="2677086"/>
            <a:ext cx="1744598" cy="3618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18097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45" y="2187443"/>
            <a:ext cx="2472739" cy="1559808"/>
          </a:xfrm>
          <a:prstGeom prst="rect">
            <a:avLst/>
          </a:prstGeom>
        </p:spPr>
      </p:pic>
      <p:pic>
        <p:nvPicPr>
          <p:cNvPr id="5" name="图片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7"/>
          <a:srcRect l="4831" t="10838" r="4831" b="10838"/>
          <a:stretch>
            <a:fillRect/>
          </a:stretch>
        </p:blipFill>
        <p:spPr>
          <a:xfrm>
            <a:off x="4859629" y="2187443"/>
            <a:ext cx="2472739" cy="1559808"/>
          </a:xfrm>
          <a:custGeom>
            <a:avLst/>
            <a:gdLst>
              <a:gd name="connsiteX0" fmla="*/ 0 w 2472739"/>
              <a:gd name="connsiteY0" fmla="*/ 0 h 1559808"/>
              <a:gd name="connsiteX1" fmla="*/ 2472739 w 2472739"/>
              <a:gd name="connsiteY1" fmla="*/ 0 h 1559808"/>
              <a:gd name="connsiteX2" fmla="*/ 2472739 w 2472739"/>
              <a:gd name="connsiteY2" fmla="*/ 1559808 h 1559808"/>
              <a:gd name="connsiteX3" fmla="*/ 0 w 2472739"/>
              <a:gd name="connsiteY3" fmla="*/ 1559808 h 155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739" h="1559808">
                <a:moveTo>
                  <a:pt x="0" y="0"/>
                </a:moveTo>
                <a:lnTo>
                  <a:pt x="2472739" y="0"/>
                </a:lnTo>
                <a:lnTo>
                  <a:pt x="2472739" y="1559808"/>
                </a:lnTo>
                <a:lnTo>
                  <a:pt x="0" y="1559808"/>
                </a:lnTo>
                <a:close/>
              </a:path>
            </a:pathLst>
          </a:custGeom>
        </p:spPr>
      </p:pic>
      <p:pic>
        <p:nvPicPr>
          <p:cNvPr id="6" name="图片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8"/>
          <a:srcRect t="4033" b="4948"/>
          <a:stretch>
            <a:fillRect/>
          </a:stretch>
        </p:blipFill>
        <p:spPr>
          <a:xfrm>
            <a:off x="8617714" y="2187443"/>
            <a:ext cx="2469054" cy="1559808"/>
          </a:xfrm>
          <a:custGeom>
            <a:avLst/>
            <a:gdLst>
              <a:gd name="connsiteX0" fmla="*/ 0 w 2469054"/>
              <a:gd name="connsiteY0" fmla="*/ 0 h 1559808"/>
              <a:gd name="connsiteX1" fmla="*/ 2469054 w 2469054"/>
              <a:gd name="connsiteY1" fmla="*/ 0 h 1559808"/>
              <a:gd name="connsiteX2" fmla="*/ 2469054 w 2469054"/>
              <a:gd name="connsiteY2" fmla="*/ 1559808 h 1559808"/>
              <a:gd name="connsiteX3" fmla="*/ 0 w 2469054"/>
              <a:gd name="connsiteY3" fmla="*/ 1559808 h 155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054" h="1559808">
                <a:moveTo>
                  <a:pt x="0" y="0"/>
                </a:moveTo>
                <a:lnTo>
                  <a:pt x="2469054" y="0"/>
                </a:lnTo>
                <a:lnTo>
                  <a:pt x="2469054" y="1559808"/>
                </a:lnTo>
                <a:lnTo>
                  <a:pt x="0" y="1559808"/>
                </a:lnTo>
                <a:close/>
              </a:path>
            </a:pathLst>
          </a:custGeom>
        </p:spPr>
      </p:pic>
      <p:grpSp>
        <p:nvGrpSpPr>
          <p:cNvPr id="7" name="PA_组合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GrpSpPr/>
          <p:nvPr>
            <p:custDataLst>
              <p:tags r:id="rId1"/>
            </p:custDataLst>
          </p:nvPr>
        </p:nvGrpSpPr>
        <p:grpSpPr>
          <a:xfrm>
            <a:off x="8617714" y="4050847"/>
            <a:ext cx="2283265" cy="1146848"/>
            <a:chOff x="8701088" y="5039352"/>
            <a:chExt cx="2283265" cy="1146848"/>
          </a:xfrm>
        </p:grpSpPr>
        <p:sp>
          <p:nvSpPr>
            <p:cNvPr id="8" name="矩形 7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8701088" y="5039352"/>
              <a:ext cx="17525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Open Sans Semibold" charset="0"/>
                  <a:ea typeface="Open Sans Semibold" charset="0"/>
                  <a:cs typeface="Open Sans Semibold" charset="0"/>
                </a:rPr>
                <a:t>Vintage Retro </a:t>
              </a:r>
              <a:endParaRPr lang="zh-CN" altLang="en-US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9" name="矩形 8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8701088" y="5447536"/>
              <a:ext cx="228326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Lorem ipsum dolor sit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amet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,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consectetuer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adipiscing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elit</a:t>
              </a:r>
              <a:endPara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10" name="矩形 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8617714" y="5236547"/>
            <a:ext cx="228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2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2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1" name="三角形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10838573" y="5322750"/>
            <a:ext cx="121326" cy="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" name="PA_组合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GrpSpPr/>
          <p:nvPr>
            <p:custDataLst>
              <p:tags r:id="rId2"/>
            </p:custDataLst>
          </p:nvPr>
        </p:nvGrpSpPr>
        <p:grpSpPr>
          <a:xfrm>
            <a:off x="4859629" y="4050847"/>
            <a:ext cx="2283265" cy="1146848"/>
            <a:chOff x="8701088" y="5039352"/>
            <a:chExt cx="2283265" cy="1146848"/>
          </a:xfrm>
        </p:grpSpPr>
        <p:sp>
          <p:nvSpPr>
            <p:cNvPr id="13" name="矩形 12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8701088" y="5039352"/>
              <a:ext cx="17525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Open Sans Semibold" charset="0"/>
                  <a:ea typeface="Open Sans Semibold" charset="0"/>
                  <a:cs typeface="Open Sans Semibold" charset="0"/>
                </a:rPr>
                <a:t>Vintage Retro </a:t>
              </a:r>
              <a:endParaRPr lang="zh-CN" altLang="en-US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14" name="矩形 13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8701088" y="5447536"/>
              <a:ext cx="228326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Lorem ipsum dolor sit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amet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,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consectetuer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adipiscing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elit</a:t>
              </a:r>
              <a:endPara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15" name="矩形 1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859629" y="5236547"/>
            <a:ext cx="228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2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2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6" name="三角形 1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7080488" y="5322750"/>
            <a:ext cx="121326" cy="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PA_组合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GrpSpPr/>
          <p:nvPr>
            <p:custDataLst>
              <p:tags r:id="rId3"/>
            </p:custDataLst>
          </p:nvPr>
        </p:nvGrpSpPr>
        <p:grpSpPr>
          <a:xfrm>
            <a:off x="1101545" y="4050847"/>
            <a:ext cx="2283265" cy="1146848"/>
            <a:chOff x="8701088" y="5039352"/>
            <a:chExt cx="2283265" cy="1146848"/>
          </a:xfrm>
        </p:grpSpPr>
        <p:sp>
          <p:nvSpPr>
            <p:cNvPr id="18" name="矩形 17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8701088" y="5039352"/>
              <a:ext cx="17525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Open Sans Semibold" charset="0"/>
                  <a:ea typeface="Open Sans Semibold" charset="0"/>
                  <a:cs typeface="Open Sans Semibold" charset="0"/>
                </a:rPr>
                <a:t>Vintage Retro </a:t>
              </a:r>
              <a:endParaRPr lang="zh-CN" altLang="en-US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19" name="矩形 18" descr="e7d195523061f1c0d318120d6aeaf1b6ccceb6ba3da59c0775C5DE19DDDEBC09ED96DBD9900D9848D623ECAD1D4904B78047D0015C22C8BE97228BE8B5BFF08FE7A3AE04126DA07312A96C0F69F9BAB7E9E8597F50CDD8B36B969D3E0B39F92A42A63FB80FAD5FDFB38E9C84773721319AB1FE65E76A20B6636CD8E6E3A9545D61E09C01DDC046FD"/>
            <p:cNvSpPr/>
            <p:nvPr/>
          </p:nvSpPr>
          <p:spPr>
            <a:xfrm>
              <a:off x="8701088" y="5447536"/>
              <a:ext cx="228326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Lorem ipsum dolor sit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amet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,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consectetuer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adipiscing</a:t>
              </a: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 </a:t>
              </a:r>
              <a:r>
                <a:rPr lang="en-US" altLang="zh-CN" sz="1400" dirty="0" err="1">
                  <a:solidFill>
                    <a:schemeClr val="bg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elit</a:t>
              </a:r>
              <a:endPara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20" name="矩形 1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101545" y="5236547"/>
            <a:ext cx="228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2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2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1" name="三角形 2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3322404" y="5322750"/>
            <a:ext cx="121326" cy="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009518" y="756786"/>
            <a:ext cx="4325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EXPERIENCE</a:t>
            </a:r>
            <a:endParaRPr lang="zh-CN" altLang="en-US" sz="2800" b="1" spc="300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3" name="矩形 2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5905838" y="1408064"/>
            <a:ext cx="38032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21088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 rotWithShape="1">
          <a:blip r:embed="rId2"/>
          <a:srcRect t="5140" b="24109"/>
          <a:stretch/>
        </p:blipFill>
        <p:spPr>
          <a:xfrm>
            <a:off x="517784" y="434715"/>
            <a:ext cx="11219513" cy="4557010"/>
          </a:xfrm>
          <a:prstGeom prst="rect">
            <a:avLst/>
          </a:prstGeom>
        </p:spPr>
      </p:pic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244184" y="4527029"/>
            <a:ext cx="4720247" cy="17875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1466961" y="4754411"/>
            <a:ext cx="3881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VINTAGE RETRO </a:t>
            </a:r>
            <a:endParaRPr lang="zh-CN" altLang="en-US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5" name="文本框 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1466961" y="5317036"/>
            <a:ext cx="4274272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endParaRPr lang="en-US" altLang="zh-CN" sz="14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文本框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9464011" y="5606720"/>
            <a:ext cx="241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1" spc="50">
                <a:latin typeface="Futura LT Condensed" panose="02000606050000020003" pitchFamily="2" charset="0"/>
                <a:ea typeface="Futura Medium" charset="0"/>
                <a:cs typeface="Futura Medium" charset="0"/>
              </a:rPr>
              <a:t>2018/08</a:t>
            </a:r>
            <a:endParaRPr kumimoji="1" lang="zh-CN" altLang="en-US" sz="900" i="1" spc="50">
              <a:latin typeface="Futura LT Condensed" panose="02000606050000020003" pitchFamily="2" charset="0"/>
              <a:ea typeface="Futura Medium" charset="0"/>
              <a:cs typeface="Futura Medium" charset="0"/>
            </a:endParaRPr>
          </a:p>
        </p:txBody>
      </p:sp>
      <p:sp>
        <p:nvSpPr>
          <p:cNvPr id="7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17154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280" y="0"/>
            <a:ext cx="5575727" cy="6858000"/>
          </a:xfrm>
          <a:prstGeom prst="rect">
            <a:avLst/>
          </a:prstGeom>
        </p:spPr>
      </p:pic>
      <p:sp>
        <p:nvSpPr>
          <p:cNvPr id="3" name="半闭框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5400000" flipV="1">
            <a:off x="700042" y="537504"/>
            <a:ext cx="796406" cy="796406"/>
          </a:xfrm>
          <a:prstGeom prst="halfFrame">
            <a:avLst>
              <a:gd name="adj1" fmla="val 13725"/>
              <a:gd name="adj2" fmla="val 137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" name="半闭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 flipH="1">
            <a:off x="700042" y="5514453"/>
            <a:ext cx="796406" cy="796406"/>
          </a:xfrm>
          <a:prstGeom prst="halfFrame">
            <a:avLst>
              <a:gd name="adj1" fmla="val 13725"/>
              <a:gd name="adj2" fmla="val 137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1098245" y="1515997"/>
            <a:ext cx="435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Oldies Vintage </a:t>
            </a:r>
          </a:p>
          <a:p>
            <a:r>
              <a:rPr lang="en-US" altLang="zh-CN" sz="3600" b="1" dirty="0"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36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6" name="矩形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140326" y="3444670"/>
            <a:ext cx="347664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</a:p>
        </p:txBody>
      </p:sp>
      <p:sp>
        <p:nvSpPr>
          <p:cNvPr id="7" name="矩形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1246722" y="2866041"/>
            <a:ext cx="614597" cy="500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19518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PicPr>
            <a:picLocks noChangeAspect="1"/>
          </p:cNvPicPr>
          <p:nvPr/>
        </p:nvPicPr>
        <p:blipFill rotWithShape="1">
          <a:blip r:embed="rId3"/>
          <a:srcRect t="20995"/>
          <a:stretch/>
        </p:blipFill>
        <p:spPr>
          <a:xfrm>
            <a:off x="0" y="-1"/>
            <a:ext cx="12192000" cy="5020311"/>
          </a:xfrm>
          <a:prstGeom prst="rect">
            <a:avLst/>
          </a:prstGeom>
        </p:spPr>
      </p:pic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4332157"/>
            <a:ext cx="12192000" cy="25258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GrpSpPr/>
          <p:nvPr/>
        </p:nvGrpSpPr>
        <p:grpSpPr>
          <a:xfrm>
            <a:off x="6734628" y="5215217"/>
            <a:ext cx="500270" cy="678873"/>
            <a:chOff x="0" y="-1587"/>
            <a:chExt cx="893763" cy="1212850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0" y="-1587"/>
              <a:ext cx="893763" cy="1212850"/>
            </a:xfrm>
            <a:custGeom>
              <a:avLst/>
              <a:gdLst>
                <a:gd name="T0" fmla="*/ 221 w 236"/>
                <a:gd name="T1" fmla="*/ 173 h 322"/>
                <a:gd name="T2" fmla="*/ 236 w 236"/>
                <a:gd name="T3" fmla="*/ 117 h 322"/>
                <a:gd name="T4" fmla="*/ 118 w 236"/>
                <a:gd name="T5" fmla="*/ 0 h 322"/>
                <a:gd name="T6" fmla="*/ 0 w 236"/>
                <a:gd name="T7" fmla="*/ 117 h 322"/>
                <a:gd name="T8" fmla="*/ 15 w 236"/>
                <a:gd name="T9" fmla="*/ 173 h 322"/>
                <a:gd name="T10" fmla="*/ 117 w 236"/>
                <a:gd name="T11" fmla="*/ 322 h 322"/>
                <a:gd name="T12" fmla="*/ 221 w 236"/>
                <a:gd name="T13" fmla="*/ 173 h 322"/>
                <a:gd name="T14" fmla="*/ 29 w 236"/>
                <a:gd name="T15" fmla="*/ 169 h 322"/>
                <a:gd name="T16" fmla="*/ 15 w 236"/>
                <a:gd name="T17" fmla="*/ 117 h 322"/>
                <a:gd name="T18" fmla="*/ 118 w 236"/>
                <a:gd name="T19" fmla="*/ 15 h 322"/>
                <a:gd name="T20" fmla="*/ 221 w 236"/>
                <a:gd name="T21" fmla="*/ 117 h 322"/>
                <a:gd name="T22" fmla="*/ 208 w 236"/>
                <a:gd name="T23" fmla="*/ 167 h 322"/>
                <a:gd name="T24" fmla="*/ 117 w 236"/>
                <a:gd name="T25" fmla="*/ 295 h 322"/>
                <a:gd name="T26" fmla="*/ 29 w 236"/>
                <a:gd name="T27" fmla="*/ 1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6" h="322">
                  <a:moveTo>
                    <a:pt x="221" y="173"/>
                  </a:moveTo>
                  <a:cubicBezTo>
                    <a:pt x="231" y="156"/>
                    <a:pt x="236" y="137"/>
                    <a:pt x="236" y="117"/>
                  </a:cubicBezTo>
                  <a:cubicBezTo>
                    <a:pt x="236" y="53"/>
                    <a:pt x="183" y="0"/>
                    <a:pt x="118" y="0"/>
                  </a:cubicBezTo>
                  <a:cubicBezTo>
                    <a:pt x="53" y="0"/>
                    <a:pt x="0" y="53"/>
                    <a:pt x="0" y="117"/>
                  </a:cubicBezTo>
                  <a:cubicBezTo>
                    <a:pt x="0" y="137"/>
                    <a:pt x="5" y="156"/>
                    <a:pt x="15" y="173"/>
                  </a:cubicBezTo>
                  <a:cubicBezTo>
                    <a:pt x="38" y="211"/>
                    <a:pt x="117" y="322"/>
                    <a:pt x="117" y="322"/>
                  </a:cubicBezTo>
                  <a:cubicBezTo>
                    <a:pt x="117" y="322"/>
                    <a:pt x="198" y="213"/>
                    <a:pt x="221" y="173"/>
                  </a:cubicBezTo>
                  <a:close/>
                  <a:moveTo>
                    <a:pt x="29" y="169"/>
                  </a:moveTo>
                  <a:cubicBezTo>
                    <a:pt x="19" y="153"/>
                    <a:pt x="15" y="135"/>
                    <a:pt x="15" y="117"/>
                  </a:cubicBezTo>
                  <a:cubicBezTo>
                    <a:pt x="15" y="61"/>
                    <a:pt x="61" y="15"/>
                    <a:pt x="118" y="15"/>
                  </a:cubicBezTo>
                  <a:cubicBezTo>
                    <a:pt x="175" y="15"/>
                    <a:pt x="221" y="61"/>
                    <a:pt x="221" y="117"/>
                  </a:cubicBezTo>
                  <a:cubicBezTo>
                    <a:pt x="221" y="135"/>
                    <a:pt x="216" y="152"/>
                    <a:pt x="208" y="167"/>
                  </a:cubicBezTo>
                  <a:cubicBezTo>
                    <a:pt x="187" y="202"/>
                    <a:pt x="117" y="295"/>
                    <a:pt x="117" y="295"/>
                  </a:cubicBezTo>
                  <a:cubicBezTo>
                    <a:pt x="117" y="295"/>
                    <a:pt x="49" y="201"/>
                    <a:pt x="29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242888" y="201613"/>
              <a:ext cx="407988" cy="406400"/>
            </a:xfrm>
            <a:custGeom>
              <a:avLst/>
              <a:gdLst>
                <a:gd name="T0" fmla="*/ 54 w 108"/>
                <a:gd name="T1" fmla="*/ 0 h 108"/>
                <a:gd name="T2" fmla="*/ 0 w 108"/>
                <a:gd name="T3" fmla="*/ 54 h 108"/>
                <a:gd name="T4" fmla="*/ 54 w 108"/>
                <a:gd name="T5" fmla="*/ 108 h 108"/>
                <a:gd name="T6" fmla="*/ 108 w 108"/>
                <a:gd name="T7" fmla="*/ 54 h 108"/>
                <a:gd name="T8" fmla="*/ 54 w 108"/>
                <a:gd name="T9" fmla="*/ 0 h 108"/>
                <a:gd name="T10" fmla="*/ 54 w 108"/>
                <a:gd name="T11" fmla="*/ 93 h 108"/>
                <a:gd name="T12" fmla="*/ 15 w 108"/>
                <a:gd name="T13" fmla="*/ 54 h 108"/>
                <a:gd name="T14" fmla="*/ 54 w 108"/>
                <a:gd name="T15" fmla="*/ 15 h 108"/>
                <a:gd name="T16" fmla="*/ 93 w 108"/>
                <a:gd name="T17" fmla="*/ 54 h 108"/>
                <a:gd name="T18" fmla="*/ 54 w 108"/>
                <a:gd name="T19" fmla="*/ 9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0"/>
                  </a:move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moveTo>
                    <a:pt x="54" y="93"/>
                  </a:moveTo>
                  <a:cubicBezTo>
                    <a:pt x="32" y="93"/>
                    <a:pt x="15" y="75"/>
                    <a:pt x="15" y="54"/>
                  </a:cubicBezTo>
                  <a:cubicBezTo>
                    <a:pt x="15" y="32"/>
                    <a:pt x="32" y="15"/>
                    <a:pt x="54" y="15"/>
                  </a:cubicBezTo>
                  <a:cubicBezTo>
                    <a:pt x="76" y="15"/>
                    <a:pt x="93" y="32"/>
                    <a:pt x="93" y="54"/>
                  </a:cubicBezTo>
                  <a:cubicBezTo>
                    <a:pt x="93" y="75"/>
                    <a:pt x="76" y="93"/>
                    <a:pt x="54" y="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</p:grpSp>
      <p:sp>
        <p:nvSpPr>
          <p:cNvPr id="11" name="Freeform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>
            <a:spLocks noEditPoints="1"/>
          </p:cNvSpPr>
          <p:nvPr/>
        </p:nvSpPr>
        <p:spPr bwMode="auto">
          <a:xfrm>
            <a:off x="8358407" y="5230895"/>
            <a:ext cx="601801" cy="601801"/>
          </a:xfrm>
          <a:custGeom>
            <a:avLst/>
            <a:gdLst>
              <a:gd name="T0" fmla="*/ 160 w 321"/>
              <a:gd name="T1" fmla="*/ 0 h 321"/>
              <a:gd name="T2" fmla="*/ 160 w 321"/>
              <a:gd name="T3" fmla="*/ 0 h 321"/>
              <a:gd name="T4" fmla="*/ 160 w 321"/>
              <a:gd name="T5" fmla="*/ 0 h 321"/>
              <a:gd name="T6" fmla="*/ 154 w 321"/>
              <a:gd name="T7" fmla="*/ 0 h 321"/>
              <a:gd name="T8" fmla="*/ 154 w 321"/>
              <a:gd name="T9" fmla="*/ 80 h 321"/>
              <a:gd name="T10" fmla="*/ 181 w 321"/>
              <a:gd name="T11" fmla="*/ 80 h 321"/>
              <a:gd name="T12" fmla="*/ 181 w 321"/>
              <a:gd name="T13" fmla="*/ 22 h 321"/>
              <a:gd name="T14" fmla="*/ 301 w 321"/>
              <a:gd name="T15" fmla="*/ 160 h 321"/>
              <a:gd name="T16" fmla="*/ 160 w 321"/>
              <a:gd name="T17" fmla="*/ 301 h 321"/>
              <a:gd name="T18" fmla="*/ 20 w 321"/>
              <a:gd name="T19" fmla="*/ 160 h 321"/>
              <a:gd name="T20" fmla="*/ 62 w 321"/>
              <a:gd name="T21" fmla="*/ 60 h 321"/>
              <a:gd name="T22" fmla="*/ 50 w 321"/>
              <a:gd name="T23" fmla="*/ 44 h 321"/>
              <a:gd name="T24" fmla="*/ 0 w 321"/>
              <a:gd name="T25" fmla="*/ 160 h 321"/>
              <a:gd name="T26" fmla="*/ 160 w 321"/>
              <a:gd name="T27" fmla="*/ 321 h 321"/>
              <a:gd name="T28" fmla="*/ 321 w 321"/>
              <a:gd name="T29" fmla="*/ 160 h 321"/>
              <a:gd name="T30" fmla="*/ 160 w 321"/>
              <a:gd name="T31" fmla="*/ 0 h 321"/>
              <a:gd name="T32" fmla="*/ 176 w 321"/>
              <a:gd name="T33" fmla="*/ 143 h 321"/>
              <a:gd name="T34" fmla="*/ 169 w 321"/>
              <a:gd name="T35" fmla="*/ 139 h 321"/>
              <a:gd name="T36" fmla="*/ 87 w 321"/>
              <a:gd name="T37" fmla="*/ 87 h 321"/>
              <a:gd name="T38" fmla="*/ 139 w 321"/>
              <a:gd name="T39" fmla="*/ 169 h 321"/>
              <a:gd name="T40" fmla="*/ 143 w 321"/>
              <a:gd name="T41" fmla="*/ 176 h 321"/>
              <a:gd name="T42" fmla="*/ 144 w 321"/>
              <a:gd name="T43" fmla="*/ 177 h 321"/>
              <a:gd name="T44" fmla="*/ 144 w 321"/>
              <a:gd name="T45" fmla="*/ 177 h 321"/>
              <a:gd name="T46" fmla="*/ 160 w 321"/>
              <a:gd name="T47" fmla="*/ 184 h 321"/>
              <a:gd name="T48" fmla="*/ 184 w 321"/>
              <a:gd name="T49" fmla="*/ 160 h 321"/>
              <a:gd name="T50" fmla="*/ 177 w 321"/>
              <a:gd name="T51" fmla="*/ 144 h 321"/>
              <a:gd name="T52" fmla="*/ 177 w 321"/>
              <a:gd name="T53" fmla="*/ 144 h 321"/>
              <a:gd name="T54" fmla="*/ 176 w 321"/>
              <a:gd name="T55" fmla="*/ 143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1" h="321">
                <a:moveTo>
                  <a:pt x="160" y="0"/>
                </a:moveTo>
                <a:cubicBezTo>
                  <a:pt x="160" y="0"/>
                  <a:pt x="160" y="0"/>
                  <a:pt x="160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54" y="0"/>
                  <a:pt x="154" y="0"/>
                  <a:pt x="154" y="0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81" y="80"/>
                  <a:pt x="181" y="80"/>
                  <a:pt x="181" y="80"/>
                </a:cubicBezTo>
                <a:cubicBezTo>
                  <a:pt x="181" y="22"/>
                  <a:pt x="181" y="22"/>
                  <a:pt x="181" y="22"/>
                </a:cubicBezTo>
                <a:cubicBezTo>
                  <a:pt x="249" y="31"/>
                  <a:pt x="301" y="90"/>
                  <a:pt x="301" y="160"/>
                </a:cubicBezTo>
                <a:cubicBezTo>
                  <a:pt x="301" y="238"/>
                  <a:pt x="238" y="301"/>
                  <a:pt x="160" y="301"/>
                </a:cubicBezTo>
                <a:cubicBezTo>
                  <a:pt x="83" y="301"/>
                  <a:pt x="20" y="238"/>
                  <a:pt x="20" y="160"/>
                </a:cubicBezTo>
                <a:cubicBezTo>
                  <a:pt x="20" y="121"/>
                  <a:pt x="36" y="86"/>
                  <a:pt x="62" y="60"/>
                </a:cubicBezTo>
                <a:cubicBezTo>
                  <a:pt x="50" y="44"/>
                  <a:pt x="50" y="44"/>
                  <a:pt x="50" y="44"/>
                </a:cubicBezTo>
                <a:cubicBezTo>
                  <a:pt x="19" y="74"/>
                  <a:pt x="0" y="115"/>
                  <a:pt x="0" y="160"/>
                </a:cubicBezTo>
                <a:cubicBezTo>
                  <a:pt x="0" y="249"/>
                  <a:pt x="72" y="321"/>
                  <a:pt x="160" y="321"/>
                </a:cubicBezTo>
                <a:cubicBezTo>
                  <a:pt x="249" y="321"/>
                  <a:pt x="321" y="249"/>
                  <a:pt x="321" y="160"/>
                </a:cubicBezTo>
                <a:cubicBezTo>
                  <a:pt x="321" y="72"/>
                  <a:pt x="249" y="0"/>
                  <a:pt x="160" y="0"/>
                </a:cubicBezTo>
                <a:close/>
                <a:moveTo>
                  <a:pt x="176" y="143"/>
                </a:moveTo>
                <a:cubicBezTo>
                  <a:pt x="174" y="141"/>
                  <a:pt x="172" y="140"/>
                  <a:pt x="169" y="139"/>
                </a:cubicBezTo>
                <a:cubicBezTo>
                  <a:pt x="87" y="87"/>
                  <a:pt x="87" y="87"/>
                  <a:pt x="87" y="87"/>
                </a:cubicBezTo>
                <a:cubicBezTo>
                  <a:pt x="139" y="169"/>
                  <a:pt x="139" y="169"/>
                  <a:pt x="139" y="169"/>
                </a:cubicBezTo>
                <a:cubicBezTo>
                  <a:pt x="140" y="172"/>
                  <a:pt x="141" y="174"/>
                  <a:pt x="143" y="176"/>
                </a:cubicBezTo>
                <a:cubicBezTo>
                  <a:pt x="144" y="177"/>
                  <a:pt x="144" y="177"/>
                  <a:pt x="144" y="177"/>
                </a:cubicBezTo>
                <a:cubicBezTo>
                  <a:pt x="144" y="177"/>
                  <a:pt x="144" y="177"/>
                  <a:pt x="144" y="177"/>
                </a:cubicBezTo>
                <a:cubicBezTo>
                  <a:pt x="148" y="181"/>
                  <a:pt x="154" y="184"/>
                  <a:pt x="160" y="184"/>
                </a:cubicBezTo>
                <a:cubicBezTo>
                  <a:pt x="173" y="184"/>
                  <a:pt x="184" y="173"/>
                  <a:pt x="184" y="160"/>
                </a:cubicBezTo>
                <a:cubicBezTo>
                  <a:pt x="184" y="154"/>
                  <a:pt x="181" y="148"/>
                  <a:pt x="177" y="144"/>
                </a:cubicBezTo>
                <a:cubicBezTo>
                  <a:pt x="177" y="144"/>
                  <a:pt x="177" y="144"/>
                  <a:pt x="177" y="144"/>
                </a:cubicBezTo>
                <a:lnTo>
                  <a:pt x="176" y="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4" name="Freeform 1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>
            <a:spLocks noEditPoints="1"/>
          </p:cNvSpPr>
          <p:nvPr/>
        </p:nvSpPr>
        <p:spPr bwMode="auto">
          <a:xfrm>
            <a:off x="10083717" y="5125088"/>
            <a:ext cx="769003" cy="769002"/>
          </a:xfrm>
          <a:custGeom>
            <a:avLst/>
            <a:gdLst>
              <a:gd name="T0" fmla="*/ 13 w 382"/>
              <a:gd name="T1" fmla="*/ 179 h 382"/>
              <a:gd name="T2" fmla="*/ 13 w 382"/>
              <a:gd name="T3" fmla="*/ 204 h 382"/>
              <a:gd name="T4" fmla="*/ 60 w 382"/>
              <a:gd name="T5" fmla="*/ 191 h 382"/>
              <a:gd name="T6" fmla="*/ 91 w 382"/>
              <a:gd name="T7" fmla="*/ 91 h 382"/>
              <a:gd name="T8" fmla="*/ 68 w 382"/>
              <a:gd name="T9" fmla="*/ 48 h 382"/>
              <a:gd name="T10" fmla="*/ 50 w 382"/>
              <a:gd name="T11" fmla="*/ 66 h 382"/>
              <a:gd name="T12" fmla="*/ 91 w 382"/>
              <a:gd name="T13" fmla="*/ 91 h 382"/>
              <a:gd name="T14" fmla="*/ 180 w 382"/>
              <a:gd name="T15" fmla="*/ 358 h 382"/>
              <a:gd name="T16" fmla="*/ 180 w 382"/>
              <a:gd name="T17" fmla="*/ 382 h 382"/>
              <a:gd name="T18" fmla="*/ 215 w 382"/>
              <a:gd name="T19" fmla="*/ 370 h 382"/>
              <a:gd name="T20" fmla="*/ 369 w 382"/>
              <a:gd name="T21" fmla="*/ 179 h 382"/>
              <a:gd name="T22" fmla="*/ 322 w 382"/>
              <a:gd name="T23" fmla="*/ 192 h 382"/>
              <a:gd name="T24" fmla="*/ 369 w 382"/>
              <a:gd name="T25" fmla="*/ 205 h 382"/>
              <a:gd name="T26" fmla="*/ 369 w 382"/>
              <a:gd name="T27" fmla="*/ 179 h 382"/>
              <a:gd name="T28" fmla="*/ 74 w 382"/>
              <a:gd name="T29" fmla="*/ 193 h 382"/>
              <a:gd name="T30" fmla="*/ 142 w 382"/>
              <a:gd name="T31" fmla="*/ 330 h 382"/>
              <a:gd name="T32" fmla="*/ 155 w 382"/>
              <a:gd name="T33" fmla="*/ 342 h 382"/>
              <a:gd name="T34" fmla="*/ 226 w 382"/>
              <a:gd name="T35" fmla="*/ 342 h 382"/>
              <a:gd name="T36" fmla="*/ 240 w 382"/>
              <a:gd name="T37" fmla="*/ 330 h 382"/>
              <a:gd name="T38" fmla="*/ 308 w 382"/>
              <a:gd name="T39" fmla="*/ 193 h 382"/>
              <a:gd name="T40" fmla="*/ 214 w 382"/>
              <a:gd name="T41" fmla="*/ 277 h 382"/>
              <a:gd name="T42" fmla="*/ 214 w 382"/>
              <a:gd name="T43" fmla="*/ 310 h 382"/>
              <a:gd name="T44" fmla="*/ 168 w 382"/>
              <a:gd name="T45" fmla="*/ 318 h 382"/>
              <a:gd name="T46" fmla="*/ 167 w 382"/>
              <a:gd name="T47" fmla="*/ 307 h 382"/>
              <a:gd name="T48" fmla="*/ 103 w 382"/>
              <a:gd name="T49" fmla="*/ 193 h 382"/>
              <a:gd name="T50" fmla="*/ 279 w 382"/>
              <a:gd name="T51" fmla="*/ 193 h 382"/>
              <a:gd name="T52" fmla="*/ 334 w 382"/>
              <a:gd name="T53" fmla="*/ 48 h 382"/>
              <a:gd name="T54" fmla="*/ 292 w 382"/>
              <a:gd name="T55" fmla="*/ 72 h 382"/>
              <a:gd name="T56" fmla="*/ 310 w 382"/>
              <a:gd name="T57" fmla="*/ 90 h 382"/>
              <a:gd name="T58" fmla="*/ 334 w 382"/>
              <a:gd name="T59" fmla="*/ 48 h 382"/>
              <a:gd name="T60" fmla="*/ 204 w 382"/>
              <a:gd name="T61" fmla="*/ 47 h 382"/>
              <a:gd name="T62" fmla="*/ 191 w 382"/>
              <a:gd name="T63" fmla="*/ 0 h 382"/>
              <a:gd name="T64" fmla="*/ 178 w 382"/>
              <a:gd name="T65" fmla="*/ 47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82" h="382">
                <a:moveTo>
                  <a:pt x="47" y="179"/>
                </a:moveTo>
                <a:cubicBezTo>
                  <a:pt x="13" y="179"/>
                  <a:pt x="13" y="179"/>
                  <a:pt x="13" y="179"/>
                </a:cubicBezTo>
                <a:cubicBezTo>
                  <a:pt x="6" y="179"/>
                  <a:pt x="0" y="184"/>
                  <a:pt x="0" y="191"/>
                </a:cubicBezTo>
                <a:cubicBezTo>
                  <a:pt x="0" y="199"/>
                  <a:pt x="6" y="204"/>
                  <a:pt x="13" y="204"/>
                </a:cubicBezTo>
                <a:cubicBezTo>
                  <a:pt x="47" y="204"/>
                  <a:pt x="47" y="204"/>
                  <a:pt x="47" y="204"/>
                </a:cubicBezTo>
                <a:cubicBezTo>
                  <a:pt x="54" y="204"/>
                  <a:pt x="60" y="199"/>
                  <a:pt x="60" y="191"/>
                </a:cubicBezTo>
                <a:cubicBezTo>
                  <a:pt x="60" y="184"/>
                  <a:pt x="54" y="179"/>
                  <a:pt x="47" y="179"/>
                </a:cubicBezTo>
                <a:close/>
                <a:moveTo>
                  <a:pt x="91" y="91"/>
                </a:moveTo>
                <a:cubicBezTo>
                  <a:pt x="96" y="86"/>
                  <a:pt x="96" y="78"/>
                  <a:pt x="92" y="73"/>
                </a:cubicBezTo>
                <a:cubicBezTo>
                  <a:pt x="68" y="48"/>
                  <a:pt x="68" y="48"/>
                  <a:pt x="68" y="48"/>
                </a:cubicBezTo>
                <a:cubicBezTo>
                  <a:pt x="63" y="43"/>
                  <a:pt x="55" y="43"/>
                  <a:pt x="50" y="48"/>
                </a:cubicBezTo>
                <a:cubicBezTo>
                  <a:pt x="45" y="53"/>
                  <a:pt x="45" y="61"/>
                  <a:pt x="50" y="66"/>
                </a:cubicBezTo>
                <a:cubicBezTo>
                  <a:pt x="73" y="91"/>
                  <a:pt x="73" y="91"/>
                  <a:pt x="73" y="91"/>
                </a:cubicBezTo>
                <a:cubicBezTo>
                  <a:pt x="78" y="96"/>
                  <a:pt x="86" y="96"/>
                  <a:pt x="91" y="91"/>
                </a:cubicBezTo>
                <a:close/>
                <a:moveTo>
                  <a:pt x="203" y="358"/>
                </a:moveTo>
                <a:cubicBezTo>
                  <a:pt x="180" y="358"/>
                  <a:pt x="180" y="358"/>
                  <a:pt x="180" y="358"/>
                </a:cubicBezTo>
                <a:cubicBezTo>
                  <a:pt x="173" y="358"/>
                  <a:pt x="167" y="363"/>
                  <a:pt x="167" y="370"/>
                </a:cubicBezTo>
                <a:cubicBezTo>
                  <a:pt x="167" y="377"/>
                  <a:pt x="173" y="382"/>
                  <a:pt x="180" y="382"/>
                </a:cubicBezTo>
                <a:cubicBezTo>
                  <a:pt x="203" y="382"/>
                  <a:pt x="203" y="382"/>
                  <a:pt x="203" y="382"/>
                </a:cubicBezTo>
                <a:cubicBezTo>
                  <a:pt x="210" y="382"/>
                  <a:pt x="215" y="377"/>
                  <a:pt x="215" y="370"/>
                </a:cubicBezTo>
                <a:cubicBezTo>
                  <a:pt x="215" y="363"/>
                  <a:pt x="210" y="358"/>
                  <a:pt x="203" y="358"/>
                </a:cubicBezTo>
                <a:close/>
                <a:moveTo>
                  <a:pt x="369" y="179"/>
                </a:moveTo>
                <a:cubicBezTo>
                  <a:pt x="335" y="179"/>
                  <a:pt x="335" y="179"/>
                  <a:pt x="335" y="179"/>
                </a:cubicBezTo>
                <a:cubicBezTo>
                  <a:pt x="328" y="179"/>
                  <a:pt x="322" y="185"/>
                  <a:pt x="322" y="192"/>
                </a:cubicBezTo>
                <a:cubicBezTo>
                  <a:pt x="322" y="199"/>
                  <a:pt x="328" y="205"/>
                  <a:pt x="335" y="205"/>
                </a:cubicBezTo>
                <a:cubicBezTo>
                  <a:pt x="369" y="205"/>
                  <a:pt x="369" y="205"/>
                  <a:pt x="369" y="205"/>
                </a:cubicBezTo>
                <a:cubicBezTo>
                  <a:pt x="376" y="205"/>
                  <a:pt x="382" y="199"/>
                  <a:pt x="382" y="192"/>
                </a:cubicBezTo>
                <a:cubicBezTo>
                  <a:pt x="382" y="185"/>
                  <a:pt x="376" y="179"/>
                  <a:pt x="369" y="179"/>
                </a:cubicBezTo>
                <a:close/>
                <a:moveTo>
                  <a:pt x="191" y="72"/>
                </a:moveTo>
                <a:cubicBezTo>
                  <a:pt x="127" y="72"/>
                  <a:pt x="74" y="128"/>
                  <a:pt x="74" y="193"/>
                </a:cubicBezTo>
                <a:cubicBezTo>
                  <a:pt x="74" y="239"/>
                  <a:pt x="102" y="280"/>
                  <a:pt x="142" y="298"/>
                </a:cubicBezTo>
                <a:cubicBezTo>
                  <a:pt x="142" y="330"/>
                  <a:pt x="142" y="330"/>
                  <a:pt x="142" y="330"/>
                </a:cubicBezTo>
                <a:cubicBezTo>
                  <a:pt x="142" y="336"/>
                  <a:pt x="148" y="342"/>
                  <a:pt x="155" y="342"/>
                </a:cubicBezTo>
                <a:cubicBezTo>
                  <a:pt x="155" y="342"/>
                  <a:pt x="155" y="342"/>
                  <a:pt x="155" y="342"/>
                </a:cubicBezTo>
                <a:cubicBezTo>
                  <a:pt x="156" y="342"/>
                  <a:pt x="156" y="342"/>
                  <a:pt x="156" y="342"/>
                </a:cubicBezTo>
                <a:cubicBezTo>
                  <a:pt x="226" y="342"/>
                  <a:pt x="226" y="342"/>
                  <a:pt x="226" y="342"/>
                </a:cubicBezTo>
                <a:cubicBezTo>
                  <a:pt x="228" y="342"/>
                  <a:pt x="230" y="341"/>
                  <a:pt x="232" y="340"/>
                </a:cubicBezTo>
                <a:cubicBezTo>
                  <a:pt x="237" y="339"/>
                  <a:pt x="240" y="335"/>
                  <a:pt x="240" y="330"/>
                </a:cubicBezTo>
                <a:cubicBezTo>
                  <a:pt x="240" y="299"/>
                  <a:pt x="240" y="299"/>
                  <a:pt x="240" y="299"/>
                </a:cubicBezTo>
                <a:cubicBezTo>
                  <a:pt x="280" y="280"/>
                  <a:pt x="308" y="240"/>
                  <a:pt x="308" y="193"/>
                </a:cubicBezTo>
                <a:cubicBezTo>
                  <a:pt x="308" y="128"/>
                  <a:pt x="256" y="72"/>
                  <a:pt x="191" y="72"/>
                </a:cubicBezTo>
                <a:close/>
                <a:moveTo>
                  <a:pt x="214" y="277"/>
                </a:moveTo>
                <a:cubicBezTo>
                  <a:pt x="214" y="307"/>
                  <a:pt x="214" y="307"/>
                  <a:pt x="214" y="307"/>
                </a:cubicBezTo>
                <a:cubicBezTo>
                  <a:pt x="214" y="308"/>
                  <a:pt x="214" y="310"/>
                  <a:pt x="214" y="310"/>
                </a:cubicBezTo>
                <a:cubicBezTo>
                  <a:pt x="214" y="318"/>
                  <a:pt x="214" y="318"/>
                  <a:pt x="214" y="318"/>
                </a:cubicBezTo>
                <a:cubicBezTo>
                  <a:pt x="168" y="318"/>
                  <a:pt x="168" y="318"/>
                  <a:pt x="168" y="318"/>
                </a:cubicBezTo>
                <a:cubicBezTo>
                  <a:pt x="168" y="311"/>
                  <a:pt x="168" y="311"/>
                  <a:pt x="168" y="311"/>
                </a:cubicBezTo>
                <a:cubicBezTo>
                  <a:pt x="167" y="310"/>
                  <a:pt x="167" y="309"/>
                  <a:pt x="167" y="307"/>
                </a:cubicBezTo>
                <a:cubicBezTo>
                  <a:pt x="167" y="277"/>
                  <a:pt x="167" y="277"/>
                  <a:pt x="167" y="277"/>
                </a:cubicBezTo>
                <a:cubicBezTo>
                  <a:pt x="130" y="267"/>
                  <a:pt x="103" y="233"/>
                  <a:pt x="103" y="193"/>
                </a:cubicBezTo>
                <a:cubicBezTo>
                  <a:pt x="103" y="144"/>
                  <a:pt x="142" y="101"/>
                  <a:pt x="191" y="101"/>
                </a:cubicBezTo>
                <a:cubicBezTo>
                  <a:pt x="240" y="101"/>
                  <a:pt x="279" y="144"/>
                  <a:pt x="279" y="193"/>
                </a:cubicBezTo>
                <a:cubicBezTo>
                  <a:pt x="279" y="233"/>
                  <a:pt x="252" y="267"/>
                  <a:pt x="214" y="277"/>
                </a:cubicBezTo>
                <a:close/>
                <a:moveTo>
                  <a:pt x="334" y="48"/>
                </a:moveTo>
                <a:cubicBezTo>
                  <a:pt x="329" y="43"/>
                  <a:pt x="321" y="43"/>
                  <a:pt x="316" y="48"/>
                </a:cubicBezTo>
                <a:cubicBezTo>
                  <a:pt x="292" y="72"/>
                  <a:pt x="292" y="72"/>
                  <a:pt x="292" y="72"/>
                </a:cubicBezTo>
                <a:cubicBezTo>
                  <a:pt x="287" y="77"/>
                  <a:pt x="287" y="85"/>
                  <a:pt x="292" y="90"/>
                </a:cubicBezTo>
                <a:cubicBezTo>
                  <a:pt x="297" y="95"/>
                  <a:pt x="305" y="95"/>
                  <a:pt x="310" y="90"/>
                </a:cubicBezTo>
                <a:cubicBezTo>
                  <a:pt x="334" y="66"/>
                  <a:pt x="334" y="66"/>
                  <a:pt x="334" y="66"/>
                </a:cubicBezTo>
                <a:cubicBezTo>
                  <a:pt x="339" y="61"/>
                  <a:pt x="339" y="53"/>
                  <a:pt x="334" y="48"/>
                </a:cubicBezTo>
                <a:close/>
                <a:moveTo>
                  <a:pt x="191" y="60"/>
                </a:moveTo>
                <a:cubicBezTo>
                  <a:pt x="198" y="60"/>
                  <a:pt x="204" y="54"/>
                  <a:pt x="204" y="47"/>
                </a:cubicBezTo>
                <a:cubicBezTo>
                  <a:pt x="204" y="13"/>
                  <a:pt x="204" y="13"/>
                  <a:pt x="204" y="13"/>
                </a:cubicBezTo>
                <a:cubicBezTo>
                  <a:pt x="204" y="6"/>
                  <a:pt x="198" y="0"/>
                  <a:pt x="191" y="0"/>
                </a:cubicBezTo>
                <a:cubicBezTo>
                  <a:pt x="184" y="0"/>
                  <a:pt x="178" y="6"/>
                  <a:pt x="178" y="13"/>
                </a:cubicBezTo>
                <a:cubicBezTo>
                  <a:pt x="178" y="47"/>
                  <a:pt x="178" y="47"/>
                  <a:pt x="178" y="47"/>
                </a:cubicBezTo>
                <a:cubicBezTo>
                  <a:pt x="178" y="54"/>
                  <a:pt x="184" y="60"/>
                  <a:pt x="191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5" name="PA_文本框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>
            <p:custDataLst>
              <p:tags r:id="rId1"/>
            </p:custDataLst>
          </p:nvPr>
        </p:nvSpPr>
        <p:spPr>
          <a:xfrm>
            <a:off x="932346" y="4655223"/>
            <a:ext cx="435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Vintage Retro 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6" name="矩形 1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932346" y="5247154"/>
            <a:ext cx="4463002" cy="113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i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i="1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endParaRPr lang="en-US" altLang="zh-CN" sz="1600" i="1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9893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0" y="1023078"/>
            <a:ext cx="4064000" cy="481184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064000" y="1023078"/>
            <a:ext cx="4064000" cy="48118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8128000" y="1023078"/>
            <a:ext cx="4064000" cy="481184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409967" y="2295151"/>
            <a:ext cx="122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CN" sz="3600" b="1">
                <a:solidFill>
                  <a:srgbClr val="F7F7F7"/>
                </a:solidFill>
                <a:latin typeface="Open Sans Semibold" charset="0"/>
                <a:ea typeface="Open Sans Semibold" charset="0"/>
                <a:cs typeface="Open Sans Semibold" charset="0"/>
              </a:rPr>
              <a:t>360°</a:t>
            </a:r>
            <a:endParaRPr lang="zh-CN" altLang="en-US" sz="3600" b="1" dirty="0">
              <a:solidFill>
                <a:srgbClr val="F7F7F7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7" name="文本框 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4409967" y="3103965"/>
            <a:ext cx="3445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</a:t>
            </a:r>
          </a:p>
        </p:txBody>
      </p:sp>
      <p:sp>
        <p:nvSpPr>
          <p:cNvPr id="8" name="矩形 7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4409967" y="4220555"/>
            <a:ext cx="228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200" b="1" dirty="0" err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200" b="1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9" name="三角形 8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6630826" y="4306758"/>
            <a:ext cx="121326" cy="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309454" y="2295151"/>
            <a:ext cx="122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CN" sz="3600" b="1">
                <a:latin typeface="Open Sans Semibold" charset="0"/>
                <a:ea typeface="Open Sans Semibold" charset="0"/>
                <a:cs typeface="Open Sans Semibold" charset="0"/>
              </a:rPr>
              <a:t>360°</a:t>
            </a:r>
            <a:endParaRPr lang="zh-CN" altLang="en-US" sz="36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1" name="文本框 1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309454" y="3103965"/>
            <a:ext cx="3445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</a:t>
            </a:r>
          </a:p>
        </p:txBody>
      </p:sp>
      <p:sp>
        <p:nvSpPr>
          <p:cNvPr id="12" name="矩形 11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309454" y="4220555"/>
            <a:ext cx="228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200" b="1" dirty="0" err="1"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200" b="1" dirty="0"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200" b="1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3" name="三角形 12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2530313" y="4306758"/>
            <a:ext cx="121326" cy="10459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473967" y="2295151"/>
            <a:ext cx="122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CN" sz="3600" b="1">
                <a:latin typeface="Open Sans Semibold" charset="0"/>
                <a:ea typeface="Open Sans Semibold" charset="0"/>
                <a:cs typeface="Open Sans Semibold" charset="0"/>
              </a:rPr>
              <a:t>360°</a:t>
            </a:r>
            <a:endParaRPr lang="zh-CN" altLang="en-US" sz="36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5" name="文本框 14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 txBox="1"/>
          <p:nvPr/>
        </p:nvSpPr>
        <p:spPr>
          <a:xfrm>
            <a:off x="8473967" y="3103965"/>
            <a:ext cx="3445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</a:t>
            </a:r>
          </a:p>
        </p:txBody>
      </p:sp>
      <p:sp>
        <p:nvSpPr>
          <p:cNvPr id="16" name="矩形 15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>
            <a:off x="8473967" y="4220555"/>
            <a:ext cx="228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Open Sans Semibold" charset="0"/>
                <a:ea typeface="Open Sans Semibold" charset="0"/>
                <a:cs typeface="Open Sans Semibold" charset="0"/>
              </a:rPr>
              <a:t>Lorem ipsum dolor sit </a:t>
            </a:r>
            <a:r>
              <a:rPr lang="en-US" altLang="zh-CN" sz="1200" b="1" dirty="0" err="1">
                <a:latin typeface="Open Sans Semibold" charset="0"/>
                <a:ea typeface="Open Sans Semibold" charset="0"/>
                <a:cs typeface="Open Sans Semibold" charset="0"/>
              </a:rPr>
              <a:t>amet</a:t>
            </a:r>
            <a:r>
              <a:rPr lang="en-US" altLang="zh-CN" sz="1200" b="1" dirty="0"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zh-CN" altLang="en-US" sz="1200" b="1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7" name="三角形 16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/>
          <p:cNvSpPr/>
          <p:nvPr/>
        </p:nvSpPr>
        <p:spPr>
          <a:xfrm rot="10800000">
            <a:off x="10694826" y="4306758"/>
            <a:ext cx="121326" cy="10459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e7d195523061f1c0" descr="e7d195523061f1c0d318120d6aeaf1b6ccceb6ba3da59c0775C5DE19DDDEBC09ED96DBD9900D9848D623ECAD1D4904B78047D0015C22C8BE97228BE8B5BFF08FE7A3AE04126DA07312A96C0F69F9BAB7002160E556FB8050B6B0CEA014610BCECF9F367F15CB9D950936CDE4380A25E9696BA2099BB4B03A99915B16D6F18264F3D0955B6700EBE0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e7d195523061f1c0d318120d6aeaf1b6ccceb6ba3da59c0775C5DE19DDDEBC09ED96DBD9900D9848D623ECAD1D4904B78047D0015C22C8BE97228BE8B5BFF08FE7A3AE04126DA07312A96C0F69F9BAB7002160E556FB8050B6B0CEA014610BCECF9F367F15CB9D950936CDE4380A25E9696BA2099BB4B03A99915B16D6F18264F3D0955B6700EBE0</a:t>
            </a:r>
            <a:endParaRPr lang="zh-CN" altLang="en-US" sz="100"/>
          </a:p>
        </p:txBody>
      </p:sp>
    </p:spTree>
    <p:extLst>
      <p:ext uri="{BB962C8B-B14F-4D97-AF65-F5344CB8AC3E}">
        <p14:creationId xmlns:p14="http://schemas.microsoft.com/office/powerpoint/2010/main" val="8568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e7d195523061f1c0d318120d6aeaf1b6ccceb6ba3da59c0775C5DE19DDDEBC09ED96DBD9900D9848D623ECAD1D4904B78047D0015C22C8BE97228BE8B5BFF08FE7A3AE04126DA07312A96C0F69F9BAB7002160E556FB8050B6B0CEA014610BCECF9F367F15CB9D950936CDE4380A25E9696BA2099BB4B03A99915B16D6F18264F3D0955B6700EBE0</_7b1dac89e7d195523061f1c0316ecb71>
</e7d195523061f1c0>
</file>

<file path=customXml/itemProps1.xml><?xml version="1.0" encoding="utf-8"?>
<ds:datastoreItem xmlns:ds="http://schemas.openxmlformats.org/officeDocument/2006/customXml" ds:itemID="{8AA9E56F-F4A2-4C3E-9705-65EB64DB4FF0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691</Words>
  <Application>Microsoft Office PowerPoint</Application>
  <PresentationFormat>宽屏</PresentationFormat>
  <Paragraphs>126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Futura</vt:lpstr>
      <vt:lpstr>Futura Condensed Medium</vt:lpstr>
      <vt:lpstr>Futura LT Condensed</vt:lpstr>
      <vt:lpstr>Futura Medium</vt:lpstr>
      <vt:lpstr>Open Sans Semibold</vt:lpstr>
      <vt:lpstr>DengXian</vt:lpstr>
      <vt:lpstr>DengXian Light</vt:lpstr>
      <vt:lpstr>Arial</vt:lpstr>
      <vt:lpstr>Open Sans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©PPTSTORE</dc:creator>
  <dc:description>©PPTSTORE 版权所有</dc:description>
  <cp:lastModifiedBy>Wu Tony</cp:lastModifiedBy>
  <cp:revision>32</cp:revision>
  <dcterms:created xsi:type="dcterms:W3CDTF">2017-09-20T06:46:22Z</dcterms:created>
  <dcterms:modified xsi:type="dcterms:W3CDTF">2018-05-14T07:16:56Z</dcterms:modified>
</cp:coreProperties>
</file>