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73" r:id="rId5"/>
    <p:sldId id="267" r:id="rId6"/>
    <p:sldId id="272" r:id="rId7"/>
    <p:sldId id="270" r:id="rId8"/>
    <p:sldId id="277" r:id="rId9"/>
    <p:sldId id="265" r:id="rId10"/>
    <p:sldId id="261" r:id="rId11"/>
    <p:sldId id="268" r:id="rId12"/>
    <p:sldId id="266" r:id="rId13"/>
    <p:sldId id="262" r:id="rId14"/>
    <p:sldId id="278" r:id="rId15"/>
    <p:sldId id="263" r:id="rId16"/>
    <p:sldId id="271" r:id="rId17"/>
    <p:sldId id="279" r:id="rId18"/>
    <p:sldId id="264" r:id="rId19"/>
    <p:sldId id="269" r:id="rId20"/>
    <p:sldId id="258" r:id="rId21"/>
    <p:sldId id="260" r:id="rId22"/>
    <p:sldId id="280" r:id="rId23"/>
  </p:sldIdLst>
  <p:sldSz cx="12192000" cy="6858000"/>
  <p:notesSz cx="6858000" cy="9144000"/>
  <p:embeddedFontLst>
    <p:embeddedFont>
      <p:font typeface="等线" panose="02010600030101010101" pitchFamily="2" charset="-122"/>
      <p:regular r:id="rId24"/>
      <p:bold r:id="rId25"/>
    </p:embeddedFont>
    <p:embeddedFont>
      <p:font typeface="等线 Light" panose="02010600030101010101" pitchFamily="2" charset="-122"/>
      <p:regular r:id="rId26"/>
    </p:embeddedFont>
    <p:embeddedFont>
      <p:font typeface="微软雅黑" panose="020B0503020204020204" pitchFamily="34" charset="-122"/>
      <p:regular r:id="rId27"/>
      <p:bold r:id="rId28"/>
    </p:embeddedFont>
    <p:embeddedFont>
      <p:font typeface="Impact" panose="020B0806030902050204" pitchFamily="34" charset="0"/>
      <p:regular r:id="rId29"/>
    </p:embeddedFont>
    <p:embeddedFont>
      <p:font typeface="方正兰亭纤黑_GBK" panose="02010600030101010101" charset="-122"/>
      <p:regular r:id="rId30"/>
    </p:embeddedFont>
    <p:embeddedFont>
      <p:font typeface="方正中等线繁体" panose="02010600030101010101"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244"/>
    <a:srgbClr val="5AACEC"/>
    <a:srgbClr val="FF8417"/>
    <a:srgbClr val="7FC41C"/>
    <a:srgbClr val="48C253"/>
    <a:srgbClr val="369CE8"/>
    <a:srgbClr val="69A117"/>
    <a:srgbClr val="38AA43"/>
    <a:srgbClr val="FF7B03"/>
    <a:srgbClr val="F3C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autoAdjust="0"/>
  </p:normalViewPr>
  <p:slideViewPr>
    <p:cSldViewPr snapToGrid="0">
      <p:cViewPr varScale="1">
        <p:scale>
          <a:sx n="70" d="100"/>
          <a:sy n="70" d="100"/>
        </p:scale>
        <p:origin x="79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213219" cy="6857999"/>
          </a:xfrm>
          <a:custGeom>
            <a:avLst/>
            <a:gdLst>
              <a:gd name="T0" fmla="*/ 0 w 6778"/>
              <a:gd name="T1" fmla="*/ 0 h 3806"/>
              <a:gd name="T2" fmla="*/ 6778 w 6778"/>
              <a:gd name="T3" fmla="*/ 0 h 3806"/>
              <a:gd name="T4" fmla="*/ 6778 w 6778"/>
              <a:gd name="T5" fmla="*/ 3806 h 3806"/>
              <a:gd name="T6" fmla="*/ 0 w 6778"/>
              <a:gd name="T7" fmla="*/ 3806 h 3806"/>
              <a:gd name="T8" fmla="*/ 0 w 6778"/>
              <a:gd name="T9" fmla="*/ 0 h 3806"/>
              <a:gd name="T10" fmla="*/ 0 w 6778"/>
              <a:gd name="T11" fmla="*/ 0 h 3806"/>
            </a:gdLst>
            <a:ahLst/>
            <a:cxnLst>
              <a:cxn ang="0">
                <a:pos x="T0" y="T1"/>
              </a:cxn>
              <a:cxn ang="0">
                <a:pos x="T2" y="T3"/>
              </a:cxn>
              <a:cxn ang="0">
                <a:pos x="T4" y="T5"/>
              </a:cxn>
              <a:cxn ang="0">
                <a:pos x="T6" y="T7"/>
              </a:cxn>
              <a:cxn ang="0">
                <a:pos x="T8" y="T9"/>
              </a:cxn>
              <a:cxn ang="0">
                <a:pos x="T10" y="T11"/>
              </a:cxn>
            </a:cxnLst>
            <a:rect l="0" t="0" r="r" b="b"/>
            <a:pathLst>
              <a:path w="6778" h="3806">
                <a:moveTo>
                  <a:pt x="0" y="0"/>
                </a:moveTo>
                <a:lnTo>
                  <a:pt x="6778" y="0"/>
                </a:lnTo>
                <a:lnTo>
                  <a:pt x="6778" y="3806"/>
                </a:lnTo>
                <a:lnTo>
                  <a:pt x="0" y="3806"/>
                </a:lnTo>
                <a:lnTo>
                  <a:pt x="0" y="0"/>
                </a:lnTo>
                <a:lnTo>
                  <a:pt x="0" y="0"/>
                </a:lnTo>
                <a:close/>
              </a:path>
            </a:pathLst>
          </a:custGeom>
          <a:solidFill>
            <a:srgbClr val="813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34431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279584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215633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3" name="Freeform 5"/>
          <p:cNvSpPr>
            <a:spLocks/>
          </p:cNvSpPr>
          <p:nvPr userDrawn="1"/>
        </p:nvSpPr>
        <p:spPr bwMode="auto">
          <a:xfrm>
            <a:off x="0" y="0"/>
            <a:ext cx="12213219" cy="6857999"/>
          </a:xfrm>
          <a:custGeom>
            <a:avLst/>
            <a:gdLst>
              <a:gd name="T0" fmla="*/ 0 w 6778"/>
              <a:gd name="T1" fmla="*/ 0 h 3806"/>
              <a:gd name="T2" fmla="*/ 6778 w 6778"/>
              <a:gd name="T3" fmla="*/ 0 h 3806"/>
              <a:gd name="T4" fmla="*/ 6778 w 6778"/>
              <a:gd name="T5" fmla="*/ 3806 h 3806"/>
              <a:gd name="T6" fmla="*/ 0 w 6778"/>
              <a:gd name="T7" fmla="*/ 3806 h 3806"/>
              <a:gd name="T8" fmla="*/ 0 w 6778"/>
              <a:gd name="T9" fmla="*/ 0 h 3806"/>
              <a:gd name="T10" fmla="*/ 0 w 6778"/>
              <a:gd name="T11" fmla="*/ 0 h 3806"/>
            </a:gdLst>
            <a:ahLst/>
            <a:cxnLst>
              <a:cxn ang="0">
                <a:pos x="T0" y="T1"/>
              </a:cxn>
              <a:cxn ang="0">
                <a:pos x="T2" y="T3"/>
              </a:cxn>
              <a:cxn ang="0">
                <a:pos x="T4" y="T5"/>
              </a:cxn>
              <a:cxn ang="0">
                <a:pos x="T6" y="T7"/>
              </a:cxn>
              <a:cxn ang="0">
                <a:pos x="T8" y="T9"/>
              </a:cxn>
              <a:cxn ang="0">
                <a:pos x="T10" y="T11"/>
              </a:cxn>
            </a:cxnLst>
            <a:rect l="0" t="0" r="r" b="b"/>
            <a:pathLst>
              <a:path w="6778" h="3806">
                <a:moveTo>
                  <a:pt x="0" y="0"/>
                </a:moveTo>
                <a:lnTo>
                  <a:pt x="6778" y="0"/>
                </a:lnTo>
                <a:lnTo>
                  <a:pt x="6778" y="3806"/>
                </a:lnTo>
                <a:lnTo>
                  <a:pt x="0" y="3806"/>
                </a:lnTo>
                <a:lnTo>
                  <a:pt x="0" y="0"/>
                </a:lnTo>
                <a:lnTo>
                  <a:pt x="0" y="0"/>
                </a:lnTo>
                <a:close/>
              </a:path>
            </a:pathLst>
          </a:custGeom>
          <a:solidFill>
            <a:srgbClr val="813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userDrawn="1"/>
        </p:nvGrpSpPr>
        <p:grpSpPr>
          <a:xfrm>
            <a:off x="-118932" y="1"/>
            <a:ext cx="1313463" cy="1168738"/>
            <a:chOff x="-118932" y="1"/>
            <a:chExt cx="3052331" cy="2716008"/>
          </a:xfrm>
        </p:grpSpPr>
        <p:sp>
          <p:nvSpPr>
            <p:cNvPr id="8" name="Freeform 35"/>
            <p:cNvSpPr>
              <a:spLocks/>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36"/>
            <p:cNvSpPr>
              <a:spLocks/>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7"/>
            <p:cNvSpPr>
              <a:spLocks/>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8"/>
            <p:cNvSpPr>
              <a:spLocks/>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41"/>
            <p:cNvSpPr>
              <a:spLocks/>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2"/>
            <p:cNvSpPr>
              <a:spLocks/>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3"/>
            <p:cNvSpPr>
              <a:spLocks/>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4"/>
            <p:cNvSpPr>
              <a:spLocks/>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45"/>
            <p:cNvSpPr>
              <a:spLocks/>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6"/>
            <p:cNvSpPr>
              <a:spLocks/>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7"/>
            <p:cNvSpPr>
              <a:spLocks/>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8"/>
            <p:cNvSpPr>
              <a:spLocks/>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2" name="组合 21"/>
            <p:cNvGrpSpPr/>
            <p:nvPr/>
          </p:nvGrpSpPr>
          <p:grpSpPr>
            <a:xfrm>
              <a:off x="-118932" y="1"/>
              <a:ext cx="2881301" cy="2716008"/>
              <a:chOff x="-17332" y="1"/>
              <a:chExt cx="2881301" cy="2716008"/>
            </a:xfrm>
            <a:solidFill>
              <a:schemeClr val="bg1"/>
            </a:solidFill>
          </p:grpSpPr>
          <p:sp>
            <p:nvSpPr>
              <p:cNvPr id="23"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2"/>
              <p:cNvSpPr>
                <a:spLocks/>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3"/>
              <p:cNvSpPr>
                <a:spLocks/>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4"/>
              <p:cNvSpPr>
                <a:spLocks/>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5"/>
              <p:cNvSpPr>
                <a:spLocks/>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56"/>
              <p:cNvSpPr>
                <a:spLocks noChangeArrowheads="1"/>
              </p:cNvSpPr>
              <p:nvPr/>
            </p:nvSpPr>
            <p:spPr bwMode="auto">
              <a:xfrm flipH="1">
                <a:off x="944841" y="137975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57"/>
              <p:cNvSpPr>
                <a:spLocks noChangeArrowheads="1"/>
              </p:cNvSpPr>
              <p:nvPr/>
            </p:nvSpPr>
            <p:spPr bwMode="auto">
              <a:xfrm flipH="1">
                <a:off x="1785222" y="1974805"/>
                <a:ext cx="59157"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58"/>
              <p:cNvSpPr>
                <a:spLocks noChangeArrowheads="1"/>
              </p:cNvSpPr>
              <p:nvPr/>
            </p:nvSpPr>
            <p:spPr bwMode="auto">
              <a:xfrm flipH="1">
                <a:off x="2101885" y="1442392"/>
                <a:ext cx="55678" cy="53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Oval 59"/>
              <p:cNvSpPr>
                <a:spLocks noChangeArrowheads="1"/>
              </p:cNvSpPr>
              <p:nvPr/>
            </p:nvSpPr>
            <p:spPr bwMode="auto">
              <a:xfrm flipH="1">
                <a:off x="1499875" y="447160"/>
                <a:ext cx="55678" cy="59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Oval 60"/>
              <p:cNvSpPr>
                <a:spLocks noChangeArrowheads="1"/>
              </p:cNvSpPr>
              <p:nvPr/>
            </p:nvSpPr>
            <p:spPr bwMode="auto">
              <a:xfrm flipH="1">
                <a:off x="689075" y="203572"/>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Oval 61"/>
              <p:cNvSpPr>
                <a:spLocks noChangeArrowheads="1"/>
              </p:cNvSpPr>
              <p:nvPr/>
            </p:nvSpPr>
            <p:spPr bwMode="auto">
              <a:xfrm flipH="1">
                <a:off x="87063" y="77774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6" name="组合 35"/>
          <p:cNvGrpSpPr/>
          <p:nvPr userDrawn="1"/>
        </p:nvGrpSpPr>
        <p:grpSpPr>
          <a:xfrm>
            <a:off x="11303000" y="6262082"/>
            <a:ext cx="907866" cy="595917"/>
            <a:chOff x="10181579" y="5525990"/>
            <a:chExt cx="2029287" cy="1332010"/>
          </a:xfrm>
        </p:grpSpPr>
        <p:sp>
          <p:nvSpPr>
            <p:cNvPr id="37" name="Freeform 8"/>
            <p:cNvSpPr>
              <a:spLocks/>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
            <p:cNvSpPr>
              <a:spLocks/>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0"/>
            <p:cNvSpPr>
              <a:spLocks/>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
            <p:cNvSpPr>
              <a:spLocks/>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2"/>
            <p:cNvSpPr>
              <a:spLocks/>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3"/>
            <p:cNvSpPr>
              <a:spLocks/>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
            <p:cNvSpPr>
              <a:spLocks/>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
            <p:cNvSpPr>
              <a:spLocks/>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6"/>
            <p:cNvSpPr>
              <a:spLocks/>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8"/>
            <p:cNvSpPr>
              <a:spLocks/>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7"/>
            <p:cNvSpPr>
              <a:spLocks/>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10181579" y="5892003"/>
              <a:ext cx="2029287" cy="965997"/>
              <a:chOff x="10181579" y="5892003"/>
              <a:chExt cx="2029287" cy="965997"/>
            </a:xfrm>
          </p:grpSpPr>
          <p:sp>
            <p:nvSpPr>
              <p:cNvPr id="51" name="Freeform 6"/>
              <p:cNvSpPr>
                <a:spLocks/>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2" name="Line 7"/>
              <p:cNvSpPr>
                <a:spLocks noChangeShapeType="1"/>
              </p:cNvSpPr>
              <p:nvPr/>
            </p:nvSpPr>
            <p:spPr bwMode="auto">
              <a:xfrm flipH="1">
                <a:off x="12208550" y="6570749"/>
                <a:ext cx="0" cy="1111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9"/>
              <p:cNvSpPr>
                <a:spLocks/>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0"/>
              <p:cNvSpPr>
                <a:spLocks/>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1"/>
              <p:cNvSpPr>
                <a:spLocks/>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2"/>
              <p:cNvSpPr>
                <a:spLocks/>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3"/>
              <p:cNvSpPr>
                <a:spLocks/>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
              <p:cNvSpPr>
                <a:spLocks/>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25"/>
              <p:cNvSpPr>
                <a:spLocks noChangeArrowheads="1"/>
              </p:cNvSpPr>
              <p:nvPr/>
            </p:nvSpPr>
            <p:spPr bwMode="auto">
              <a:xfrm flipH="1">
                <a:off x="11237920" y="6320562"/>
                <a:ext cx="44014" cy="44014"/>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26"/>
              <p:cNvSpPr>
                <a:spLocks noChangeArrowheads="1"/>
              </p:cNvSpPr>
              <p:nvPr/>
            </p:nvSpPr>
            <p:spPr bwMode="auto">
              <a:xfrm flipH="1">
                <a:off x="10547592" y="6647195"/>
                <a:ext cx="44014"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Oval 27"/>
              <p:cNvSpPr>
                <a:spLocks noChangeArrowheads="1"/>
              </p:cNvSpPr>
              <p:nvPr/>
            </p:nvSpPr>
            <p:spPr bwMode="auto">
              <a:xfrm flipH="1">
                <a:off x="11950255" y="5985823"/>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28"/>
              <p:cNvSpPr>
                <a:spLocks noChangeArrowheads="1"/>
              </p:cNvSpPr>
              <p:nvPr/>
            </p:nvSpPr>
            <p:spPr bwMode="auto">
              <a:xfrm flipH="1">
                <a:off x="12115887" y="6592756"/>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Freeform 29"/>
            <p:cNvSpPr>
              <a:spLocks/>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62"/>
            <p:cNvSpPr>
              <a:spLocks/>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4" name="组合 63"/>
          <p:cNvGrpSpPr/>
          <p:nvPr userDrawn="1"/>
        </p:nvGrpSpPr>
        <p:grpSpPr>
          <a:xfrm>
            <a:off x="1345104" y="468053"/>
            <a:ext cx="5161991" cy="711684"/>
            <a:chOff x="1569282" y="327269"/>
            <a:chExt cx="5161991" cy="711684"/>
          </a:xfrm>
        </p:grpSpPr>
        <p:sp>
          <p:nvSpPr>
            <p:cNvPr id="65" name="文本框 64"/>
            <p:cNvSpPr txBox="1"/>
            <p:nvPr/>
          </p:nvSpPr>
          <p:spPr>
            <a:xfrm>
              <a:off x="1569282" y="416257"/>
              <a:ext cx="5161991" cy="584775"/>
            </a:xfrm>
            <a:prstGeom prst="rect">
              <a:avLst/>
            </a:prstGeom>
          </p:spPr>
          <p:txBody>
            <a:bodyPr wrap="none">
              <a:spAutoFit/>
            </a:bodyPr>
            <a:lstStyle>
              <a:defPPr>
                <a:defRPr lang="zh-CN"/>
              </a:defPPr>
              <a:lvl1pPr>
                <a:defRPr sz="2400">
                  <a:gradFill>
                    <a:gsLst>
                      <a:gs pos="0">
                        <a:srgbClr val="32D8C2"/>
                      </a:gs>
                      <a:gs pos="100000">
                        <a:srgbClr val="52AFFD"/>
                      </a:gs>
                    </a:gsLst>
                    <a:lin ang="5400000" scaled="1"/>
                  </a:gradFill>
                  <a:latin typeface="方正中等线繁体" panose="03000509000000000000" pitchFamily="65" charset="-122"/>
                  <a:ea typeface="方正中等线繁体" panose="03000509000000000000" pitchFamily="65" charset="-122"/>
                </a:defRPr>
              </a:lvl1pPr>
            </a:lstStyle>
            <a:p>
              <a:r>
                <a:rPr lang="en-US" altLang="zh-CN" sz="3200" dirty="0">
                  <a:solidFill>
                    <a:schemeClr val="bg1"/>
                  </a:solidFill>
                </a:rPr>
                <a:t>BUSINSS INFOGRA </a:t>
              </a:r>
              <a:r>
                <a:rPr lang="en-US" altLang="zh-CN" sz="3200" dirty="0">
                  <a:solidFill>
                    <a:srgbClr val="F5D244"/>
                  </a:solidFill>
                </a:rPr>
                <a:t>PHICS</a:t>
              </a:r>
              <a:endParaRPr lang="zh-CN" altLang="en-US" sz="3200" dirty="0">
                <a:solidFill>
                  <a:srgbClr val="F5D244"/>
                </a:solidFill>
              </a:endParaRPr>
            </a:p>
          </p:txBody>
        </p:sp>
        <p:cxnSp>
          <p:nvCxnSpPr>
            <p:cNvPr id="66" name="直接连接符 65"/>
            <p:cNvCxnSpPr/>
            <p:nvPr/>
          </p:nvCxnSpPr>
          <p:spPr>
            <a:xfrm>
              <a:off x="1695793" y="1038953"/>
              <a:ext cx="479515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695793" y="327269"/>
              <a:ext cx="479515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00858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 fill="hold" nodeType="with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accel="6000" fill="hold" nodeType="withEffect" p14:presetBounceEnd="40000">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14:bounceEnd="40000">
                                          <p:cBhvr additive="base">
                                            <p:cTn id="11"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250"/>
                                            <p:tgtEl>
                                              <p:spTgt spid="64"/>
                                            </p:tgtEl>
                                            <p:attrNameLst>
                                              <p:attrName>ppt_y</p:attrName>
                                            </p:attrNameLst>
                                          </p:cBhvr>
                                          <p:tavLst>
                                            <p:tav tm="0">
                                              <p:val>
                                                <p:strVal val="#ppt_y+#ppt_h*1.125000"/>
                                              </p:val>
                                            </p:tav>
                                            <p:tav tm="100000">
                                              <p:val>
                                                <p:strVal val="#ppt_y"/>
                                              </p:val>
                                            </p:tav>
                                          </p:tavLst>
                                        </p:anim>
                                        <p:animEffect transition="in" filter="wipe(up)">
                                          <p:cBhvr>
                                            <p:cTn id="16"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accel="6000" fill="hold" nodeType="withEffect">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250"/>
                                            <p:tgtEl>
                                              <p:spTgt spid="64"/>
                                            </p:tgtEl>
                                            <p:attrNameLst>
                                              <p:attrName>ppt_y</p:attrName>
                                            </p:attrNameLst>
                                          </p:cBhvr>
                                          <p:tavLst>
                                            <p:tav tm="0">
                                              <p:val>
                                                <p:strVal val="#ppt_y+#ppt_h*1.125000"/>
                                              </p:val>
                                            </p:tav>
                                            <p:tav tm="100000">
                                              <p:val>
                                                <p:strVal val="#ppt_y"/>
                                              </p:val>
                                            </p:tav>
                                          </p:tavLst>
                                        </p:anim>
                                        <p:animEffect transition="in" filter="wipe(up)">
                                          <p:cBhvr>
                                            <p:cTn id="16"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9212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393932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425718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299375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282411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356905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9DBE72C-ACAF-4E3D-BCEF-9B80AE2BC6EA}" type="datetimeFigureOut">
              <a:rPr lang="zh-CN" altLang="en-US" smtClean="0"/>
              <a:t>2018-05-13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126968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BE72C-ACAF-4E3D-BCEF-9B80AE2BC6EA}" type="datetimeFigureOut">
              <a:rPr lang="zh-CN" altLang="en-US" smtClean="0"/>
              <a:t>2018-05-13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35EE1-5904-4879-AA74-2B6667E964AD}" type="slidenum">
              <a:rPr lang="zh-CN" altLang="en-US" smtClean="0"/>
              <a:t>‹#›</a:t>
            </a:fld>
            <a:endParaRPr lang="zh-CN" altLang="en-US"/>
          </a:p>
        </p:txBody>
      </p:sp>
    </p:spTree>
    <p:extLst>
      <p:ext uri="{BB962C8B-B14F-4D97-AF65-F5344CB8AC3E}">
        <p14:creationId xmlns:p14="http://schemas.microsoft.com/office/powerpoint/2010/main" val="321393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19093" y="-127934"/>
            <a:ext cx="2430752" cy="2353271"/>
            <a:chOff x="10519093" y="-127934"/>
            <a:chExt cx="2430752" cy="2353271"/>
          </a:xfrm>
        </p:grpSpPr>
        <p:sp>
          <p:nvSpPr>
            <p:cNvPr id="44" name="Freeform 41"/>
            <p:cNvSpPr>
              <a:spLocks/>
            </p:cNvSpPr>
            <p:nvPr/>
          </p:nvSpPr>
          <p:spPr bwMode="auto">
            <a:xfrm>
              <a:off x="10519093" y="1005456"/>
              <a:ext cx="697332" cy="1219881"/>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p:cNvSpPr>
            <p:nvPr/>
          </p:nvSpPr>
          <p:spPr bwMode="auto">
            <a:xfrm>
              <a:off x="11066868" y="589219"/>
              <a:ext cx="809050" cy="123970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p:cNvSpPr>
            <p:nvPr/>
          </p:nvSpPr>
          <p:spPr bwMode="auto">
            <a:xfrm>
              <a:off x="11459681" y="79284"/>
              <a:ext cx="742379" cy="1198258"/>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a:spLocks/>
            </p:cNvSpPr>
            <p:nvPr/>
          </p:nvSpPr>
          <p:spPr bwMode="auto">
            <a:xfrm>
              <a:off x="12171427" y="-127934"/>
              <a:ext cx="385605" cy="207218"/>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a:spLocks/>
            </p:cNvSpPr>
            <p:nvPr/>
          </p:nvSpPr>
          <p:spPr bwMode="auto">
            <a:xfrm>
              <a:off x="11672304" y="-127934"/>
              <a:ext cx="529756" cy="354973"/>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11940785" y="79284"/>
              <a:ext cx="830672" cy="1153211"/>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12202060" y="-127934"/>
              <a:ext cx="747785" cy="785625"/>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p:cNvSpPr>
            <p:nvPr/>
          </p:nvSpPr>
          <p:spPr bwMode="auto">
            <a:xfrm>
              <a:off x="12771457" y="102708"/>
              <a:ext cx="178388" cy="554983"/>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Freeform 30"/>
          <p:cNvSpPr>
            <a:spLocks/>
          </p:cNvSpPr>
          <p:nvPr/>
        </p:nvSpPr>
        <p:spPr bwMode="auto">
          <a:xfrm>
            <a:off x="3477650" y="4755192"/>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63CED2"/>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677511" y="13171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3623604" y="1868562"/>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noEditPoints="1"/>
          </p:cNvSpPr>
          <p:nvPr/>
        </p:nvSpPr>
        <p:spPr bwMode="auto">
          <a:xfrm>
            <a:off x="2683017" y="4230841"/>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4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3" y="7"/>
                  <a:pt x="6" y="13"/>
                  <a:pt x="6" y="20"/>
                </a:cubicBezTo>
                <a:cubicBezTo>
                  <a:pt x="6" y="28"/>
                  <a:pt x="13" y="34"/>
                  <a:pt x="20" y="34"/>
                </a:cubicBezTo>
                <a:cubicBezTo>
                  <a:pt x="28" y="34"/>
                  <a:pt x="34" y="28"/>
                  <a:pt x="34" y="20"/>
                </a:cubicBezTo>
                <a:cubicBezTo>
                  <a:pt x="34" y="13"/>
                  <a:pt x="28"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noEditPoints="1"/>
          </p:cNvSpPr>
          <p:nvPr/>
        </p:nvSpPr>
        <p:spPr bwMode="auto">
          <a:xfrm>
            <a:off x="1032484" y="2549677"/>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11050651" y="1769457"/>
            <a:ext cx="1162220" cy="836078"/>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9731666" y="1418089"/>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p:cNvSpPr>
            <a:spLocks noEditPoints="1"/>
          </p:cNvSpPr>
          <p:nvPr/>
        </p:nvSpPr>
        <p:spPr bwMode="auto">
          <a:xfrm>
            <a:off x="11955200" y="1672156"/>
            <a:ext cx="135142" cy="13694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noEditPoints="1"/>
          </p:cNvSpPr>
          <p:nvPr/>
        </p:nvSpPr>
        <p:spPr bwMode="auto">
          <a:xfrm>
            <a:off x="9980327" y="318935"/>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6" name="组合 75"/>
          <p:cNvGrpSpPr/>
          <p:nvPr/>
        </p:nvGrpSpPr>
        <p:grpSpPr>
          <a:xfrm>
            <a:off x="9969516" y="-131538"/>
            <a:ext cx="2983933" cy="2812753"/>
            <a:chOff x="9969516" y="-131538"/>
            <a:chExt cx="2983933" cy="2812753"/>
          </a:xfrm>
        </p:grpSpPr>
        <p:sp>
          <p:nvSpPr>
            <p:cNvPr id="52" name="Freeform 49"/>
            <p:cNvSpPr>
              <a:spLocks noEditPoints="1"/>
            </p:cNvSpPr>
            <p:nvPr/>
          </p:nvSpPr>
          <p:spPr bwMode="auto">
            <a:xfrm>
              <a:off x="9969516" y="1367636"/>
              <a:ext cx="1093749" cy="1313579"/>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dirty="0"/>
            </a:p>
          </p:txBody>
        </p:sp>
        <p:sp>
          <p:nvSpPr>
            <p:cNvPr id="53" name="Freeform 50"/>
            <p:cNvSpPr>
              <a:spLocks noEditPoints="1"/>
            </p:cNvSpPr>
            <p:nvPr/>
          </p:nvSpPr>
          <p:spPr bwMode="auto">
            <a:xfrm>
              <a:off x="10724509" y="318935"/>
              <a:ext cx="637870" cy="1630712"/>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noEditPoints="1"/>
            </p:cNvSpPr>
            <p:nvPr/>
          </p:nvSpPr>
          <p:spPr bwMode="auto">
            <a:xfrm>
              <a:off x="11050651" y="329746"/>
              <a:ext cx="886530" cy="1618099"/>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11335350" y="-131538"/>
              <a:ext cx="875719" cy="488313"/>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12184041" y="-131538"/>
              <a:ext cx="634266" cy="839681"/>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11920965" y="109915"/>
              <a:ext cx="1028880" cy="1237900"/>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12811099" y="248662"/>
              <a:ext cx="142350" cy="45587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56"/>
            <p:cNvSpPr>
              <a:spLocks noChangeArrowheads="1"/>
            </p:cNvSpPr>
            <p:nvPr/>
          </p:nvSpPr>
          <p:spPr bwMode="auto">
            <a:xfrm>
              <a:off x="11899342" y="1297362"/>
              <a:ext cx="57661"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57"/>
            <p:cNvSpPr>
              <a:spLocks noChangeArrowheads="1"/>
            </p:cNvSpPr>
            <p:nvPr/>
          </p:nvSpPr>
          <p:spPr bwMode="auto">
            <a:xfrm>
              <a:off x="11025424" y="1913609"/>
              <a:ext cx="61264"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Oval 58"/>
            <p:cNvSpPr>
              <a:spLocks noChangeArrowheads="1"/>
            </p:cNvSpPr>
            <p:nvPr/>
          </p:nvSpPr>
          <p:spPr bwMode="auto">
            <a:xfrm>
              <a:off x="10701084" y="1362231"/>
              <a:ext cx="57661" cy="55859"/>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59"/>
            <p:cNvSpPr>
              <a:spLocks noChangeArrowheads="1"/>
            </p:cNvSpPr>
            <p:nvPr/>
          </p:nvSpPr>
          <p:spPr bwMode="auto">
            <a:xfrm>
              <a:off x="11324538" y="331549"/>
              <a:ext cx="57661" cy="61264"/>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60"/>
            <p:cNvSpPr>
              <a:spLocks noChangeArrowheads="1"/>
            </p:cNvSpPr>
            <p:nvPr/>
          </p:nvSpPr>
          <p:spPr bwMode="auto">
            <a:xfrm>
              <a:off x="12164219" y="79284"/>
              <a:ext cx="57661"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61"/>
            <p:cNvSpPr>
              <a:spLocks noChangeArrowheads="1"/>
            </p:cNvSpPr>
            <p:nvPr/>
          </p:nvSpPr>
          <p:spPr bwMode="auto">
            <a:xfrm>
              <a:off x="12787674" y="673908"/>
              <a:ext cx="57661"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9" name="Freeform 16"/>
          <p:cNvSpPr>
            <a:spLocks/>
          </p:cNvSpPr>
          <p:nvPr/>
        </p:nvSpPr>
        <p:spPr bwMode="auto">
          <a:xfrm>
            <a:off x="870314" y="4785824"/>
            <a:ext cx="947795" cy="664899"/>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p:nvPr/>
        </p:nvGrpSpPr>
        <p:grpSpPr>
          <a:xfrm>
            <a:off x="10811" y="5456127"/>
            <a:ext cx="2973122" cy="1398270"/>
            <a:chOff x="10811" y="5456127"/>
            <a:chExt cx="2973122" cy="1398270"/>
          </a:xfrm>
        </p:grpSpPr>
        <p:sp>
          <p:nvSpPr>
            <p:cNvPr id="11" name="Freeform 8"/>
            <p:cNvSpPr>
              <a:spLocks/>
            </p:cNvSpPr>
            <p:nvPr/>
          </p:nvSpPr>
          <p:spPr bwMode="auto">
            <a:xfrm>
              <a:off x="10811" y="5456127"/>
              <a:ext cx="344162" cy="227038"/>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2394714" y="6645376"/>
              <a:ext cx="589219" cy="20901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1717203" y="6596725"/>
              <a:ext cx="800040" cy="257671"/>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1032484" y="6140846"/>
              <a:ext cx="1409079" cy="713549"/>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10811" y="6488612"/>
              <a:ext cx="479303" cy="365785"/>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135142" y="6103007"/>
              <a:ext cx="1300965" cy="751389"/>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10811" y="5609289"/>
              <a:ext cx="344162" cy="879323"/>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135142" y="5609289"/>
              <a:ext cx="1243305" cy="879323"/>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10811" y="6411130"/>
              <a:ext cx="124331" cy="172982"/>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 name="组合 5"/>
          <p:cNvGrpSpPr/>
          <p:nvPr/>
        </p:nvGrpSpPr>
        <p:grpSpPr>
          <a:xfrm>
            <a:off x="7208" y="5355221"/>
            <a:ext cx="3156913" cy="1502779"/>
            <a:chOff x="7208" y="5355221"/>
            <a:chExt cx="3156913" cy="1502779"/>
          </a:xfrm>
        </p:grpSpPr>
        <p:sp>
          <p:nvSpPr>
            <p:cNvPr id="9" name="Freeform 6"/>
            <p:cNvSpPr>
              <a:spLocks/>
            </p:cNvSpPr>
            <p:nvPr/>
          </p:nvSpPr>
          <p:spPr bwMode="auto">
            <a:xfrm>
              <a:off x="10811" y="6411130"/>
              <a:ext cx="0" cy="172982"/>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Line 7"/>
            <p:cNvSpPr>
              <a:spLocks noChangeShapeType="1"/>
            </p:cNvSpPr>
            <p:nvPr/>
          </p:nvSpPr>
          <p:spPr bwMode="auto">
            <a:xfrm>
              <a:off x="10811" y="6411130"/>
              <a:ext cx="0" cy="1729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7208" y="5355221"/>
              <a:ext cx="3156913" cy="1495570"/>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1737023" y="6553480"/>
              <a:ext cx="830672" cy="304520"/>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036088" y="6056158"/>
              <a:ext cx="454077" cy="79103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111717" y="6052554"/>
              <a:ext cx="1374844" cy="805446"/>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7208" y="5528203"/>
              <a:ext cx="374793" cy="956805"/>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7208" y="6475998"/>
              <a:ext cx="115321" cy="100906"/>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25"/>
            <p:cNvSpPr>
              <a:spLocks noChangeArrowheads="1"/>
            </p:cNvSpPr>
            <p:nvPr/>
          </p:nvSpPr>
          <p:spPr bwMode="auto">
            <a:xfrm>
              <a:off x="1452324" y="6021921"/>
              <a:ext cx="68472" cy="68472"/>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 name="Oval 26"/>
            <p:cNvSpPr>
              <a:spLocks noChangeArrowheads="1"/>
            </p:cNvSpPr>
            <p:nvPr/>
          </p:nvSpPr>
          <p:spPr bwMode="auto">
            <a:xfrm>
              <a:off x="2526252" y="6530055"/>
              <a:ext cx="68472" cy="66671"/>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27"/>
            <p:cNvSpPr>
              <a:spLocks noChangeArrowheads="1"/>
            </p:cNvSpPr>
            <p:nvPr/>
          </p:nvSpPr>
          <p:spPr bwMode="auto">
            <a:xfrm>
              <a:off x="345963" y="5501175"/>
              <a:ext cx="66671" cy="66671"/>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28"/>
            <p:cNvSpPr>
              <a:spLocks noChangeArrowheads="1"/>
            </p:cNvSpPr>
            <p:nvPr/>
          </p:nvSpPr>
          <p:spPr bwMode="auto">
            <a:xfrm>
              <a:off x="88293" y="6445366"/>
              <a:ext cx="66671" cy="66671"/>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Freeform 29"/>
          <p:cNvSpPr>
            <a:spLocks/>
          </p:cNvSpPr>
          <p:nvPr/>
        </p:nvSpPr>
        <p:spPr bwMode="auto">
          <a:xfrm>
            <a:off x="2021722" y="5510184"/>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10811" y="4834475"/>
            <a:ext cx="2082986" cy="1464938"/>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矩形 67"/>
          <p:cNvSpPr/>
          <p:nvPr/>
        </p:nvSpPr>
        <p:spPr>
          <a:xfrm>
            <a:off x="3061708" y="3419750"/>
            <a:ext cx="6068584" cy="439929"/>
          </a:xfrm>
          <a:prstGeom prst="rect">
            <a:avLst/>
          </a:prstGeom>
        </p:spPr>
        <p:txBody>
          <a:bodyPr wrap="square">
            <a:spAutoFit/>
          </a:bodyPr>
          <a:lstStyle/>
          <a:p>
            <a:pPr algn="ctr">
              <a:lnSpc>
                <a:spcPct val="15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Click add your text titleClick add your text titleClick add your textClick add your text titleClick add your text titleClick add your textClick add your text titleClick add your text titleClick add your text</a:t>
            </a:r>
          </a:p>
        </p:txBody>
      </p:sp>
      <p:grpSp>
        <p:nvGrpSpPr>
          <p:cNvPr id="69" name="组合 68"/>
          <p:cNvGrpSpPr/>
          <p:nvPr/>
        </p:nvGrpSpPr>
        <p:grpSpPr>
          <a:xfrm>
            <a:off x="4995863" y="4747264"/>
            <a:ext cx="2200275" cy="437199"/>
            <a:chOff x="479534" y="4910190"/>
            <a:chExt cx="2200275" cy="437199"/>
          </a:xfrm>
        </p:grpSpPr>
        <p:sp>
          <p:nvSpPr>
            <p:cNvPr id="70" name="矩形 69"/>
            <p:cNvSpPr/>
            <p:nvPr/>
          </p:nvSpPr>
          <p:spPr>
            <a:xfrm>
              <a:off x="479534" y="4910190"/>
              <a:ext cx="2200275" cy="437199"/>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1" name="矩形 70"/>
            <p:cNvSpPr/>
            <p:nvPr/>
          </p:nvSpPr>
          <p:spPr>
            <a:xfrm>
              <a:off x="947126" y="4944123"/>
              <a:ext cx="1265090" cy="369332"/>
            </a:xfrm>
            <a:prstGeom prst="rect">
              <a:avLst/>
            </a:prstGeom>
          </p:spPr>
          <p:txBody>
            <a:bodyPr wrap="none">
              <a:spAutoFit/>
            </a:bodyPr>
            <a:lstStyle/>
            <a:p>
              <a:pPr algn="dist"/>
              <a:r>
                <a:rPr lang="zh-CN" altLang="en-US" dirty="0">
                  <a:solidFill>
                    <a:schemeClr val="bg1"/>
                  </a:solidFill>
                </a:rPr>
                <a:t>NEW YEAR</a:t>
              </a:r>
              <a:endParaRPr lang="en-US" altLang="zh-CN" dirty="0">
                <a:solidFill>
                  <a:schemeClr val="bg1"/>
                </a:solidFill>
              </a:endParaRPr>
            </a:p>
          </p:txBody>
        </p:sp>
      </p:grpSp>
      <p:sp>
        <p:nvSpPr>
          <p:cNvPr id="72" name="文本框 71"/>
          <p:cNvSpPr txBox="1"/>
          <p:nvPr/>
        </p:nvSpPr>
        <p:spPr>
          <a:xfrm>
            <a:off x="2323173" y="2399318"/>
            <a:ext cx="7550465" cy="769441"/>
          </a:xfrm>
          <a:prstGeom prst="rect">
            <a:avLst/>
          </a:prstGeom>
          <a:noFill/>
        </p:spPr>
        <p:txBody>
          <a:bodyPr wrap="none" rtlCol="0">
            <a:spAutoFit/>
          </a:bodyPr>
          <a:lstStyle/>
          <a:p>
            <a:r>
              <a:rPr lang="en-US" altLang="zh-CN" sz="4400" dirty="0">
                <a:solidFill>
                  <a:srgbClr val="F5D244"/>
                </a:solidFill>
                <a:latin typeface="方正兰亭纤黑_GBK" panose="02000000000000000000" pitchFamily="2" charset="-122"/>
                <a:ea typeface="方正兰亭纤黑_GBK" panose="02000000000000000000" pitchFamily="2" charset="-122"/>
              </a:rPr>
              <a:t>2018</a:t>
            </a:r>
            <a:r>
              <a:rPr lang="en-US" altLang="zh-CN" sz="4400" dirty="0">
                <a:solidFill>
                  <a:schemeClr val="bg1"/>
                </a:solidFill>
                <a:latin typeface="方正兰亭纤黑_GBK" panose="02000000000000000000" pitchFamily="2" charset="-122"/>
                <a:ea typeface="方正兰亭纤黑_GBK" panose="02000000000000000000" pitchFamily="2" charset="-122"/>
              </a:rPr>
              <a:t> BUSINESS REPORT</a:t>
            </a:r>
            <a:endParaRPr lang="zh-CN" altLang="en-US" sz="4400" dirty="0">
              <a:solidFill>
                <a:schemeClr val="bg1"/>
              </a:solidFill>
              <a:latin typeface="方正兰亭纤黑_GBK" panose="02000000000000000000" pitchFamily="2" charset="-122"/>
              <a:ea typeface="方正兰亭纤黑_GBK" panose="02000000000000000000" pitchFamily="2" charset="-122"/>
            </a:endParaRPr>
          </a:p>
        </p:txBody>
      </p:sp>
      <p:sp>
        <p:nvSpPr>
          <p:cNvPr id="40"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2"/>
          <p:cNvSpPr>
            <a:spLocks/>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7"/>
          <p:cNvSpPr>
            <a:spLocks/>
          </p:cNvSpPr>
          <p:nvPr/>
        </p:nvSpPr>
        <p:spPr bwMode="auto">
          <a:xfrm>
            <a:off x="5999592" y="3136687"/>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31"/>
          <p:cNvSpPr>
            <a:spLocks/>
          </p:cNvSpPr>
          <p:nvPr/>
        </p:nvSpPr>
        <p:spPr bwMode="auto">
          <a:xfrm>
            <a:off x="6558179" y="43659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7"/>
          <p:cNvSpPr>
            <a:spLocks/>
          </p:cNvSpPr>
          <p:nvPr/>
        </p:nvSpPr>
        <p:spPr bwMode="auto">
          <a:xfrm>
            <a:off x="6231519" y="639266"/>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1"/>
          <p:cNvSpPr>
            <a:spLocks/>
          </p:cNvSpPr>
          <p:nvPr/>
        </p:nvSpPr>
        <p:spPr bwMode="auto">
          <a:xfrm>
            <a:off x="6790106" y="1868562"/>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7"/>
          <p:cNvSpPr>
            <a:spLocks/>
          </p:cNvSpPr>
          <p:nvPr/>
        </p:nvSpPr>
        <p:spPr bwMode="auto">
          <a:xfrm>
            <a:off x="708142" y="2688714"/>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1"/>
          <p:cNvSpPr>
            <a:spLocks/>
          </p:cNvSpPr>
          <p:nvPr/>
        </p:nvSpPr>
        <p:spPr bwMode="auto">
          <a:xfrm>
            <a:off x="1266729" y="3918010"/>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6"/>
          <p:cNvSpPr>
            <a:spLocks/>
          </p:cNvSpPr>
          <p:nvPr/>
        </p:nvSpPr>
        <p:spPr bwMode="auto">
          <a:xfrm rot="7533422">
            <a:off x="3095875" y="1401065"/>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0"/>
          <p:cNvSpPr>
            <a:spLocks noEditPoints="1"/>
          </p:cNvSpPr>
          <p:nvPr/>
        </p:nvSpPr>
        <p:spPr bwMode="auto">
          <a:xfrm rot="7533422">
            <a:off x="5120780" y="1028387"/>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10811" y="5621901"/>
            <a:ext cx="1293758" cy="931578"/>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5141855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3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2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3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32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32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32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85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9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105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115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125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135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145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155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165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175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185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195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205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215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225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235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245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255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265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275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285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295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3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315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325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14:presetBounceEnd="40000">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14:bounceEnd="40000">
                                          <p:cBhvr additive="base">
                                            <p:cTn id="138" dur="500" fill="hold"/>
                                            <p:tgtEl>
                                              <p:spTgt spid="69"/>
                                            </p:tgtEl>
                                            <p:attrNameLst>
                                              <p:attrName>ppt_x</p:attrName>
                                            </p:attrNameLst>
                                          </p:cBhvr>
                                          <p:tavLst>
                                            <p:tav tm="0">
                                              <p:val>
                                                <p:strVal val="#ppt_x"/>
                                              </p:val>
                                            </p:tav>
                                            <p:tav tm="100000">
                                              <p:val>
                                                <p:strVal val="#ppt_x"/>
                                              </p:val>
                                            </p:tav>
                                          </p:tavLst>
                                        </p:anim>
                                        <p:anim calcmode="lin" valueType="num" p14:bounceEnd="40000">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85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9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105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115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125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135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145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155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165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175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185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195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205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215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225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235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245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255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265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275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285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295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3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315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325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cBhvr additive="base">
                                            <p:cTn id="138" dur="500" fill="hold"/>
                                            <p:tgtEl>
                                              <p:spTgt spid="69"/>
                                            </p:tgtEl>
                                            <p:attrNameLst>
                                              <p:attrName>ppt_x</p:attrName>
                                            </p:attrNameLst>
                                          </p:cBhvr>
                                          <p:tavLst>
                                            <p:tav tm="0">
                                              <p:val>
                                                <p:strVal val="#ppt_x"/>
                                              </p:val>
                                            </p:tav>
                                            <p:tav tm="100000">
                                              <p:val>
                                                <p:strVal val="#ppt_x"/>
                                              </p:val>
                                            </p:tav>
                                          </p:tavLst>
                                        </p:anim>
                                        <p:anim calcmode="lin" valueType="num">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69510" y="2120899"/>
            <a:ext cx="2211289" cy="2019302"/>
            <a:chOff x="3852588" y="1968499"/>
            <a:chExt cx="2211289" cy="2019302"/>
          </a:xfrm>
        </p:grpSpPr>
        <p:sp>
          <p:nvSpPr>
            <p:cNvPr id="3" name="任意多边形 2"/>
            <p:cNvSpPr/>
            <p:nvPr/>
          </p:nvSpPr>
          <p:spPr>
            <a:xfrm>
              <a:off x="3852588"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8C25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1" tIns="403860" rIns="412750" bIns="403861" numCol="1" spcCol="1270" anchor="ctr" anchorCtr="0">
              <a:noAutofit/>
            </a:bodyPr>
            <a:lstStyle/>
            <a:p>
              <a:pPr lvl="0" algn="ctr" defTabSz="2889250">
                <a:lnSpc>
                  <a:spcPct val="90000"/>
                </a:lnSpc>
                <a:spcBef>
                  <a:spcPct val="0"/>
                </a:spcBef>
                <a:spcAft>
                  <a:spcPct val="35000"/>
                </a:spcAft>
              </a:pPr>
              <a:endParaRPr lang="zh-CN" altLang="en-US" sz="6500" kern="1200"/>
            </a:p>
          </p:txBody>
        </p:sp>
        <p:grpSp>
          <p:nvGrpSpPr>
            <p:cNvPr id="4" name="组合 3"/>
            <p:cNvGrpSpPr>
              <a:grpSpLocks noChangeAspect="1"/>
            </p:cNvGrpSpPr>
            <p:nvPr/>
          </p:nvGrpSpPr>
          <p:grpSpPr>
            <a:xfrm>
              <a:off x="4672073" y="2608135"/>
              <a:ext cx="572319" cy="540000"/>
              <a:chOff x="-10582275" y="14624050"/>
              <a:chExt cx="3570288" cy="3368675"/>
            </a:xfrm>
            <a:solidFill>
              <a:schemeClr val="bg1"/>
            </a:solidFill>
          </p:grpSpPr>
          <p:sp>
            <p:nvSpPr>
              <p:cNvPr id="5" name="Freeform 610"/>
              <p:cNvSpPr>
                <a:spLocks/>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11"/>
              <p:cNvSpPr>
                <a:spLocks/>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Oval 614"/>
              <p:cNvSpPr>
                <a:spLocks noChangeArrowheads="1"/>
              </p:cNvSpPr>
              <p:nvPr/>
            </p:nvSpPr>
            <p:spPr bwMode="auto">
              <a:xfrm>
                <a:off x="-9040812" y="16154400"/>
                <a:ext cx="349250" cy="338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 name="组合 9"/>
          <p:cNvGrpSpPr/>
          <p:nvPr/>
        </p:nvGrpSpPr>
        <p:grpSpPr>
          <a:xfrm>
            <a:off x="6312645" y="2120899"/>
            <a:ext cx="2211289" cy="2019302"/>
            <a:chOff x="6229722" y="1968499"/>
            <a:chExt cx="2211289" cy="2019302"/>
          </a:xfrm>
        </p:grpSpPr>
        <p:sp>
          <p:nvSpPr>
            <p:cNvPr id="11" name="任意多边形 10"/>
            <p:cNvSpPr/>
            <p:nvPr/>
          </p:nvSpPr>
          <p:spPr>
            <a:xfrm>
              <a:off x="6229722"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FC41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1" tIns="403860" rIns="150813" bIns="403861" numCol="1" spcCol="1270" anchor="t" anchorCtr="0">
              <a:noAutofit/>
            </a:bodyPr>
            <a:lstStyle/>
            <a:p>
              <a:pPr lvl="0" algn="l" defTabSz="1066800">
                <a:lnSpc>
                  <a:spcPct val="90000"/>
                </a:lnSpc>
                <a:spcBef>
                  <a:spcPct val="0"/>
                </a:spcBef>
                <a:spcAft>
                  <a:spcPct val="35000"/>
                </a:spcAft>
              </a:pPr>
              <a:endParaRPr lang="zh-CN" altLang="en-US" sz="2400" kern="1200"/>
            </a:p>
            <a:p>
              <a:pPr marL="171450" lvl="1" indent="-171450" algn="l" defTabSz="844550">
                <a:lnSpc>
                  <a:spcPct val="90000"/>
                </a:lnSpc>
                <a:spcBef>
                  <a:spcPct val="0"/>
                </a:spcBef>
                <a:spcAft>
                  <a:spcPct val="15000"/>
                </a:spcAft>
                <a:buChar char="••"/>
              </a:pPr>
              <a:endParaRPr lang="zh-CN" altLang="en-US" sz="1900" kern="1200"/>
            </a:p>
            <a:p>
              <a:pPr marL="171450" lvl="1" indent="-171450" algn="l" defTabSz="844550">
                <a:lnSpc>
                  <a:spcPct val="90000"/>
                </a:lnSpc>
                <a:spcBef>
                  <a:spcPct val="0"/>
                </a:spcBef>
                <a:spcAft>
                  <a:spcPct val="15000"/>
                </a:spcAft>
                <a:buChar char="••"/>
              </a:pPr>
              <a:endParaRPr lang="zh-CN" altLang="en-US" sz="1900" kern="1200"/>
            </a:p>
          </p:txBody>
        </p:sp>
        <p:grpSp>
          <p:nvGrpSpPr>
            <p:cNvPr id="12" name="组合 11"/>
            <p:cNvGrpSpPr>
              <a:grpSpLocks noChangeAspect="1"/>
            </p:cNvGrpSpPr>
            <p:nvPr/>
          </p:nvGrpSpPr>
          <p:grpSpPr>
            <a:xfrm>
              <a:off x="7021470" y="2628572"/>
              <a:ext cx="627793" cy="540000"/>
              <a:chOff x="10614026" y="14770100"/>
              <a:chExt cx="3462338" cy="2978151"/>
            </a:xfrm>
            <a:solidFill>
              <a:schemeClr val="bg1"/>
            </a:solidFill>
          </p:grpSpPr>
          <p:sp>
            <p:nvSpPr>
              <p:cNvPr id="13" name="Freeform 481"/>
              <p:cNvSpPr>
                <a:spLocks/>
              </p:cNvSpPr>
              <p:nvPr/>
            </p:nvSpPr>
            <p:spPr bwMode="auto">
              <a:xfrm>
                <a:off x="12463463" y="14770100"/>
                <a:ext cx="1249363" cy="1376363"/>
              </a:xfrm>
              <a:custGeom>
                <a:avLst/>
                <a:gdLst>
                  <a:gd name="T0" fmla="*/ 46 w 333"/>
                  <a:gd name="T1" fmla="*/ 243 h 367"/>
                  <a:gd name="T2" fmla="*/ 170 w 333"/>
                  <a:gd name="T3" fmla="*/ 367 h 367"/>
                  <a:gd name="T4" fmla="*/ 289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482"/>
              <p:cNvSpPr>
                <a:spLocks/>
              </p:cNvSpPr>
              <p:nvPr/>
            </p:nvSpPr>
            <p:spPr bwMode="auto">
              <a:xfrm>
                <a:off x="10977563" y="14770100"/>
                <a:ext cx="1249363" cy="1376363"/>
              </a:xfrm>
              <a:custGeom>
                <a:avLst/>
                <a:gdLst>
                  <a:gd name="T0" fmla="*/ 46 w 333"/>
                  <a:gd name="T1" fmla="*/ 243 h 367"/>
                  <a:gd name="T2" fmla="*/ 170 w 333"/>
                  <a:gd name="T3" fmla="*/ 367 h 367"/>
                  <a:gd name="T4" fmla="*/ 290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83"/>
              <p:cNvSpPr>
                <a:spLocks/>
              </p:cNvSpPr>
              <p:nvPr/>
            </p:nvSpPr>
            <p:spPr bwMode="auto">
              <a:xfrm>
                <a:off x="12436476" y="16082963"/>
                <a:ext cx="1639888" cy="1665288"/>
              </a:xfrm>
              <a:custGeom>
                <a:avLst/>
                <a:gdLst>
                  <a:gd name="T0" fmla="*/ 435 w 437"/>
                  <a:gd name="T1" fmla="*/ 125 h 444"/>
                  <a:gd name="T2" fmla="*/ 317 w 437"/>
                  <a:gd name="T3" fmla="*/ 0 h 444"/>
                  <a:gd name="T4" fmla="*/ 204 w 437"/>
                  <a:gd name="T5" fmla="*/ 191 h 444"/>
                  <a:gd name="T6" fmla="*/ 190 w 437"/>
                  <a:gd name="T7" fmla="*/ 105 h 444"/>
                  <a:gd name="T8" fmla="*/ 206 w 437"/>
                  <a:gd name="T9" fmla="*/ 77 h 444"/>
                  <a:gd name="T10" fmla="*/ 173 w 437"/>
                  <a:gd name="T11" fmla="*/ 45 h 444"/>
                  <a:gd name="T12" fmla="*/ 141 w 437"/>
                  <a:gd name="T13" fmla="*/ 77 h 444"/>
                  <a:gd name="T14" fmla="*/ 156 w 437"/>
                  <a:gd name="T15" fmla="*/ 105 h 444"/>
                  <a:gd name="T16" fmla="*/ 142 w 437"/>
                  <a:gd name="T17" fmla="*/ 189 h 444"/>
                  <a:gd name="T18" fmla="*/ 30 w 437"/>
                  <a:gd name="T19" fmla="*/ 0 h 444"/>
                  <a:gd name="T20" fmla="*/ 0 w 437"/>
                  <a:gd name="T21" fmla="*/ 15 h 444"/>
                  <a:gd name="T22" fmla="*/ 67 w 437"/>
                  <a:gd name="T23" fmla="*/ 120 h 444"/>
                  <a:gd name="T24" fmla="*/ 67 w 437"/>
                  <a:gd name="T25" fmla="*/ 123 h 444"/>
                  <a:gd name="T26" fmla="*/ 69 w 437"/>
                  <a:gd name="T27" fmla="*/ 430 h 444"/>
                  <a:gd name="T28" fmla="*/ 174 w 437"/>
                  <a:gd name="T29" fmla="*/ 444 h 444"/>
                  <a:gd name="T30" fmla="*/ 436 w 437"/>
                  <a:gd name="T31" fmla="*/ 402 h 444"/>
                  <a:gd name="T32" fmla="*/ 437 w 437"/>
                  <a:gd name="T33" fmla="*/ 402 h 444"/>
                  <a:gd name="T34" fmla="*/ 437 w 437"/>
                  <a:gd name="T35" fmla="*/ 125 h 444"/>
                  <a:gd name="T36" fmla="*/ 435 w 437"/>
                  <a:gd name="T37" fmla="*/ 12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44">
                    <a:moveTo>
                      <a:pt x="435" y="125"/>
                    </a:moveTo>
                    <a:cubicBezTo>
                      <a:pt x="425" y="73"/>
                      <a:pt x="381" y="28"/>
                      <a:pt x="317" y="0"/>
                    </a:cubicBezTo>
                    <a:cubicBezTo>
                      <a:pt x="204" y="191"/>
                      <a:pt x="204" y="191"/>
                      <a:pt x="204" y="191"/>
                    </a:cubicBezTo>
                    <a:cubicBezTo>
                      <a:pt x="190" y="105"/>
                      <a:pt x="190" y="105"/>
                      <a:pt x="190" y="105"/>
                    </a:cubicBezTo>
                    <a:cubicBezTo>
                      <a:pt x="199" y="99"/>
                      <a:pt x="206" y="89"/>
                      <a:pt x="206" y="77"/>
                    </a:cubicBezTo>
                    <a:cubicBezTo>
                      <a:pt x="206" y="60"/>
                      <a:pt x="191" y="45"/>
                      <a:pt x="173" y="45"/>
                    </a:cubicBezTo>
                    <a:cubicBezTo>
                      <a:pt x="155" y="45"/>
                      <a:pt x="141" y="60"/>
                      <a:pt x="141" y="77"/>
                    </a:cubicBezTo>
                    <a:cubicBezTo>
                      <a:pt x="141" y="89"/>
                      <a:pt x="147" y="99"/>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84"/>
              <p:cNvSpPr>
                <a:spLocks/>
              </p:cNvSpPr>
              <p:nvPr/>
            </p:nvSpPr>
            <p:spPr bwMode="auto">
              <a:xfrm>
                <a:off x="10614026" y="16082963"/>
                <a:ext cx="1976438" cy="1665288"/>
              </a:xfrm>
              <a:custGeom>
                <a:avLst/>
                <a:gdLst>
                  <a:gd name="T0" fmla="*/ 407 w 527"/>
                  <a:gd name="T1" fmla="*/ 0 h 444"/>
                  <a:gd name="T2" fmla="*/ 294 w 527"/>
                  <a:gd name="T3" fmla="*/ 191 h 444"/>
                  <a:gd name="T4" fmla="*/ 280 w 527"/>
                  <a:gd name="T5" fmla="*/ 105 h 444"/>
                  <a:gd name="T6" fmla="*/ 296 w 527"/>
                  <a:gd name="T7" fmla="*/ 77 h 444"/>
                  <a:gd name="T8" fmla="*/ 263 w 527"/>
                  <a:gd name="T9" fmla="*/ 45 h 444"/>
                  <a:gd name="T10" fmla="*/ 231 w 527"/>
                  <a:gd name="T11" fmla="*/ 77 h 444"/>
                  <a:gd name="T12" fmla="*/ 246 w 527"/>
                  <a:gd name="T13" fmla="*/ 105 h 444"/>
                  <a:gd name="T14" fmla="*/ 233 w 527"/>
                  <a:gd name="T15" fmla="*/ 189 h 444"/>
                  <a:gd name="T16" fmla="*/ 120 w 527"/>
                  <a:gd name="T17" fmla="*/ 0 h 444"/>
                  <a:gd name="T18" fmla="*/ 2 w 527"/>
                  <a:gd name="T19" fmla="*/ 125 h 444"/>
                  <a:gd name="T20" fmla="*/ 0 w 527"/>
                  <a:gd name="T21" fmla="*/ 125 h 444"/>
                  <a:gd name="T22" fmla="*/ 0 w 527"/>
                  <a:gd name="T23" fmla="*/ 402 h 444"/>
                  <a:gd name="T24" fmla="*/ 2 w 527"/>
                  <a:gd name="T25" fmla="*/ 402 h 444"/>
                  <a:gd name="T26" fmla="*/ 264 w 527"/>
                  <a:gd name="T27" fmla="*/ 444 h 444"/>
                  <a:gd name="T28" fmla="*/ 526 w 527"/>
                  <a:gd name="T29" fmla="*/ 402 h 444"/>
                  <a:gd name="T30" fmla="*/ 527 w 527"/>
                  <a:gd name="T31" fmla="*/ 402 h 444"/>
                  <a:gd name="T32" fmla="*/ 525 w 527"/>
                  <a:gd name="T33" fmla="*/ 125 h 444"/>
                  <a:gd name="T34" fmla="*/ 407 w 527"/>
                  <a:gd name="T3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444">
                    <a:moveTo>
                      <a:pt x="407" y="0"/>
                    </a:moveTo>
                    <a:cubicBezTo>
                      <a:pt x="294" y="191"/>
                      <a:pt x="294" y="191"/>
                      <a:pt x="294" y="191"/>
                    </a:cubicBezTo>
                    <a:cubicBezTo>
                      <a:pt x="280" y="105"/>
                      <a:pt x="280" y="105"/>
                      <a:pt x="280" y="105"/>
                    </a:cubicBezTo>
                    <a:cubicBezTo>
                      <a:pt x="290" y="99"/>
                      <a:pt x="296" y="89"/>
                      <a:pt x="296" y="77"/>
                    </a:cubicBezTo>
                    <a:cubicBezTo>
                      <a:pt x="296" y="60"/>
                      <a:pt x="281" y="45"/>
                      <a:pt x="263" y="45"/>
                    </a:cubicBezTo>
                    <a:cubicBezTo>
                      <a:pt x="245" y="45"/>
                      <a:pt x="231" y="60"/>
                      <a:pt x="231" y="77"/>
                    </a:cubicBezTo>
                    <a:cubicBezTo>
                      <a:pt x="231" y="89"/>
                      <a:pt x="237" y="99"/>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7" name="组合 16"/>
          <p:cNvGrpSpPr/>
          <p:nvPr/>
        </p:nvGrpSpPr>
        <p:grpSpPr>
          <a:xfrm>
            <a:off x="1475452" y="2120899"/>
            <a:ext cx="2211289" cy="2019302"/>
            <a:chOff x="1475453" y="1968499"/>
            <a:chExt cx="2211289" cy="2019302"/>
          </a:xfrm>
        </p:grpSpPr>
        <p:sp>
          <p:nvSpPr>
            <p:cNvPr id="18" name="任意多边形 17"/>
            <p:cNvSpPr/>
            <p:nvPr/>
          </p:nvSpPr>
          <p:spPr>
            <a:xfrm>
              <a:off x="1475453"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5AAC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1" tIns="403860" rIns="150813" bIns="403861" numCol="1" spcCol="1270" anchor="t" anchorCtr="0">
              <a:noAutofit/>
            </a:bodyPr>
            <a:lstStyle/>
            <a:p>
              <a:pPr lvl="0" algn="l" defTabSz="1066800">
                <a:lnSpc>
                  <a:spcPct val="90000"/>
                </a:lnSpc>
                <a:spcBef>
                  <a:spcPct val="0"/>
                </a:spcBef>
                <a:spcAft>
                  <a:spcPct val="35000"/>
                </a:spcAft>
              </a:pPr>
              <a:endParaRPr lang="zh-CN" altLang="en-US" sz="2400" kern="1200"/>
            </a:p>
            <a:p>
              <a:pPr marL="171450" lvl="1" indent="-171450" algn="l" defTabSz="844550">
                <a:lnSpc>
                  <a:spcPct val="90000"/>
                </a:lnSpc>
                <a:spcBef>
                  <a:spcPct val="0"/>
                </a:spcBef>
                <a:spcAft>
                  <a:spcPct val="15000"/>
                </a:spcAft>
                <a:buChar char="••"/>
              </a:pPr>
              <a:endParaRPr lang="zh-CN" altLang="en-US" sz="1900" kern="1200"/>
            </a:p>
            <a:p>
              <a:pPr marL="171450" lvl="1" indent="-171450" algn="l" defTabSz="844550">
                <a:lnSpc>
                  <a:spcPct val="90000"/>
                </a:lnSpc>
                <a:spcBef>
                  <a:spcPct val="0"/>
                </a:spcBef>
                <a:spcAft>
                  <a:spcPct val="15000"/>
                </a:spcAft>
                <a:buChar char="••"/>
              </a:pPr>
              <a:endParaRPr lang="zh-CN" altLang="en-US" sz="1900" kern="1200"/>
            </a:p>
          </p:txBody>
        </p:sp>
        <p:grpSp>
          <p:nvGrpSpPr>
            <p:cNvPr id="19" name="组合 18"/>
            <p:cNvGrpSpPr>
              <a:grpSpLocks noChangeAspect="1"/>
            </p:cNvGrpSpPr>
            <p:nvPr/>
          </p:nvGrpSpPr>
          <p:grpSpPr>
            <a:xfrm>
              <a:off x="2340464" y="2665390"/>
              <a:ext cx="481267" cy="540000"/>
              <a:chOff x="-10020300" y="-11996738"/>
              <a:chExt cx="2614613" cy="2933700"/>
            </a:xfrm>
            <a:solidFill>
              <a:schemeClr val="bg1"/>
            </a:solidFill>
          </p:grpSpPr>
          <p:sp>
            <p:nvSpPr>
              <p:cNvPr id="20"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4" name="组合 23"/>
          <p:cNvGrpSpPr/>
          <p:nvPr/>
        </p:nvGrpSpPr>
        <p:grpSpPr>
          <a:xfrm>
            <a:off x="8697974" y="2120899"/>
            <a:ext cx="2211289" cy="2019302"/>
            <a:chOff x="8606857" y="1968499"/>
            <a:chExt cx="2211289" cy="2019302"/>
          </a:xfrm>
        </p:grpSpPr>
        <p:sp>
          <p:nvSpPr>
            <p:cNvPr id="25" name="任意多边形 24"/>
            <p:cNvSpPr/>
            <p:nvPr/>
          </p:nvSpPr>
          <p:spPr>
            <a:xfrm>
              <a:off x="8606857"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F841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1" tIns="403860" rIns="150813" bIns="403861" numCol="1" spcCol="1270" anchor="t" anchorCtr="0">
              <a:noAutofit/>
            </a:bodyPr>
            <a:lstStyle/>
            <a:p>
              <a:pPr lvl="0" algn="l" defTabSz="1066800">
                <a:lnSpc>
                  <a:spcPct val="90000"/>
                </a:lnSpc>
                <a:spcBef>
                  <a:spcPct val="0"/>
                </a:spcBef>
                <a:spcAft>
                  <a:spcPct val="35000"/>
                </a:spcAft>
              </a:pPr>
              <a:endParaRPr lang="zh-CN" altLang="en-US" sz="2400" kern="1200"/>
            </a:p>
            <a:p>
              <a:pPr marL="171450" lvl="1" indent="-171450" algn="l" defTabSz="844550">
                <a:lnSpc>
                  <a:spcPct val="90000"/>
                </a:lnSpc>
                <a:spcBef>
                  <a:spcPct val="0"/>
                </a:spcBef>
                <a:spcAft>
                  <a:spcPct val="15000"/>
                </a:spcAft>
                <a:buChar char="••"/>
              </a:pPr>
              <a:endParaRPr lang="zh-CN" altLang="en-US" sz="1900" kern="1200"/>
            </a:p>
            <a:p>
              <a:pPr marL="171450" lvl="1" indent="-171450" algn="l" defTabSz="844550">
                <a:lnSpc>
                  <a:spcPct val="90000"/>
                </a:lnSpc>
                <a:spcBef>
                  <a:spcPct val="0"/>
                </a:spcBef>
                <a:spcAft>
                  <a:spcPct val="15000"/>
                </a:spcAft>
                <a:buChar char="••"/>
              </a:pPr>
              <a:endParaRPr lang="zh-CN" altLang="en-US" sz="1900" kern="1200"/>
            </a:p>
          </p:txBody>
        </p:sp>
        <p:grpSp>
          <p:nvGrpSpPr>
            <p:cNvPr id="26" name="组合 25"/>
            <p:cNvGrpSpPr>
              <a:grpSpLocks noChangeAspect="1"/>
            </p:cNvGrpSpPr>
            <p:nvPr/>
          </p:nvGrpSpPr>
          <p:grpSpPr>
            <a:xfrm>
              <a:off x="9341721" y="2578751"/>
              <a:ext cx="741560" cy="540000"/>
              <a:chOff x="18011776" y="1398588"/>
              <a:chExt cx="4222750" cy="3074988"/>
            </a:xfrm>
            <a:solidFill>
              <a:schemeClr val="bg1"/>
            </a:solidFill>
          </p:grpSpPr>
          <p:sp>
            <p:nvSpPr>
              <p:cNvPr id="27" name="Rectangle 591"/>
              <p:cNvSpPr>
                <a:spLocks noChangeArrowheads="1"/>
              </p:cNvSpPr>
              <p:nvPr/>
            </p:nvSpPr>
            <p:spPr bwMode="auto">
              <a:xfrm>
                <a:off x="19035713" y="2414588"/>
                <a:ext cx="13160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592"/>
              <p:cNvSpPr>
                <a:spLocks noChangeArrowheads="1"/>
              </p:cNvSpPr>
              <p:nvPr/>
            </p:nvSpPr>
            <p:spPr bwMode="auto">
              <a:xfrm>
                <a:off x="19046826" y="2722563"/>
                <a:ext cx="131603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93"/>
              <p:cNvSpPr>
                <a:spLocks/>
              </p:cNvSpPr>
              <p:nvPr/>
            </p:nvSpPr>
            <p:spPr bwMode="auto">
              <a:xfrm>
                <a:off x="18772188" y="2084388"/>
                <a:ext cx="1865313" cy="2227263"/>
              </a:xfrm>
              <a:custGeom>
                <a:avLst/>
                <a:gdLst>
                  <a:gd name="T0" fmla="*/ 0 w 1175"/>
                  <a:gd name="T1" fmla="*/ 0 h 1403"/>
                  <a:gd name="T2" fmla="*/ 0 w 1175"/>
                  <a:gd name="T3" fmla="*/ 42 h 1403"/>
                  <a:gd name="T4" fmla="*/ 109 w 1175"/>
                  <a:gd name="T5" fmla="*/ 312 h 1403"/>
                  <a:gd name="T6" fmla="*/ 109 w 1175"/>
                  <a:gd name="T7" fmla="*/ 111 h 1403"/>
                  <a:gd name="T8" fmla="*/ 1066 w 1175"/>
                  <a:gd name="T9" fmla="*/ 111 h 1403"/>
                  <a:gd name="T10" fmla="*/ 1066 w 1175"/>
                  <a:gd name="T11" fmla="*/ 1292 h 1403"/>
                  <a:gd name="T12" fmla="*/ 324 w 1175"/>
                  <a:gd name="T13" fmla="*/ 1292 h 1403"/>
                  <a:gd name="T14" fmla="*/ 324 w 1175"/>
                  <a:gd name="T15" fmla="*/ 1299 h 1403"/>
                  <a:gd name="T16" fmla="*/ 317 w 1175"/>
                  <a:gd name="T17" fmla="*/ 1292 h 1403"/>
                  <a:gd name="T18" fmla="*/ 109 w 1175"/>
                  <a:gd name="T19" fmla="*/ 1292 h 1403"/>
                  <a:gd name="T20" fmla="*/ 109 w 1175"/>
                  <a:gd name="T21" fmla="*/ 1094 h 1403"/>
                  <a:gd name="T22" fmla="*/ 22 w 1175"/>
                  <a:gd name="T23" fmla="*/ 1009 h 1403"/>
                  <a:gd name="T24" fmla="*/ 17 w 1175"/>
                  <a:gd name="T25" fmla="*/ 1009 h 1403"/>
                  <a:gd name="T26" fmla="*/ 14 w 1175"/>
                  <a:gd name="T27" fmla="*/ 1002 h 1403"/>
                  <a:gd name="T28" fmla="*/ 0 w 1175"/>
                  <a:gd name="T29" fmla="*/ 988 h 1403"/>
                  <a:gd name="T30" fmla="*/ 0 w 1175"/>
                  <a:gd name="T31" fmla="*/ 1403 h 1403"/>
                  <a:gd name="T32" fmla="*/ 1175 w 1175"/>
                  <a:gd name="T33" fmla="*/ 1403 h 1403"/>
                  <a:gd name="T34" fmla="*/ 1175 w 1175"/>
                  <a:gd name="T35" fmla="*/ 0 h 1403"/>
                  <a:gd name="T36" fmla="*/ 0 w 1175"/>
                  <a:gd name="T37"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3">
                    <a:moveTo>
                      <a:pt x="0" y="0"/>
                    </a:moveTo>
                    <a:lnTo>
                      <a:pt x="0" y="42"/>
                    </a:lnTo>
                    <a:lnTo>
                      <a:pt x="109" y="312"/>
                    </a:lnTo>
                    <a:lnTo>
                      <a:pt x="109" y="111"/>
                    </a:lnTo>
                    <a:lnTo>
                      <a:pt x="1066" y="111"/>
                    </a:lnTo>
                    <a:lnTo>
                      <a:pt x="1066" y="1292"/>
                    </a:lnTo>
                    <a:lnTo>
                      <a:pt x="324" y="1292"/>
                    </a:lnTo>
                    <a:lnTo>
                      <a:pt x="324" y="1299"/>
                    </a:lnTo>
                    <a:lnTo>
                      <a:pt x="317" y="1292"/>
                    </a:lnTo>
                    <a:lnTo>
                      <a:pt x="109" y="1292"/>
                    </a:lnTo>
                    <a:lnTo>
                      <a:pt x="109" y="1094"/>
                    </a:lnTo>
                    <a:lnTo>
                      <a:pt x="22" y="1009"/>
                    </a:lnTo>
                    <a:lnTo>
                      <a:pt x="17" y="1009"/>
                    </a:lnTo>
                    <a:lnTo>
                      <a:pt x="14" y="1002"/>
                    </a:lnTo>
                    <a:lnTo>
                      <a:pt x="0" y="988"/>
                    </a:lnTo>
                    <a:lnTo>
                      <a:pt x="0" y="1403"/>
                    </a:lnTo>
                    <a:lnTo>
                      <a:pt x="1175" y="1403"/>
                    </a:lnTo>
                    <a:lnTo>
                      <a:pt x="11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94"/>
              <p:cNvSpPr>
                <a:spLocks/>
              </p:cNvSpPr>
              <p:nvPr/>
            </p:nvSpPr>
            <p:spPr bwMode="auto">
              <a:xfrm>
                <a:off x="19118263" y="2995613"/>
                <a:ext cx="1236663" cy="120650"/>
              </a:xfrm>
              <a:custGeom>
                <a:avLst/>
                <a:gdLst>
                  <a:gd name="T0" fmla="*/ 0 w 779"/>
                  <a:gd name="T1" fmla="*/ 0 h 76"/>
                  <a:gd name="T2" fmla="*/ 30 w 779"/>
                  <a:gd name="T3" fmla="*/ 76 h 76"/>
                  <a:gd name="T4" fmla="*/ 779 w 779"/>
                  <a:gd name="T5" fmla="*/ 76 h 76"/>
                  <a:gd name="T6" fmla="*/ 779 w 779"/>
                  <a:gd name="T7" fmla="*/ 0 h 76"/>
                  <a:gd name="T8" fmla="*/ 0 w 779"/>
                  <a:gd name="T9" fmla="*/ 0 h 76"/>
                </a:gdLst>
                <a:ahLst/>
                <a:cxnLst>
                  <a:cxn ang="0">
                    <a:pos x="T0" y="T1"/>
                  </a:cxn>
                  <a:cxn ang="0">
                    <a:pos x="T2" y="T3"/>
                  </a:cxn>
                  <a:cxn ang="0">
                    <a:pos x="T4" y="T5"/>
                  </a:cxn>
                  <a:cxn ang="0">
                    <a:pos x="T6" y="T7"/>
                  </a:cxn>
                  <a:cxn ang="0">
                    <a:pos x="T8" y="T9"/>
                  </a:cxn>
                </a:cxnLst>
                <a:rect l="0" t="0" r="r" b="b"/>
                <a:pathLst>
                  <a:path w="779" h="76">
                    <a:moveTo>
                      <a:pt x="0" y="0"/>
                    </a:moveTo>
                    <a:lnTo>
                      <a:pt x="30" y="76"/>
                    </a:lnTo>
                    <a:lnTo>
                      <a:pt x="779" y="76"/>
                    </a:lnTo>
                    <a:lnTo>
                      <a:pt x="77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95"/>
              <p:cNvSpPr>
                <a:spLocks/>
              </p:cNvSpPr>
              <p:nvPr/>
            </p:nvSpPr>
            <p:spPr bwMode="auto">
              <a:xfrm>
                <a:off x="19242088" y="3303588"/>
                <a:ext cx="1123950" cy="119063"/>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96"/>
              <p:cNvSpPr>
                <a:spLocks/>
              </p:cNvSpPr>
              <p:nvPr/>
            </p:nvSpPr>
            <p:spPr bwMode="auto">
              <a:xfrm>
                <a:off x="19300826" y="3543300"/>
                <a:ext cx="1062038" cy="120650"/>
              </a:xfrm>
              <a:custGeom>
                <a:avLst/>
                <a:gdLst>
                  <a:gd name="T0" fmla="*/ 3 w 669"/>
                  <a:gd name="T1" fmla="*/ 0 h 76"/>
                  <a:gd name="T2" fmla="*/ 0 w 669"/>
                  <a:gd name="T3" fmla="*/ 76 h 76"/>
                  <a:gd name="T4" fmla="*/ 669 w 669"/>
                  <a:gd name="T5" fmla="*/ 76 h 76"/>
                  <a:gd name="T6" fmla="*/ 669 w 669"/>
                  <a:gd name="T7" fmla="*/ 0 h 76"/>
                  <a:gd name="T8" fmla="*/ 3 w 669"/>
                  <a:gd name="T9" fmla="*/ 0 h 76"/>
                </a:gdLst>
                <a:ahLst/>
                <a:cxnLst>
                  <a:cxn ang="0">
                    <a:pos x="T0" y="T1"/>
                  </a:cxn>
                  <a:cxn ang="0">
                    <a:pos x="T2" y="T3"/>
                  </a:cxn>
                  <a:cxn ang="0">
                    <a:pos x="T4" y="T5"/>
                  </a:cxn>
                  <a:cxn ang="0">
                    <a:pos x="T6" y="T7"/>
                  </a:cxn>
                  <a:cxn ang="0">
                    <a:pos x="T8" y="T9"/>
                  </a:cxn>
                </a:cxnLst>
                <a:rect l="0" t="0" r="r" b="b"/>
                <a:pathLst>
                  <a:path w="669" h="76">
                    <a:moveTo>
                      <a:pt x="3" y="0"/>
                    </a:moveTo>
                    <a:lnTo>
                      <a:pt x="0" y="76"/>
                    </a:lnTo>
                    <a:lnTo>
                      <a:pt x="669" y="76"/>
                    </a:lnTo>
                    <a:lnTo>
                      <a:pt x="669"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97"/>
              <p:cNvSpPr>
                <a:spLocks/>
              </p:cNvSpPr>
              <p:nvPr/>
            </p:nvSpPr>
            <p:spPr bwMode="auto">
              <a:xfrm>
                <a:off x="18840451" y="3476625"/>
                <a:ext cx="412750" cy="547688"/>
              </a:xfrm>
              <a:custGeom>
                <a:avLst/>
                <a:gdLst>
                  <a:gd name="T0" fmla="*/ 250 w 260"/>
                  <a:gd name="T1" fmla="*/ 345 h 345"/>
                  <a:gd name="T2" fmla="*/ 260 w 260"/>
                  <a:gd name="T3" fmla="*/ 0 h 345"/>
                  <a:gd name="T4" fmla="*/ 0 w 260"/>
                  <a:gd name="T5" fmla="*/ 106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6"/>
                    </a:lnTo>
                    <a:lnTo>
                      <a:pt x="250"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98"/>
              <p:cNvSpPr>
                <a:spLocks/>
              </p:cNvSpPr>
              <p:nvPr/>
            </p:nvSpPr>
            <p:spPr bwMode="auto">
              <a:xfrm>
                <a:off x="18011776" y="1398588"/>
                <a:ext cx="528638" cy="49847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99"/>
              <p:cNvSpPr>
                <a:spLocks/>
              </p:cNvSpPr>
              <p:nvPr/>
            </p:nvSpPr>
            <p:spPr bwMode="auto">
              <a:xfrm>
                <a:off x="19294476" y="3851275"/>
                <a:ext cx="1079500" cy="119063"/>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600"/>
              <p:cNvSpPr>
                <a:spLocks/>
              </p:cNvSpPr>
              <p:nvPr/>
            </p:nvSpPr>
            <p:spPr bwMode="auto">
              <a:xfrm>
                <a:off x="20708938" y="2505075"/>
                <a:ext cx="1041400" cy="528638"/>
              </a:xfrm>
              <a:custGeom>
                <a:avLst/>
                <a:gdLst>
                  <a:gd name="T0" fmla="*/ 628 w 656"/>
                  <a:gd name="T1" fmla="*/ 333 h 333"/>
                  <a:gd name="T2" fmla="*/ 656 w 656"/>
                  <a:gd name="T3" fmla="*/ 264 h 333"/>
                  <a:gd name="T4" fmla="*/ 649 w 656"/>
                  <a:gd name="T5" fmla="*/ 259 h 333"/>
                  <a:gd name="T6" fmla="*/ 0 w 656"/>
                  <a:gd name="T7" fmla="*/ 0 h 333"/>
                  <a:gd name="T8" fmla="*/ 0 w 656"/>
                  <a:gd name="T9" fmla="*/ 80 h 333"/>
                  <a:gd name="T10" fmla="*/ 621 w 656"/>
                  <a:gd name="T11" fmla="*/ 330 h 333"/>
                  <a:gd name="T12" fmla="*/ 628 w 656"/>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6" h="333">
                    <a:moveTo>
                      <a:pt x="628" y="333"/>
                    </a:moveTo>
                    <a:lnTo>
                      <a:pt x="656" y="264"/>
                    </a:lnTo>
                    <a:lnTo>
                      <a:pt x="649" y="259"/>
                    </a:lnTo>
                    <a:lnTo>
                      <a:pt x="0" y="0"/>
                    </a:lnTo>
                    <a:lnTo>
                      <a:pt x="0" y="80"/>
                    </a:lnTo>
                    <a:lnTo>
                      <a:pt x="621" y="330"/>
                    </a:lnTo>
                    <a:lnTo>
                      <a:pt x="628"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01"/>
              <p:cNvSpPr>
                <a:spLocks/>
              </p:cNvSpPr>
              <p:nvPr/>
            </p:nvSpPr>
            <p:spPr bwMode="auto">
              <a:xfrm>
                <a:off x="20708938" y="2794000"/>
                <a:ext cx="936625" cy="487363"/>
              </a:xfrm>
              <a:custGeom>
                <a:avLst/>
                <a:gdLst>
                  <a:gd name="T0" fmla="*/ 590 w 590"/>
                  <a:gd name="T1" fmla="*/ 236 h 307"/>
                  <a:gd name="T2" fmla="*/ 0 w 590"/>
                  <a:gd name="T3" fmla="*/ 0 h 307"/>
                  <a:gd name="T4" fmla="*/ 0 w 590"/>
                  <a:gd name="T5" fmla="*/ 80 h 307"/>
                  <a:gd name="T6" fmla="*/ 562 w 590"/>
                  <a:gd name="T7" fmla="*/ 307 h 307"/>
                  <a:gd name="T8" fmla="*/ 590 w 590"/>
                  <a:gd name="T9" fmla="*/ 236 h 307"/>
                </a:gdLst>
                <a:ahLst/>
                <a:cxnLst>
                  <a:cxn ang="0">
                    <a:pos x="T0" y="T1"/>
                  </a:cxn>
                  <a:cxn ang="0">
                    <a:pos x="T2" y="T3"/>
                  </a:cxn>
                  <a:cxn ang="0">
                    <a:pos x="T4" y="T5"/>
                  </a:cxn>
                  <a:cxn ang="0">
                    <a:pos x="T6" y="T7"/>
                  </a:cxn>
                  <a:cxn ang="0">
                    <a:pos x="T8" y="T9"/>
                  </a:cxn>
                </a:cxnLst>
                <a:rect l="0" t="0" r="r" b="b"/>
                <a:pathLst>
                  <a:path w="590" h="307">
                    <a:moveTo>
                      <a:pt x="590" y="236"/>
                    </a:moveTo>
                    <a:lnTo>
                      <a:pt x="0" y="0"/>
                    </a:lnTo>
                    <a:lnTo>
                      <a:pt x="0" y="80"/>
                    </a:lnTo>
                    <a:lnTo>
                      <a:pt x="562" y="307"/>
                    </a:lnTo>
                    <a:lnTo>
                      <a:pt x="590"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02"/>
              <p:cNvSpPr>
                <a:spLocks/>
              </p:cNvSpPr>
              <p:nvPr/>
            </p:nvSpPr>
            <p:spPr bwMode="auto">
              <a:xfrm>
                <a:off x="20708938" y="2178050"/>
                <a:ext cx="1154113" cy="574675"/>
              </a:xfrm>
              <a:custGeom>
                <a:avLst/>
                <a:gdLst>
                  <a:gd name="T0" fmla="*/ 699 w 727"/>
                  <a:gd name="T1" fmla="*/ 362 h 362"/>
                  <a:gd name="T2" fmla="*/ 727 w 727"/>
                  <a:gd name="T3" fmla="*/ 293 h 362"/>
                  <a:gd name="T4" fmla="*/ 720 w 727"/>
                  <a:gd name="T5" fmla="*/ 291 h 362"/>
                  <a:gd name="T6" fmla="*/ 0 w 727"/>
                  <a:gd name="T7" fmla="*/ 0 h 362"/>
                  <a:gd name="T8" fmla="*/ 0 w 727"/>
                  <a:gd name="T9" fmla="*/ 80 h 362"/>
                  <a:gd name="T10" fmla="*/ 694 w 727"/>
                  <a:gd name="T11" fmla="*/ 359 h 362"/>
                  <a:gd name="T12" fmla="*/ 699 w 727"/>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727" h="362">
                    <a:moveTo>
                      <a:pt x="699" y="362"/>
                    </a:moveTo>
                    <a:lnTo>
                      <a:pt x="727" y="293"/>
                    </a:lnTo>
                    <a:lnTo>
                      <a:pt x="720" y="291"/>
                    </a:lnTo>
                    <a:lnTo>
                      <a:pt x="0" y="0"/>
                    </a:lnTo>
                    <a:lnTo>
                      <a:pt x="0" y="80"/>
                    </a:lnTo>
                    <a:lnTo>
                      <a:pt x="694" y="359"/>
                    </a:lnTo>
                    <a:lnTo>
                      <a:pt x="699"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03"/>
              <p:cNvSpPr>
                <a:spLocks/>
              </p:cNvSpPr>
              <p:nvPr/>
            </p:nvSpPr>
            <p:spPr bwMode="auto">
              <a:xfrm>
                <a:off x="20708938" y="3116263"/>
                <a:ext cx="835025" cy="446088"/>
              </a:xfrm>
              <a:custGeom>
                <a:avLst/>
                <a:gdLst>
                  <a:gd name="T0" fmla="*/ 526 w 526"/>
                  <a:gd name="T1" fmla="*/ 212 h 281"/>
                  <a:gd name="T2" fmla="*/ 0 w 526"/>
                  <a:gd name="T3" fmla="*/ 0 h 281"/>
                  <a:gd name="T4" fmla="*/ 0 w 526"/>
                  <a:gd name="T5" fmla="*/ 80 h 281"/>
                  <a:gd name="T6" fmla="*/ 498 w 526"/>
                  <a:gd name="T7" fmla="*/ 281 h 281"/>
                  <a:gd name="T8" fmla="*/ 526 w 526"/>
                  <a:gd name="T9" fmla="*/ 212 h 281"/>
                </a:gdLst>
                <a:ahLst/>
                <a:cxnLst>
                  <a:cxn ang="0">
                    <a:pos x="T0" y="T1"/>
                  </a:cxn>
                  <a:cxn ang="0">
                    <a:pos x="T2" y="T3"/>
                  </a:cxn>
                  <a:cxn ang="0">
                    <a:pos x="T4" y="T5"/>
                  </a:cxn>
                  <a:cxn ang="0">
                    <a:pos x="T6" y="T7"/>
                  </a:cxn>
                  <a:cxn ang="0">
                    <a:pos x="T8" y="T9"/>
                  </a:cxn>
                </a:cxnLst>
                <a:rect l="0" t="0" r="r" b="b"/>
                <a:pathLst>
                  <a:path w="526" h="281">
                    <a:moveTo>
                      <a:pt x="526" y="212"/>
                    </a:moveTo>
                    <a:lnTo>
                      <a:pt x="0" y="0"/>
                    </a:lnTo>
                    <a:lnTo>
                      <a:pt x="0" y="80"/>
                    </a:lnTo>
                    <a:lnTo>
                      <a:pt x="498" y="281"/>
                    </a:lnTo>
                    <a:lnTo>
                      <a:pt x="526"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04"/>
              <p:cNvSpPr>
                <a:spLocks/>
              </p:cNvSpPr>
              <p:nvPr/>
            </p:nvSpPr>
            <p:spPr bwMode="auto">
              <a:xfrm>
                <a:off x="20708938" y="3697288"/>
                <a:ext cx="636588" cy="368300"/>
              </a:xfrm>
              <a:custGeom>
                <a:avLst/>
                <a:gdLst>
                  <a:gd name="T0" fmla="*/ 401 w 401"/>
                  <a:gd name="T1" fmla="*/ 163 h 232"/>
                  <a:gd name="T2" fmla="*/ 0 w 401"/>
                  <a:gd name="T3" fmla="*/ 0 h 232"/>
                  <a:gd name="T4" fmla="*/ 0 w 401"/>
                  <a:gd name="T5" fmla="*/ 80 h 232"/>
                  <a:gd name="T6" fmla="*/ 375 w 401"/>
                  <a:gd name="T7" fmla="*/ 232 h 232"/>
                  <a:gd name="T8" fmla="*/ 401 w 401"/>
                  <a:gd name="T9" fmla="*/ 163 h 232"/>
                </a:gdLst>
                <a:ahLst/>
                <a:cxnLst>
                  <a:cxn ang="0">
                    <a:pos x="T0" y="T1"/>
                  </a:cxn>
                  <a:cxn ang="0">
                    <a:pos x="T2" y="T3"/>
                  </a:cxn>
                  <a:cxn ang="0">
                    <a:pos x="T4" y="T5"/>
                  </a:cxn>
                  <a:cxn ang="0">
                    <a:pos x="T6" y="T7"/>
                  </a:cxn>
                  <a:cxn ang="0">
                    <a:pos x="T8" y="T9"/>
                  </a:cxn>
                </a:cxnLst>
                <a:rect l="0" t="0" r="r" b="b"/>
                <a:pathLst>
                  <a:path w="401" h="232">
                    <a:moveTo>
                      <a:pt x="401" y="163"/>
                    </a:moveTo>
                    <a:lnTo>
                      <a:pt x="0" y="0"/>
                    </a:lnTo>
                    <a:lnTo>
                      <a:pt x="0" y="80"/>
                    </a:lnTo>
                    <a:lnTo>
                      <a:pt x="375" y="232"/>
                    </a:lnTo>
                    <a:lnTo>
                      <a:pt x="401"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05"/>
              <p:cNvSpPr>
                <a:spLocks/>
              </p:cNvSpPr>
              <p:nvPr/>
            </p:nvSpPr>
            <p:spPr bwMode="auto">
              <a:xfrm>
                <a:off x="20708938" y="3375025"/>
                <a:ext cx="741363" cy="404813"/>
              </a:xfrm>
              <a:custGeom>
                <a:avLst/>
                <a:gdLst>
                  <a:gd name="T0" fmla="*/ 467 w 467"/>
                  <a:gd name="T1" fmla="*/ 186 h 255"/>
                  <a:gd name="T2" fmla="*/ 0 w 467"/>
                  <a:gd name="T3" fmla="*/ 0 h 255"/>
                  <a:gd name="T4" fmla="*/ 0 w 467"/>
                  <a:gd name="T5" fmla="*/ 80 h 255"/>
                  <a:gd name="T6" fmla="*/ 439 w 467"/>
                  <a:gd name="T7" fmla="*/ 255 h 255"/>
                  <a:gd name="T8" fmla="*/ 467 w 467"/>
                  <a:gd name="T9" fmla="*/ 186 h 255"/>
                </a:gdLst>
                <a:ahLst/>
                <a:cxnLst>
                  <a:cxn ang="0">
                    <a:pos x="T0" y="T1"/>
                  </a:cxn>
                  <a:cxn ang="0">
                    <a:pos x="T2" y="T3"/>
                  </a:cxn>
                  <a:cxn ang="0">
                    <a:pos x="T4" y="T5"/>
                  </a:cxn>
                  <a:cxn ang="0">
                    <a:pos x="T6" y="T7"/>
                  </a:cxn>
                  <a:cxn ang="0">
                    <a:pos x="T8" y="T9"/>
                  </a:cxn>
                </a:cxnLst>
                <a:rect l="0" t="0" r="r" b="b"/>
                <a:pathLst>
                  <a:path w="467" h="255">
                    <a:moveTo>
                      <a:pt x="467" y="186"/>
                    </a:moveTo>
                    <a:lnTo>
                      <a:pt x="0" y="0"/>
                    </a:lnTo>
                    <a:lnTo>
                      <a:pt x="0" y="80"/>
                    </a:lnTo>
                    <a:lnTo>
                      <a:pt x="439" y="255"/>
                    </a:lnTo>
                    <a:lnTo>
                      <a:pt x="467"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06"/>
              <p:cNvSpPr>
                <a:spLocks/>
              </p:cNvSpPr>
              <p:nvPr/>
            </p:nvSpPr>
            <p:spPr bwMode="auto">
              <a:xfrm>
                <a:off x="20420013" y="1754188"/>
                <a:ext cx="1814513" cy="2719388"/>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2 w 1143"/>
                  <a:gd name="T17" fmla="*/ 1415 h 1713"/>
                  <a:gd name="T18" fmla="*/ 182 w 1143"/>
                  <a:gd name="T19" fmla="*/ 1531 h 1713"/>
                  <a:gd name="T20" fmla="*/ 621 w 1143"/>
                  <a:gd name="T21" fmla="*/ 1708 h 1713"/>
                  <a:gd name="T22" fmla="*/ 628 w 1143"/>
                  <a:gd name="T23" fmla="*/ 1713 h 1713"/>
                  <a:gd name="T24" fmla="*/ 1143 w 1143"/>
                  <a:gd name="T25" fmla="*/ 435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2" y="1415"/>
                    </a:lnTo>
                    <a:lnTo>
                      <a:pt x="182" y="1531"/>
                    </a:lnTo>
                    <a:lnTo>
                      <a:pt x="621" y="1708"/>
                    </a:lnTo>
                    <a:lnTo>
                      <a:pt x="628" y="1713"/>
                    </a:lnTo>
                    <a:lnTo>
                      <a:pt x="1143" y="435"/>
                    </a:lnTo>
                    <a:lnTo>
                      <a:pt x="1136"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07"/>
              <p:cNvSpPr>
                <a:spLocks noEditPoints="1"/>
              </p:cNvSpPr>
              <p:nvPr/>
            </p:nvSpPr>
            <p:spPr bwMode="auto">
              <a:xfrm>
                <a:off x="18146713" y="1773238"/>
                <a:ext cx="1095375" cy="1841500"/>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4" name="组合 43"/>
          <p:cNvGrpSpPr/>
          <p:nvPr/>
        </p:nvGrpSpPr>
        <p:grpSpPr>
          <a:xfrm>
            <a:off x="1396088" y="4837092"/>
            <a:ext cx="2370017" cy="1053775"/>
            <a:chOff x="3106598" y="5073134"/>
            <a:chExt cx="2370017" cy="1053775"/>
          </a:xfrm>
        </p:grpSpPr>
        <p:sp>
          <p:nvSpPr>
            <p:cNvPr id="45" name="矩形 44"/>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46" name="矩形 45"/>
            <p:cNvSpPr/>
            <p:nvPr/>
          </p:nvSpPr>
          <p:spPr>
            <a:xfrm>
              <a:off x="3106598" y="5404404"/>
              <a:ext cx="2370017" cy="722505"/>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grpSp>
        <p:nvGrpSpPr>
          <p:cNvPr id="47" name="组合 46"/>
          <p:cNvGrpSpPr/>
          <p:nvPr/>
        </p:nvGrpSpPr>
        <p:grpSpPr>
          <a:xfrm>
            <a:off x="3790146" y="4837092"/>
            <a:ext cx="2370017" cy="1053775"/>
            <a:chOff x="3106598" y="5073134"/>
            <a:chExt cx="2370017" cy="1053775"/>
          </a:xfrm>
        </p:grpSpPr>
        <p:sp>
          <p:nvSpPr>
            <p:cNvPr id="48" name="矩形 47"/>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49" name="矩形 48"/>
            <p:cNvSpPr/>
            <p:nvPr/>
          </p:nvSpPr>
          <p:spPr>
            <a:xfrm>
              <a:off x="3106598" y="5404404"/>
              <a:ext cx="2370017" cy="722505"/>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grpSp>
        <p:nvGrpSpPr>
          <p:cNvPr id="50" name="组合 49"/>
          <p:cNvGrpSpPr/>
          <p:nvPr/>
        </p:nvGrpSpPr>
        <p:grpSpPr>
          <a:xfrm>
            <a:off x="6233281" y="4837092"/>
            <a:ext cx="2370017" cy="1053775"/>
            <a:chOff x="3106598" y="5073134"/>
            <a:chExt cx="2370017" cy="1053775"/>
          </a:xfrm>
        </p:grpSpPr>
        <p:sp>
          <p:nvSpPr>
            <p:cNvPr id="51" name="矩形 50"/>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52" name="矩形 51"/>
            <p:cNvSpPr/>
            <p:nvPr/>
          </p:nvSpPr>
          <p:spPr>
            <a:xfrm>
              <a:off x="3106598" y="5404404"/>
              <a:ext cx="2370017" cy="722505"/>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grpSp>
        <p:nvGrpSpPr>
          <p:cNvPr id="53" name="组合 52"/>
          <p:cNvGrpSpPr/>
          <p:nvPr/>
        </p:nvGrpSpPr>
        <p:grpSpPr>
          <a:xfrm>
            <a:off x="8618610" y="4837092"/>
            <a:ext cx="2370017" cy="1053775"/>
            <a:chOff x="3106598" y="5073134"/>
            <a:chExt cx="2370017" cy="1053775"/>
          </a:xfrm>
        </p:grpSpPr>
        <p:sp>
          <p:nvSpPr>
            <p:cNvPr id="54" name="矩形 53"/>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55" name="矩形 54"/>
            <p:cNvSpPr/>
            <p:nvPr/>
          </p:nvSpPr>
          <p:spPr>
            <a:xfrm>
              <a:off x="3106598" y="5404404"/>
              <a:ext cx="2370017" cy="722505"/>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spTree>
    <p:extLst>
      <p:ext uri="{BB962C8B-B14F-4D97-AF65-F5344CB8AC3E}">
        <p14:creationId xmlns:p14="http://schemas.microsoft.com/office/powerpoint/2010/main" val="256150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nodeType="withEffect" p14:presetBounceEnd="52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2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accel="14000" fill="hold" nodeType="withEffect" p14:presetBounceEnd="52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52000">
                                          <p:cBhvr additive="base">
                                            <p:cTn id="11"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accel="14000" fill="hold" nodeType="withEffect" p14:presetBounceEnd="52000">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14:bounceEnd="52000">
                                          <p:cBhvr additive="base">
                                            <p:cTn id="15"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accel="14000" fill="hold" nodeType="withEffect" p14:presetBounceEnd="52000">
                                      <p:stCondLst>
                                        <p:cond delay="800"/>
                                      </p:stCondLst>
                                      <p:childTnLst>
                                        <p:set>
                                          <p:cBhvr>
                                            <p:cTn id="18" dur="1" fill="hold">
                                              <p:stCondLst>
                                                <p:cond delay="0"/>
                                              </p:stCondLst>
                                            </p:cTn>
                                            <p:tgtEl>
                                              <p:spTgt spid="24"/>
                                            </p:tgtEl>
                                            <p:attrNameLst>
                                              <p:attrName>style.visibility</p:attrName>
                                            </p:attrNameLst>
                                          </p:cBhvr>
                                          <p:to>
                                            <p:strVal val="visible"/>
                                          </p:to>
                                        </p:set>
                                        <p:anim calcmode="lin" valueType="num" p14:bounceEnd="52000">
                                          <p:cBhvr additive="base">
                                            <p:cTn id="19" dur="5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13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1800"/>
                                </p:stCondLst>
                                <p:childTnLst>
                                  <p:par>
                                    <p:cTn id="26" presetID="10" presetClass="entr" presetSubtype="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23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2800"/>
                                </p:stCondLst>
                                <p:childTnLst>
                                  <p:par>
                                    <p:cTn id="34" presetID="10"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accel="14000"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accel="14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accel="14000" fill="hold" nodeType="withEffect">
                                      <p:stCondLst>
                                        <p:cond delay="8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13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1800"/>
                                </p:stCondLst>
                                <p:childTnLst>
                                  <p:par>
                                    <p:cTn id="26" presetID="10" presetClass="entr" presetSubtype="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23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2800"/>
                                </p:stCondLst>
                                <p:childTnLst>
                                  <p:par>
                                    <p:cTn id="34" presetID="10"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p:cNvSpPr>
          <p:nvPr/>
        </p:nvSpPr>
        <p:spPr bwMode="auto">
          <a:xfrm>
            <a:off x="1662112" y="2023765"/>
            <a:ext cx="2250084" cy="2250084"/>
          </a:xfrm>
          <a:custGeom>
            <a:avLst/>
            <a:gdLst>
              <a:gd name="T0" fmla="*/ 0 w 21600"/>
              <a:gd name="T1" fmla="*/ 2 h 21600"/>
              <a:gd name="T2" fmla="*/ 2 w 21600"/>
              <a:gd name="T3" fmla="*/ 0 h 21600"/>
              <a:gd name="T4" fmla="*/ 5 w 21600"/>
              <a:gd name="T5" fmla="*/ 0 h 21600"/>
              <a:gd name="T6" fmla="*/ 5 w 21600"/>
              <a:gd name="T7" fmla="*/ 2 h 21600"/>
              <a:gd name="T8" fmla="*/ 2 w 21600"/>
              <a:gd name="T9" fmla="*/ 5 h 21600"/>
              <a:gd name="T10" fmla="*/ 0 w 21600"/>
              <a:gd name="T11" fmla="*/ 2 h 21600"/>
              <a:gd name="T12" fmla="*/ 0 w 21600"/>
              <a:gd name="T13" fmla="*/ 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moveTo>
                  <a:pt x="0" y="10800"/>
                </a:moveTo>
              </a:path>
            </a:pathLst>
          </a:custGeom>
          <a:blipFill>
            <a:blip r:embed="rId2"/>
            <a:stretch>
              <a:fillRect/>
            </a:stretch>
          </a:blipFill>
          <a:ln w="9525" cap="flat">
            <a:solidFill>
              <a:schemeClr val="bg1"/>
            </a:solidFill>
            <a:prstDash val="solid"/>
            <a:round/>
            <a:headEnd type="none" w="med" len="med"/>
            <a:tailEnd type="none" w="med" len="med"/>
          </a:ln>
        </p:spPr>
        <p:txBody>
          <a:bodyPr lIns="0" tIns="0" rIns="0" bIns="0"/>
          <a:lstStyle/>
          <a:p>
            <a:endParaRPr lang="en-US"/>
          </a:p>
        </p:txBody>
      </p:sp>
      <p:sp>
        <p:nvSpPr>
          <p:cNvPr id="3" name="AutoShape 34"/>
          <p:cNvSpPr>
            <a:spLocks/>
          </p:cNvSpPr>
          <p:nvPr/>
        </p:nvSpPr>
        <p:spPr bwMode="auto">
          <a:xfrm>
            <a:off x="4918450" y="2023765"/>
            <a:ext cx="2250945" cy="2250084"/>
          </a:xfrm>
          <a:custGeom>
            <a:avLst/>
            <a:gdLst>
              <a:gd name="T0" fmla="*/ 0 w 21600"/>
              <a:gd name="T1" fmla="*/ 2 h 21600"/>
              <a:gd name="T2" fmla="*/ 2 w 21600"/>
              <a:gd name="T3" fmla="*/ 0 h 21600"/>
              <a:gd name="T4" fmla="*/ 5 w 21600"/>
              <a:gd name="T5" fmla="*/ 0 h 21600"/>
              <a:gd name="T6" fmla="*/ 5 w 21600"/>
              <a:gd name="T7" fmla="*/ 2 h 21600"/>
              <a:gd name="T8" fmla="*/ 2 w 21600"/>
              <a:gd name="T9" fmla="*/ 5 h 21600"/>
              <a:gd name="T10" fmla="*/ 0 w 21600"/>
              <a:gd name="T11" fmla="*/ 2 h 21600"/>
              <a:gd name="T12" fmla="*/ 0 w 21600"/>
              <a:gd name="T13" fmla="*/ 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moveTo>
                  <a:pt x="0" y="10800"/>
                </a:moveTo>
              </a:path>
            </a:pathLst>
          </a:custGeom>
          <a:blipFill>
            <a:blip r:embed="rId2"/>
            <a:stretch>
              <a:fillRect/>
            </a:stretch>
          </a:blipFill>
          <a:ln w="9525" cap="flat">
            <a:solidFill>
              <a:schemeClr val="bg1"/>
            </a:solidFill>
            <a:prstDash val="solid"/>
            <a:round/>
            <a:headEnd type="none" w="med" len="med"/>
            <a:tailEnd type="none" w="med" len="med"/>
          </a:ln>
        </p:spPr>
        <p:txBody>
          <a:bodyPr lIns="0" tIns="0" rIns="0" bIns="0"/>
          <a:lstStyle/>
          <a:p>
            <a:endParaRPr lang="en-US"/>
          </a:p>
        </p:txBody>
      </p:sp>
      <p:sp>
        <p:nvSpPr>
          <p:cNvPr id="4" name="AutoShape 37"/>
          <p:cNvSpPr>
            <a:spLocks/>
          </p:cNvSpPr>
          <p:nvPr/>
        </p:nvSpPr>
        <p:spPr bwMode="auto">
          <a:xfrm>
            <a:off x="8278943" y="2023765"/>
            <a:ext cx="2250945" cy="2250084"/>
          </a:xfrm>
          <a:custGeom>
            <a:avLst/>
            <a:gdLst>
              <a:gd name="T0" fmla="*/ 0 w 21600"/>
              <a:gd name="T1" fmla="*/ 2 h 21600"/>
              <a:gd name="T2" fmla="*/ 2 w 21600"/>
              <a:gd name="T3" fmla="*/ 0 h 21600"/>
              <a:gd name="T4" fmla="*/ 5 w 21600"/>
              <a:gd name="T5" fmla="*/ 0 h 21600"/>
              <a:gd name="T6" fmla="*/ 5 w 21600"/>
              <a:gd name="T7" fmla="*/ 2 h 21600"/>
              <a:gd name="T8" fmla="*/ 2 w 21600"/>
              <a:gd name="T9" fmla="*/ 5 h 21600"/>
              <a:gd name="T10" fmla="*/ 0 w 21600"/>
              <a:gd name="T11" fmla="*/ 2 h 21600"/>
              <a:gd name="T12" fmla="*/ 0 w 21600"/>
              <a:gd name="T13" fmla="*/ 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moveTo>
                  <a:pt x="0" y="10800"/>
                </a:moveTo>
              </a:path>
            </a:pathLst>
          </a:custGeom>
          <a:blipFill>
            <a:blip r:embed="rId2"/>
            <a:stretch>
              <a:fillRect/>
            </a:stretch>
          </a:blipFill>
          <a:ln w="9525" cap="flat">
            <a:solidFill>
              <a:schemeClr val="bg1"/>
            </a:solidFill>
            <a:prstDash val="solid"/>
            <a:round/>
            <a:headEnd type="none" w="med" len="med"/>
            <a:tailEnd type="none" w="med" len="med"/>
          </a:ln>
        </p:spPr>
        <p:txBody>
          <a:bodyPr lIns="0" tIns="0" rIns="0" bIns="0"/>
          <a:lstStyle/>
          <a:p>
            <a:endParaRPr lang="en-US"/>
          </a:p>
        </p:txBody>
      </p:sp>
      <p:grpSp>
        <p:nvGrpSpPr>
          <p:cNvPr id="21" name="组合 20"/>
          <p:cNvGrpSpPr/>
          <p:nvPr/>
        </p:nvGrpSpPr>
        <p:grpSpPr>
          <a:xfrm>
            <a:off x="1814208" y="4644142"/>
            <a:ext cx="1910062" cy="1330266"/>
            <a:chOff x="1850038" y="4542542"/>
            <a:chExt cx="1910062" cy="1330266"/>
          </a:xfrm>
        </p:grpSpPr>
        <p:grpSp>
          <p:nvGrpSpPr>
            <p:cNvPr id="6" name="Group 13"/>
            <p:cNvGrpSpPr>
              <a:grpSpLocks/>
            </p:cNvGrpSpPr>
            <p:nvPr/>
          </p:nvGrpSpPr>
          <p:grpSpPr bwMode="auto">
            <a:xfrm>
              <a:off x="1990530" y="5091667"/>
              <a:ext cx="477028" cy="88900"/>
              <a:chOff x="0" y="0"/>
              <a:chExt cx="472" cy="88"/>
            </a:xfrm>
            <a:solidFill>
              <a:schemeClr val="bg1"/>
            </a:solidFill>
          </p:grpSpPr>
          <p:sp>
            <p:nvSpPr>
              <p:cNvPr id="7" name="Oval 14"/>
              <p:cNvSpPr>
                <a:spLocks/>
              </p:cNvSpPr>
              <p:nvPr/>
            </p:nvSpPr>
            <p:spPr bwMode="auto">
              <a:xfrm>
                <a:off x="0" y="0"/>
                <a:ext cx="88" cy="88"/>
              </a:xfrm>
              <a:prstGeom prst="ellipse">
                <a:avLst/>
              </a:prstGeom>
              <a:grpFill/>
              <a:ln w="25400">
                <a:noFill/>
                <a:miter lim="800000"/>
                <a:headEnd/>
                <a:tailEnd/>
              </a:ln>
            </p:spPr>
            <p:txBody>
              <a:bodyPr lIns="0" tIns="0" rIns="0" bIns="0"/>
              <a:lstStyle/>
              <a:p>
                <a:pPr>
                  <a:defRPr/>
                </a:pPr>
                <a:endParaRPr lang="en-US"/>
              </a:p>
            </p:txBody>
          </p:sp>
          <p:sp>
            <p:nvSpPr>
              <p:cNvPr id="8" name="Oval 15"/>
              <p:cNvSpPr>
                <a:spLocks/>
              </p:cNvSpPr>
              <p:nvPr/>
            </p:nvSpPr>
            <p:spPr bwMode="auto">
              <a:xfrm>
                <a:off x="192" y="0"/>
                <a:ext cx="88" cy="88"/>
              </a:xfrm>
              <a:prstGeom prst="ellipse">
                <a:avLst/>
              </a:prstGeom>
              <a:grpFill/>
              <a:ln w="25400">
                <a:noFill/>
                <a:miter lim="800000"/>
                <a:headEnd/>
                <a:tailEnd/>
              </a:ln>
            </p:spPr>
            <p:txBody>
              <a:bodyPr lIns="0" tIns="0" rIns="0" bIns="0"/>
              <a:lstStyle/>
              <a:p>
                <a:pPr>
                  <a:defRPr/>
                </a:pPr>
                <a:endParaRPr lang="en-US"/>
              </a:p>
            </p:txBody>
          </p:sp>
          <p:sp>
            <p:nvSpPr>
              <p:cNvPr id="9" name="Oval 16"/>
              <p:cNvSpPr>
                <a:spLocks/>
              </p:cNvSpPr>
              <p:nvPr/>
            </p:nvSpPr>
            <p:spPr bwMode="auto">
              <a:xfrm>
                <a:off x="384" y="0"/>
                <a:ext cx="88" cy="88"/>
              </a:xfrm>
              <a:prstGeom prst="ellipse">
                <a:avLst/>
              </a:prstGeom>
              <a:grpFill/>
              <a:ln w="25400">
                <a:noFill/>
                <a:miter lim="800000"/>
                <a:headEnd/>
                <a:tailEnd/>
              </a:ln>
            </p:spPr>
            <p:txBody>
              <a:bodyPr lIns="0" tIns="0" rIns="0" bIns="0"/>
              <a:lstStyle/>
              <a:p>
                <a:pPr>
                  <a:defRPr/>
                </a:pPr>
                <a:endParaRPr lang="en-US"/>
              </a:p>
            </p:txBody>
          </p:sp>
        </p:grpSp>
        <p:sp>
          <p:nvSpPr>
            <p:cNvPr id="19" name="矩形 18"/>
            <p:cNvSpPr/>
            <p:nvPr/>
          </p:nvSpPr>
          <p:spPr>
            <a:xfrm>
              <a:off x="1850038" y="4542542"/>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0" name="矩形 19"/>
            <p:cNvSpPr/>
            <p:nvPr/>
          </p:nvSpPr>
          <p:spPr>
            <a:xfrm>
              <a:off x="1850038" y="5360360"/>
              <a:ext cx="1910062"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a:t>
              </a:r>
            </a:p>
          </p:txBody>
        </p:sp>
      </p:grpSp>
      <p:grpSp>
        <p:nvGrpSpPr>
          <p:cNvPr id="22" name="组合 21"/>
          <p:cNvGrpSpPr/>
          <p:nvPr/>
        </p:nvGrpSpPr>
        <p:grpSpPr>
          <a:xfrm>
            <a:off x="5088891" y="4644142"/>
            <a:ext cx="1910062" cy="1330266"/>
            <a:chOff x="1850038" y="4542542"/>
            <a:chExt cx="1910062" cy="1330266"/>
          </a:xfrm>
        </p:grpSpPr>
        <p:grpSp>
          <p:nvGrpSpPr>
            <p:cNvPr id="23" name="Group 13"/>
            <p:cNvGrpSpPr>
              <a:grpSpLocks/>
            </p:cNvGrpSpPr>
            <p:nvPr/>
          </p:nvGrpSpPr>
          <p:grpSpPr bwMode="auto">
            <a:xfrm>
              <a:off x="1990530" y="5091667"/>
              <a:ext cx="477028" cy="88900"/>
              <a:chOff x="0" y="0"/>
              <a:chExt cx="472" cy="88"/>
            </a:xfrm>
            <a:solidFill>
              <a:schemeClr val="bg1"/>
            </a:solidFill>
          </p:grpSpPr>
          <p:sp>
            <p:nvSpPr>
              <p:cNvPr id="26" name="Oval 14"/>
              <p:cNvSpPr>
                <a:spLocks/>
              </p:cNvSpPr>
              <p:nvPr/>
            </p:nvSpPr>
            <p:spPr bwMode="auto">
              <a:xfrm>
                <a:off x="0" y="0"/>
                <a:ext cx="88" cy="88"/>
              </a:xfrm>
              <a:prstGeom prst="ellipse">
                <a:avLst/>
              </a:prstGeom>
              <a:grpFill/>
              <a:ln w="25400">
                <a:noFill/>
                <a:miter lim="800000"/>
                <a:headEnd/>
                <a:tailEnd/>
              </a:ln>
            </p:spPr>
            <p:txBody>
              <a:bodyPr lIns="0" tIns="0" rIns="0" bIns="0"/>
              <a:lstStyle/>
              <a:p>
                <a:pPr>
                  <a:defRPr/>
                </a:pPr>
                <a:endParaRPr lang="en-US"/>
              </a:p>
            </p:txBody>
          </p:sp>
          <p:sp>
            <p:nvSpPr>
              <p:cNvPr id="27" name="Oval 15"/>
              <p:cNvSpPr>
                <a:spLocks/>
              </p:cNvSpPr>
              <p:nvPr/>
            </p:nvSpPr>
            <p:spPr bwMode="auto">
              <a:xfrm>
                <a:off x="192" y="0"/>
                <a:ext cx="88" cy="88"/>
              </a:xfrm>
              <a:prstGeom prst="ellipse">
                <a:avLst/>
              </a:prstGeom>
              <a:grpFill/>
              <a:ln w="25400">
                <a:noFill/>
                <a:miter lim="800000"/>
                <a:headEnd/>
                <a:tailEnd/>
              </a:ln>
            </p:spPr>
            <p:txBody>
              <a:bodyPr lIns="0" tIns="0" rIns="0" bIns="0"/>
              <a:lstStyle/>
              <a:p>
                <a:pPr>
                  <a:defRPr/>
                </a:pPr>
                <a:endParaRPr lang="en-US"/>
              </a:p>
            </p:txBody>
          </p:sp>
          <p:sp>
            <p:nvSpPr>
              <p:cNvPr id="28" name="Oval 16"/>
              <p:cNvSpPr>
                <a:spLocks/>
              </p:cNvSpPr>
              <p:nvPr/>
            </p:nvSpPr>
            <p:spPr bwMode="auto">
              <a:xfrm>
                <a:off x="384" y="0"/>
                <a:ext cx="88" cy="88"/>
              </a:xfrm>
              <a:prstGeom prst="ellipse">
                <a:avLst/>
              </a:prstGeom>
              <a:grpFill/>
              <a:ln w="25400">
                <a:noFill/>
                <a:miter lim="800000"/>
                <a:headEnd/>
                <a:tailEnd/>
              </a:ln>
            </p:spPr>
            <p:txBody>
              <a:bodyPr lIns="0" tIns="0" rIns="0" bIns="0"/>
              <a:lstStyle/>
              <a:p>
                <a:pPr>
                  <a:defRPr/>
                </a:pPr>
                <a:endParaRPr lang="en-US"/>
              </a:p>
            </p:txBody>
          </p:sp>
        </p:grpSp>
        <p:sp>
          <p:nvSpPr>
            <p:cNvPr id="24" name="矩形 23"/>
            <p:cNvSpPr/>
            <p:nvPr/>
          </p:nvSpPr>
          <p:spPr>
            <a:xfrm>
              <a:off x="1850038" y="4542542"/>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5" name="矩形 24"/>
            <p:cNvSpPr/>
            <p:nvPr/>
          </p:nvSpPr>
          <p:spPr>
            <a:xfrm>
              <a:off x="1850038" y="5360360"/>
              <a:ext cx="1910062"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a:t>
              </a:r>
            </a:p>
          </p:txBody>
        </p:sp>
      </p:grpSp>
      <p:grpSp>
        <p:nvGrpSpPr>
          <p:cNvPr id="29" name="组合 28"/>
          <p:cNvGrpSpPr/>
          <p:nvPr/>
        </p:nvGrpSpPr>
        <p:grpSpPr>
          <a:xfrm>
            <a:off x="8449384" y="4644142"/>
            <a:ext cx="1910062" cy="1330266"/>
            <a:chOff x="1850038" y="4542542"/>
            <a:chExt cx="1910062" cy="1330266"/>
          </a:xfrm>
        </p:grpSpPr>
        <p:grpSp>
          <p:nvGrpSpPr>
            <p:cNvPr id="30" name="Group 13"/>
            <p:cNvGrpSpPr>
              <a:grpSpLocks/>
            </p:cNvGrpSpPr>
            <p:nvPr/>
          </p:nvGrpSpPr>
          <p:grpSpPr bwMode="auto">
            <a:xfrm>
              <a:off x="1990530" y="5091667"/>
              <a:ext cx="477028" cy="88900"/>
              <a:chOff x="0" y="0"/>
              <a:chExt cx="472" cy="88"/>
            </a:xfrm>
            <a:solidFill>
              <a:schemeClr val="bg1"/>
            </a:solidFill>
          </p:grpSpPr>
          <p:sp>
            <p:nvSpPr>
              <p:cNvPr id="33" name="Oval 14"/>
              <p:cNvSpPr>
                <a:spLocks/>
              </p:cNvSpPr>
              <p:nvPr/>
            </p:nvSpPr>
            <p:spPr bwMode="auto">
              <a:xfrm>
                <a:off x="0" y="0"/>
                <a:ext cx="88" cy="88"/>
              </a:xfrm>
              <a:prstGeom prst="ellipse">
                <a:avLst/>
              </a:prstGeom>
              <a:grpFill/>
              <a:ln w="25400">
                <a:noFill/>
                <a:miter lim="800000"/>
                <a:headEnd/>
                <a:tailEnd/>
              </a:ln>
            </p:spPr>
            <p:txBody>
              <a:bodyPr lIns="0" tIns="0" rIns="0" bIns="0"/>
              <a:lstStyle/>
              <a:p>
                <a:pPr>
                  <a:defRPr/>
                </a:pPr>
                <a:endParaRPr lang="en-US"/>
              </a:p>
            </p:txBody>
          </p:sp>
          <p:sp>
            <p:nvSpPr>
              <p:cNvPr id="34" name="Oval 15"/>
              <p:cNvSpPr>
                <a:spLocks/>
              </p:cNvSpPr>
              <p:nvPr/>
            </p:nvSpPr>
            <p:spPr bwMode="auto">
              <a:xfrm>
                <a:off x="192" y="0"/>
                <a:ext cx="88" cy="88"/>
              </a:xfrm>
              <a:prstGeom prst="ellipse">
                <a:avLst/>
              </a:prstGeom>
              <a:grpFill/>
              <a:ln w="25400">
                <a:noFill/>
                <a:miter lim="800000"/>
                <a:headEnd/>
                <a:tailEnd/>
              </a:ln>
            </p:spPr>
            <p:txBody>
              <a:bodyPr lIns="0" tIns="0" rIns="0" bIns="0"/>
              <a:lstStyle/>
              <a:p>
                <a:pPr>
                  <a:defRPr/>
                </a:pPr>
                <a:endParaRPr lang="en-US"/>
              </a:p>
            </p:txBody>
          </p:sp>
          <p:sp>
            <p:nvSpPr>
              <p:cNvPr id="35" name="Oval 16"/>
              <p:cNvSpPr>
                <a:spLocks/>
              </p:cNvSpPr>
              <p:nvPr/>
            </p:nvSpPr>
            <p:spPr bwMode="auto">
              <a:xfrm>
                <a:off x="384" y="0"/>
                <a:ext cx="88" cy="88"/>
              </a:xfrm>
              <a:prstGeom prst="ellipse">
                <a:avLst/>
              </a:prstGeom>
              <a:grpFill/>
              <a:ln w="25400">
                <a:noFill/>
                <a:miter lim="800000"/>
                <a:headEnd/>
                <a:tailEnd/>
              </a:ln>
            </p:spPr>
            <p:txBody>
              <a:bodyPr lIns="0" tIns="0" rIns="0" bIns="0"/>
              <a:lstStyle/>
              <a:p>
                <a:pPr>
                  <a:defRPr/>
                </a:pPr>
                <a:endParaRPr lang="en-US"/>
              </a:p>
            </p:txBody>
          </p:sp>
        </p:grpSp>
        <p:sp>
          <p:nvSpPr>
            <p:cNvPr id="31" name="矩形 30"/>
            <p:cNvSpPr/>
            <p:nvPr/>
          </p:nvSpPr>
          <p:spPr>
            <a:xfrm>
              <a:off x="1850038" y="4542542"/>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32" name="矩形 31"/>
            <p:cNvSpPr/>
            <p:nvPr/>
          </p:nvSpPr>
          <p:spPr>
            <a:xfrm>
              <a:off x="1850038" y="5360360"/>
              <a:ext cx="1910062"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a:t>
              </a:r>
            </a:p>
          </p:txBody>
        </p:sp>
      </p:grpSp>
    </p:spTree>
    <p:extLst>
      <p:ext uri="{BB962C8B-B14F-4D97-AF65-F5344CB8AC3E}">
        <p14:creationId xmlns:p14="http://schemas.microsoft.com/office/powerpoint/2010/main" val="274668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81112" y="4833960"/>
            <a:ext cx="2370017" cy="843718"/>
            <a:chOff x="3106598" y="5073134"/>
            <a:chExt cx="2370017" cy="843718"/>
          </a:xfrm>
        </p:grpSpPr>
        <p:sp>
          <p:nvSpPr>
            <p:cNvPr id="3" name="矩形 2"/>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4" name="矩形 3"/>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5" name="组合 4"/>
          <p:cNvGrpSpPr/>
          <p:nvPr/>
        </p:nvGrpSpPr>
        <p:grpSpPr>
          <a:xfrm>
            <a:off x="1540871" y="2305665"/>
            <a:ext cx="2370017" cy="843718"/>
            <a:chOff x="1221767" y="2192338"/>
            <a:chExt cx="2370017" cy="843718"/>
          </a:xfrm>
        </p:grpSpPr>
        <p:sp>
          <p:nvSpPr>
            <p:cNvPr id="6" name="矩形 5"/>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7" name="矩形 6"/>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8" name="组合 7"/>
          <p:cNvGrpSpPr/>
          <p:nvPr/>
        </p:nvGrpSpPr>
        <p:grpSpPr>
          <a:xfrm>
            <a:off x="8281111" y="2305665"/>
            <a:ext cx="2370017" cy="843718"/>
            <a:chOff x="3106598" y="5073134"/>
            <a:chExt cx="2370017" cy="843718"/>
          </a:xfrm>
        </p:grpSpPr>
        <p:sp>
          <p:nvSpPr>
            <p:cNvPr id="9" name="矩形 8"/>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0" name="矩形 9"/>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1" name="组合 10"/>
          <p:cNvGrpSpPr/>
          <p:nvPr/>
        </p:nvGrpSpPr>
        <p:grpSpPr>
          <a:xfrm>
            <a:off x="1540871" y="4833960"/>
            <a:ext cx="2370017" cy="843718"/>
            <a:chOff x="1221767" y="2192338"/>
            <a:chExt cx="2370017" cy="843718"/>
          </a:xfrm>
        </p:grpSpPr>
        <p:sp>
          <p:nvSpPr>
            <p:cNvPr id="12" name="矩形 11"/>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13" name="矩形 12"/>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4" name="组合 13"/>
          <p:cNvGrpSpPr/>
          <p:nvPr/>
        </p:nvGrpSpPr>
        <p:grpSpPr>
          <a:xfrm>
            <a:off x="6032309" y="2494764"/>
            <a:ext cx="1741790" cy="1877477"/>
            <a:chOff x="6032309" y="2494764"/>
            <a:chExt cx="1741790" cy="1877477"/>
          </a:xfrm>
        </p:grpSpPr>
        <p:sp>
          <p:nvSpPr>
            <p:cNvPr id="15" name="Freeform 5"/>
            <p:cNvSpPr>
              <a:spLocks/>
            </p:cNvSpPr>
            <p:nvPr/>
          </p:nvSpPr>
          <p:spPr bwMode="auto">
            <a:xfrm>
              <a:off x="6032309" y="2494764"/>
              <a:ext cx="1741790" cy="1877477"/>
            </a:xfrm>
            <a:custGeom>
              <a:avLst/>
              <a:gdLst>
                <a:gd name="T0" fmla="*/ 316 w 333"/>
                <a:gd name="T1" fmla="*/ 360 h 360"/>
                <a:gd name="T2" fmla="*/ 304 w 333"/>
                <a:gd name="T3" fmla="*/ 315 h 360"/>
                <a:gd name="T4" fmla="*/ 169 w 333"/>
                <a:gd name="T5" fmla="*/ 183 h 360"/>
                <a:gd name="T6" fmla="*/ 89 w 333"/>
                <a:gd name="T7" fmla="*/ 163 h 360"/>
                <a:gd name="T8" fmla="*/ 47 w 333"/>
                <a:gd name="T9" fmla="*/ 145 h 360"/>
                <a:gd name="T10" fmla="*/ 9 w 333"/>
                <a:gd name="T11" fmla="*/ 60 h 360"/>
                <a:gd name="T12" fmla="*/ 82 w 333"/>
                <a:gd name="T13" fmla="*/ 2 h 360"/>
                <a:gd name="T14" fmla="*/ 221 w 333"/>
                <a:gd name="T15" fmla="*/ 59 h 360"/>
                <a:gd name="T16" fmla="*/ 320 w 333"/>
                <a:gd name="T17" fmla="*/ 350 h 360"/>
                <a:gd name="T18" fmla="*/ 316 w 333"/>
                <a:gd name="T1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360">
                  <a:moveTo>
                    <a:pt x="316" y="360"/>
                  </a:moveTo>
                  <a:cubicBezTo>
                    <a:pt x="312" y="342"/>
                    <a:pt x="308" y="328"/>
                    <a:pt x="304" y="315"/>
                  </a:cubicBezTo>
                  <a:cubicBezTo>
                    <a:pt x="284" y="245"/>
                    <a:pt x="240" y="200"/>
                    <a:pt x="169" y="183"/>
                  </a:cubicBezTo>
                  <a:cubicBezTo>
                    <a:pt x="142" y="176"/>
                    <a:pt x="116" y="170"/>
                    <a:pt x="89" y="163"/>
                  </a:cubicBezTo>
                  <a:cubicBezTo>
                    <a:pt x="75" y="159"/>
                    <a:pt x="60" y="153"/>
                    <a:pt x="47" y="145"/>
                  </a:cubicBezTo>
                  <a:cubicBezTo>
                    <a:pt x="13" y="126"/>
                    <a:pt x="0" y="95"/>
                    <a:pt x="9" y="60"/>
                  </a:cubicBezTo>
                  <a:cubicBezTo>
                    <a:pt x="17" y="23"/>
                    <a:pt x="41" y="3"/>
                    <a:pt x="82" y="2"/>
                  </a:cubicBezTo>
                  <a:cubicBezTo>
                    <a:pt x="137" y="0"/>
                    <a:pt x="182" y="24"/>
                    <a:pt x="221" y="59"/>
                  </a:cubicBezTo>
                  <a:cubicBezTo>
                    <a:pt x="306" y="138"/>
                    <a:pt x="333" y="237"/>
                    <a:pt x="320" y="350"/>
                  </a:cubicBezTo>
                  <a:cubicBezTo>
                    <a:pt x="320" y="352"/>
                    <a:pt x="319" y="353"/>
                    <a:pt x="316" y="360"/>
                  </a:cubicBez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a:grpSpLocks noChangeAspect="1"/>
            </p:cNvGrpSpPr>
            <p:nvPr/>
          </p:nvGrpSpPr>
          <p:grpSpPr>
            <a:xfrm>
              <a:off x="6354497" y="2741465"/>
              <a:ext cx="455549" cy="232114"/>
              <a:chOff x="6932614" y="4013201"/>
              <a:chExt cx="333375" cy="169863"/>
            </a:xfrm>
            <a:solidFill>
              <a:schemeClr val="bg1"/>
            </a:solidFill>
          </p:grpSpPr>
          <p:sp>
            <p:nvSpPr>
              <p:cNvPr id="17" name="Freeform 674"/>
              <p:cNvSpPr>
                <a:spLocks noEditPoints="1"/>
              </p:cNvSpPr>
              <p:nvPr/>
            </p:nvSpPr>
            <p:spPr bwMode="auto">
              <a:xfrm>
                <a:off x="6932614" y="4013201"/>
                <a:ext cx="333375" cy="138113"/>
              </a:xfrm>
              <a:custGeom>
                <a:avLst/>
                <a:gdLst>
                  <a:gd name="T0" fmla="*/ 265 w 288"/>
                  <a:gd name="T1" fmla="*/ 46 h 120"/>
                  <a:gd name="T2" fmla="*/ 252 w 288"/>
                  <a:gd name="T3" fmla="*/ 46 h 120"/>
                  <a:gd name="T4" fmla="*/ 217 w 288"/>
                  <a:gd name="T5" fmla="*/ 0 h 120"/>
                  <a:gd name="T6" fmla="*/ 115 w 288"/>
                  <a:gd name="T7" fmla="*/ 0 h 120"/>
                  <a:gd name="T8" fmla="*/ 68 w 288"/>
                  <a:gd name="T9" fmla="*/ 46 h 120"/>
                  <a:gd name="T10" fmla="*/ 55 w 288"/>
                  <a:gd name="T11" fmla="*/ 46 h 120"/>
                  <a:gd name="T12" fmla="*/ 0 w 288"/>
                  <a:gd name="T13" fmla="*/ 69 h 120"/>
                  <a:gd name="T14" fmla="*/ 0 w 288"/>
                  <a:gd name="T15" fmla="*/ 105 h 120"/>
                  <a:gd name="T16" fmla="*/ 10 w 288"/>
                  <a:gd name="T17" fmla="*/ 119 h 120"/>
                  <a:gd name="T18" fmla="*/ 54 w 288"/>
                  <a:gd name="T19" fmla="*/ 76 h 120"/>
                  <a:gd name="T20" fmla="*/ 97 w 288"/>
                  <a:gd name="T21" fmla="*/ 119 h 120"/>
                  <a:gd name="T22" fmla="*/ 97 w 288"/>
                  <a:gd name="T23" fmla="*/ 120 h 120"/>
                  <a:gd name="T24" fmla="*/ 189 w 288"/>
                  <a:gd name="T25" fmla="*/ 120 h 120"/>
                  <a:gd name="T26" fmla="*/ 189 w 288"/>
                  <a:gd name="T27" fmla="*/ 119 h 120"/>
                  <a:gd name="T28" fmla="*/ 232 w 288"/>
                  <a:gd name="T29" fmla="*/ 76 h 120"/>
                  <a:gd name="T30" fmla="*/ 276 w 288"/>
                  <a:gd name="T31" fmla="*/ 119 h 120"/>
                  <a:gd name="T32" fmla="*/ 288 w 288"/>
                  <a:gd name="T33" fmla="*/ 105 h 120"/>
                  <a:gd name="T34" fmla="*/ 288 w 288"/>
                  <a:gd name="T35" fmla="*/ 65 h 120"/>
                  <a:gd name="T36" fmla="*/ 265 w 288"/>
                  <a:gd name="T37" fmla="*/ 46 h 120"/>
                  <a:gd name="T38" fmla="*/ 209 w 288"/>
                  <a:gd name="T39" fmla="*/ 12 h 120"/>
                  <a:gd name="T40" fmla="*/ 233 w 288"/>
                  <a:gd name="T41" fmla="*/ 43 h 120"/>
                  <a:gd name="T42" fmla="*/ 174 w 288"/>
                  <a:gd name="T43" fmla="*/ 43 h 120"/>
                  <a:gd name="T44" fmla="*/ 174 w 288"/>
                  <a:gd name="T45" fmla="*/ 12 h 120"/>
                  <a:gd name="T46" fmla="*/ 209 w 288"/>
                  <a:gd name="T47" fmla="*/ 12 h 120"/>
                  <a:gd name="T48" fmla="*/ 123 w 288"/>
                  <a:gd name="T49" fmla="*/ 12 h 120"/>
                  <a:gd name="T50" fmla="*/ 156 w 288"/>
                  <a:gd name="T51" fmla="*/ 12 h 120"/>
                  <a:gd name="T52" fmla="*/ 156 w 288"/>
                  <a:gd name="T53" fmla="*/ 43 h 120"/>
                  <a:gd name="T54" fmla="*/ 93 w 288"/>
                  <a:gd name="T55" fmla="*/ 43 h 120"/>
                  <a:gd name="T56" fmla="*/ 123 w 288"/>
                  <a:gd name="T57"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20">
                    <a:moveTo>
                      <a:pt x="265" y="46"/>
                    </a:moveTo>
                    <a:cubicBezTo>
                      <a:pt x="252" y="46"/>
                      <a:pt x="252" y="46"/>
                      <a:pt x="252" y="46"/>
                    </a:cubicBezTo>
                    <a:cubicBezTo>
                      <a:pt x="244" y="29"/>
                      <a:pt x="223" y="0"/>
                      <a:pt x="217" y="0"/>
                    </a:cubicBezTo>
                    <a:cubicBezTo>
                      <a:pt x="115" y="0"/>
                      <a:pt x="115" y="0"/>
                      <a:pt x="115" y="0"/>
                    </a:cubicBezTo>
                    <a:cubicBezTo>
                      <a:pt x="108" y="0"/>
                      <a:pt x="80" y="29"/>
                      <a:pt x="68" y="46"/>
                    </a:cubicBezTo>
                    <a:cubicBezTo>
                      <a:pt x="55" y="46"/>
                      <a:pt x="55" y="46"/>
                      <a:pt x="55" y="46"/>
                    </a:cubicBezTo>
                    <a:cubicBezTo>
                      <a:pt x="46" y="46"/>
                      <a:pt x="0" y="48"/>
                      <a:pt x="0" y="69"/>
                    </a:cubicBezTo>
                    <a:cubicBezTo>
                      <a:pt x="0" y="105"/>
                      <a:pt x="0" y="105"/>
                      <a:pt x="0" y="105"/>
                    </a:cubicBezTo>
                    <a:cubicBezTo>
                      <a:pt x="0" y="111"/>
                      <a:pt x="4" y="117"/>
                      <a:pt x="10" y="119"/>
                    </a:cubicBezTo>
                    <a:cubicBezTo>
                      <a:pt x="11" y="95"/>
                      <a:pt x="30" y="76"/>
                      <a:pt x="54" y="76"/>
                    </a:cubicBezTo>
                    <a:cubicBezTo>
                      <a:pt x="78" y="76"/>
                      <a:pt x="97" y="95"/>
                      <a:pt x="97" y="119"/>
                    </a:cubicBezTo>
                    <a:cubicBezTo>
                      <a:pt x="97" y="119"/>
                      <a:pt x="97" y="120"/>
                      <a:pt x="97" y="120"/>
                    </a:cubicBezTo>
                    <a:cubicBezTo>
                      <a:pt x="189" y="120"/>
                      <a:pt x="189" y="120"/>
                      <a:pt x="189" y="120"/>
                    </a:cubicBezTo>
                    <a:cubicBezTo>
                      <a:pt x="189" y="120"/>
                      <a:pt x="189" y="119"/>
                      <a:pt x="189" y="119"/>
                    </a:cubicBezTo>
                    <a:cubicBezTo>
                      <a:pt x="189" y="95"/>
                      <a:pt x="209" y="76"/>
                      <a:pt x="232" y="76"/>
                    </a:cubicBezTo>
                    <a:cubicBezTo>
                      <a:pt x="256" y="76"/>
                      <a:pt x="276" y="95"/>
                      <a:pt x="276" y="119"/>
                    </a:cubicBezTo>
                    <a:cubicBezTo>
                      <a:pt x="283" y="118"/>
                      <a:pt x="288" y="112"/>
                      <a:pt x="288" y="105"/>
                    </a:cubicBezTo>
                    <a:cubicBezTo>
                      <a:pt x="288" y="65"/>
                      <a:pt x="288" y="65"/>
                      <a:pt x="288" y="65"/>
                    </a:cubicBezTo>
                    <a:cubicBezTo>
                      <a:pt x="288" y="56"/>
                      <a:pt x="273" y="46"/>
                      <a:pt x="265" y="46"/>
                    </a:cubicBezTo>
                    <a:close/>
                    <a:moveTo>
                      <a:pt x="209" y="12"/>
                    </a:moveTo>
                    <a:cubicBezTo>
                      <a:pt x="215" y="12"/>
                      <a:pt x="222" y="26"/>
                      <a:pt x="233" y="43"/>
                    </a:cubicBezTo>
                    <a:cubicBezTo>
                      <a:pt x="174" y="43"/>
                      <a:pt x="174" y="43"/>
                      <a:pt x="174" y="43"/>
                    </a:cubicBezTo>
                    <a:cubicBezTo>
                      <a:pt x="174" y="12"/>
                      <a:pt x="174" y="12"/>
                      <a:pt x="174" y="12"/>
                    </a:cubicBezTo>
                    <a:lnTo>
                      <a:pt x="209" y="12"/>
                    </a:lnTo>
                    <a:close/>
                    <a:moveTo>
                      <a:pt x="123" y="12"/>
                    </a:moveTo>
                    <a:cubicBezTo>
                      <a:pt x="156" y="12"/>
                      <a:pt x="156" y="12"/>
                      <a:pt x="156" y="12"/>
                    </a:cubicBezTo>
                    <a:cubicBezTo>
                      <a:pt x="156" y="43"/>
                      <a:pt x="156" y="43"/>
                      <a:pt x="156" y="43"/>
                    </a:cubicBezTo>
                    <a:cubicBezTo>
                      <a:pt x="93" y="43"/>
                      <a:pt x="93" y="43"/>
                      <a:pt x="93" y="43"/>
                    </a:cubicBezTo>
                    <a:cubicBezTo>
                      <a:pt x="106" y="27"/>
                      <a:pt x="117" y="12"/>
                      <a:pt x="1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675"/>
              <p:cNvSpPr>
                <a:spLocks noChangeArrowheads="1"/>
              </p:cNvSpPr>
              <p:nvPr/>
            </p:nvSpPr>
            <p:spPr bwMode="auto">
              <a:xfrm>
                <a:off x="6962776" y="4119564"/>
                <a:ext cx="63500"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676"/>
              <p:cNvSpPr>
                <a:spLocks noChangeArrowheads="1"/>
              </p:cNvSpPr>
              <p:nvPr/>
            </p:nvSpPr>
            <p:spPr bwMode="auto">
              <a:xfrm>
                <a:off x="7170739" y="4119564"/>
                <a:ext cx="63500"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0" name="组合 19"/>
          <p:cNvGrpSpPr/>
          <p:nvPr/>
        </p:nvGrpSpPr>
        <p:grpSpPr>
          <a:xfrm>
            <a:off x="4417901" y="3594113"/>
            <a:ext cx="1730714" cy="1855324"/>
            <a:chOff x="4417901" y="3594113"/>
            <a:chExt cx="1730714" cy="1855324"/>
          </a:xfrm>
        </p:grpSpPr>
        <p:sp>
          <p:nvSpPr>
            <p:cNvPr id="21" name="Freeform 7"/>
            <p:cNvSpPr>
              <a:spLocks/>
            </p:cNvSpPr>
            <p:nvPr/>
          </p:nvSpPr>
          <p:spPr bwMode="auto">
            <a:xfrm>
              <a:off x="4417901" y="3594113"/>
              <a:ext cx="1730714" cy="1855324"/>
            </a:xfrm>
            <a:custGeom>
              <a:avLst/>
              <a:gdLst>
                <a:gd name="T0" fmla="*/ 14 w 331"/>
                <a:gd name="T1" fmla="*/ 0 h 355"/>
                <a:gd name="T2" fmla="*/ 31 w 331"/>
                <a:gd name="T3" fmla="*/ 57 h 355"/>
                <a:gd name="T4" fmla="*/ 166 w 331"/>
                <a:gd name="T5" fmla="*/ 175 h 355"/>
                <a:gd name="T6" fmla="*/ 264 w 331"/>
                <a:gd name="T7" fmla="*/ 201 h 355"/>
                <a:gd name="T8" fmla="*/ 322 w 331"/>
                <a:gd name="T9" fmla="*/ 261 h 355"/>
                <a:gd name="T10" fmla="*/ 252 w 331"/>
                <a:gd name="T11" fmla="*/ 352 h 355"/>
                <a:gd name="T12" fmla="*/ 95 w 331"/>
                <a:gd name="T13" fmla="*/ 282 h 355"/>
                <a:gd name="T14" fmla="*/ 9 w 331"/>
                <a:gd name="T15" fmla="*/ 9 h 355"/>
                <a:gd name="T16" fmla="*/ 10 w 331"/>
                <a:gd name="T17" fmla="*/ 5 h 355"/>
                <a:gd name="T18" fmla="*/ 14 w 331"/>
                <a:gd name="T19"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55">
                  <a:moveTo>
                    <a:pt x="14" y="0"/>
                  </a:moveTo>
                  <a:cubicBezTo>
                    <a:pt x="20" y="20"/>
                    <a:pt x="25" y="39"/>
                    <a:pt x="31" y="57"/>
                  </a:cubicBezTo>
                  <a:cubicBezTo>
                    <a:pt x="54" y="122"/>
                    <a:pt x="100" y="159"/>
                    <a:pt x="166" y="175"/>
                  </a:cubicBezTo>
                  <a:cubicBezTo>
                    <a:pt x="199" y="183"/>
                    <a:pt x="232" y="191"/>
                    <a:pt x="264" y="201"/>
                  </a:cubicBezTo>
                  <a:cubicBezTo>
                    <a:pt x="292" y="211"/>
                    <a:pt x="316" y="228"/>
                    <a:pt x="322" y="261"/>
                  </a:cubicBezTo>
                  <a:cubicBezTo>
                    <a:pt x="331" y="310"/>
                    <a:pt x="300" y="349"/>
                    <a:pt x="252" y="352"/>
                  </a:cubicBezTo>
                  <a:cubicBezTo>
                    <a:pt x="187" y="355"/>
                    <a:pt x="137" y="325"/>
                    <a:pt x="95" y="282"/>
                  </a:cubicBezTo>
                  <a:cubicBezTo>
                    <a:pt x="21" y="206"/>
                    <a:pt x="0" y="112"/>
                    <a:pt x="9" y="9"/>
                  </a:cubicBezTo>
                  <a:cubicBezTo>
                    <a:pt x="9" y="8"/>
                    <a:pt x="9" y="6"/>
                    <a:pt x="10" y="5"/>
                  </a:cubicBezTo>
                  <a:cubicBezTo>
                    <a:pt x="11" y="4"/>
                    <a:pt x="12" y="3"/>
                    <a:pt x="14" y="0"/>
                  </a:cubicBezTo>
                  <a:close/>
                </a:path>
              </a:pathLst>
            </a:custGeom>
            <a:solidFill>
              <a:srgbClr val="FF8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2" name="组合 21"/>
            <p:cNvGrpSpPr>
              <a:grpSpLocks noChangeAspect="1"/>
            </p:cNvGrpSpPr>
            <p:nvPr/>
          </p:nvGrpSpPr>
          <p:grpSpPr>
            <a:xfrm>
              <a:off x="5547623" y="4811785"/>
              <a:ext cx="217696" cy="356077"/>
              <a:chOff x="10336213" y="2595564"/>
              <a:chExt cx="204788" cy="334963"/>
            </a:xfrm>
            <a:solidFill>
              <a:schemeClr val="bg1"/>
            </a:solidFill>
          </p:grpSpPr>
          <p:sp>
            <p:nvSpPr>
              <p:cNvPr id="23" name="Freeform 556"/>
              <p:cNvSpPr>
                <a:spLocks/>
              </p:cNvSpPr>
              <p:nvPr/>
            </p:nvSpPr>
            <p:spPr bwMode="auto">
              <a:xfrm>
                <a:off x="10515601" y="2595564"/>
                <a:ext cx="9525"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Line 557"/>
              <p:cNvSpPr>
                <a:spLocks noChangeShapeType="1"/>
              </p:cNvSpPr>
              <p:nvPr/>
            </p:nvSpPr>
            <p:spPr bwMode="auto">
              <a:xfrm>
                <a:off x="10515601" y="2595564"/>
                <a:ext cx="9525"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58"/>
              <p:cNvSpPr>
                <a:spLocks noEditPoints="1"/>
              </p:cNvSpPr>
              <p:nvPr/>
            </p:nvSpPr>
            <p:spPr bwMode="auto">
              <a:xfrm>
                <a:off x="10336213" y="2595564"/>
                <a:ext cx="204788" cy="334963"/>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6" name="组合 25"/>
          <p:cNvGrpSpPr/>
          <p:nvPr/>
        </p:nvGrpSpPr>
        <p:grpSpPr>
          <a:xfrm>
            <a:off x="5724936" y="3934718"/>
            <a:ext cx="1855324" cy="1669793"/>
            <a:chOff x="5724936" y="3934718"/>
            <a:chExt cx="1855324" cy="1669793"/>
          </a:xfrm>
        </p:grpSpPr>
        <p:sp>
          <p:nvSpPr>
            <p:cNvPr id="27" name="Freeform 8"/>
            <p:cNvSpPr>
              <a:spLocks/>
            </p:cNvSpPr>
            <p:nvPr/>
          </p:nvSpPr>
          <p:spPr bwMode="auto">
            <a:xfrm>
              <a:off x="5724936" y="3934718"/>
              <a:ext cx="1855324" cy="1669793"/>
            </a:xfrm>
            <a:custGeom>
              <a:avLst/>
              <a:gdLst>
                <a:gd name="T0" fmla="*/ 0 w 355"/>
                <a:gd name="T1" fmla="*/ 313 h 320"/>
                <a:gd name="T2" fmla="*/ 65 w 355"/>
                <a:gd name="T3" fmla="*/ 291 h 320"/>
                <a:gd name="T4" fmla="*/ 170 w 355"/>
                <a:gd name="T5" fmla="*/ 169 h 320"/>
                <a:gd name="T6" fmla="*/ 201 w 355"/>
                <a:gd name="T7" fmla="*/ 58 h 320"/>
                <a:gd name="T8" fmla="*/ 289 w 355"/>
                <a:gd name="T9" fmla="*/ 6 h 320"/>
                <a:gd name="T10" fmla="*/ 347 w 355"/>
                <a:gd name="T11" fmla="*/ 63 h 320"/>
                <a:gd name="T12" fmla="*/ 324 w 355"/>
                <a:gd name="T13" fmla="*/ 172 h 320"/>
                <a:gd name="T14" fmla="*/ 78 w 355"/>
                <a:gd name="T15" fmla="*/ 318 h 320"/>
                <a:gd name="T16" fmla="*/ 18 w 355"/>
                <a:gd name="T17" fmla="*/ 319 h 320"/>
                <a:gd name="T18" fmla="*/ 0 w 355"/>
                <a:gd name="T19" fmla="*/ 316 h 320"/>
                <a:gd name="T20" fmla="*/ 0 w 355"/>
                <a:gd name="T21" fmla="*/ 3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320">
                  <a:moveTo>
                    <a:pt x="0" y="313"/>
                  </a:moveTo>
                  <a:cubicBezTo>
                    <a:pt x="22" y="306"/>
                    <a:pt x="44" y="299"/>
                    <a:pt x="65" y="291"/>
                  </a:cubicBezTo>
                  <a:cubicBezTo>
                    <a:pt x="122" y="269"/>
                    <a:pt x="155" y="226"/>
                    <a:pt x="170" y="169"/>
                  </a:cubicBezTo>
                  <a:cubicBezTo>
                    <a:pt x="180" y="132"/>
                    <a:pt x="188" y="94"/>
                    <a:pt x="201" y="58"/>
                  </a:cubicBezTo>
                  <a:cubicBezTo>
                    <a:pt x="217" y="15"/>
                    <a:pt x="246" y="0"/>
                    <a:pt x="289" y="6"/>
                  </a:cubicBezTo>
                  <a:cubicBezTo>
                    <a:pt x="320" y="11"/>
                    <a:pt x="342" y="32"/>
                    <a:pt x="347" y="63"/>
                  </a:cubicBezTo>
                  <a:cubicBezTo>
                    <a:pt x="355" y="103"/>
                    <a:pt x="344" y="139"/>
                    <a:pt x="324" y="172"/>
                  </a:cubicBezTo>
                  <a:cubicBezTo>
                    <a:pt x="269" y="265"/>
                    <a:pt x="184" y="311"/>
                    <a:pt x="78" y="318"/>
                  </a:cubicBezTo>
                  <a:cubicBezTo>
                    <a:pt x="58" y="320"/>
                    <a:pt x="38" y="319"/>
                    <a:pt x="18" y="319"/>
                  </a:cubicBezTo>
                  <a:cubicBezTo>
                    <a:pt x="12" y="318"/>
                    <a:pt x="6" y="317"/>
                    <a:pt x="0" y="316"/>
                  </a:cubicBezTo>
                  <a:cubicBezTo>
                    <a:pt x="0" y="315"/>
                    <a:pt x="0" y="314"/>
                    <a:pt x="0" y="313"/>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8" name="组合 27"/>
            <p:cNvGrpSpPr>
              <a:grpSpLocks noChangeAspect="1"/>
            </p:cNvGrpSpPr>
            <p:nvPr/>
          </p:nvGrpSpPr>
          <p:grpSpPr>
            <a:xfrm>
              <a:off x="6951621" y="4212335"/>
              <a:ext cx="382175" cy="445519"/>
              <a:chOff x="9628189" y="2592389"/>
              <a:chExt cx="287338" cy="334963"/>
            </a:xfrm>
            <a:solidFill>
              <a:schemeClr val="bg1"/>
            </a:solidFill>
          </p:grpSpPr>
          <p:sp>
            <p:nvSpPr>
              <p:cNvPr id="29" name="Freeform 670"/>
              <p:cNvSpPr>
                <a:spLocks/>
              </p:cNvSpPr>
              <p:nvPr/>
            </p:nvSpPr>
            <p:spPr bwMode="auto">
              <a:xfrm>
                <a:off x="9628189" y="2728914"/>
                <a:ext cx="287338" cy="198438"/>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71"/>
              <p:cNvSpPr>
                <a:spLocks/>
              </p:cNvSpPr>
              <p:nvPr/>
            </p:nvSpPr>
            <p:spPr bwMode="auto">
              <a:xfrm>
                <a:off x="9678989" y="2592389"/>
                <a:ext cx="184150" cy="239713"/>
              </a:xfrm>
              <a:custGeom>
                <a:avLst/>
                <a:gdLst>
                  <a:gd name="T0" fmla="*/ 44 w 116"/>
                  <a:gd name="T1" fmla="*/ 151 h 151"/>
                  <a:gd name="T2" fmla="*/ 73 w 116"/>
                  <a:gd name="T3" fmla="*/ 151 h 151"/>
                  <a:gd name="T4" fmla="*/ 73 w 116"/>
                  <a:gd name="T5" fmla="*/ 67 h 151"/>
                  <a:gd name="T6" fmla="*/ 116 w 116"/>
                  <a:gd name="T7" fmla="*/ 67 h 151"/>
                  <a:gd name="T8" fmla="*/ 58 w 116"/>
                  <a:gd name="T9" fmla="*/ 0 h 151"/>
                  <a:gd name="T10" fmla="*/ 0 w 116"/>
                  <a:gd name="T11" fmla="*/ 67 h 151"/>
                  <a:gd name="T12" fmla="*/ 44 w 116"/>
                  <a:gd name="T13" fmla="*/ 67 h 151"/>
                  <a:gd name="T14" fmla="*/ 44 w 116"/>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51">
                    <a:moveTo>
                      <a:pt x="44" y="151"/>
                    </a:moveTo>
                    <a:lnTo>
                      <a:pt x="73" y="151"/>
                    </a:lnTo>
                    <a:lnTo>
                      <a:pt x="73" y="67"/>
                    </a:lnTo>
                    <a:lnTo>
                      <a:pt x="116" y="67"/>
                    </a:lnTo>
                    <a:lnTo>
                      <a:pt x="58" y="0"/>
                    </a:lnTo>
                    <a:lnTo>
                      <a:pt x="0" y="67"/>
                    </a:lnTo>
                    <a:lnTo>
                      <a:pt x="44" y="67"/>
                    </a:lnTo>
                    <a:lnTo>
                      <a:pt x="4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1" name="组合 30"/>
          <p:cNvGrpSpPr/>
          <p:nvPr/>
        </p:nvGrpSpPr>
        <p:grpSpPr>
          <a:xfrm>
            <a:off x="4606203" y="2300925"/>
            <a:ext cx="1844247" cy="1733483"/>
            <a:chOff x="4606203" y="2300925"/>
            <a:chExt cx="1844247" cy="1733483"/>
          </a:xfrm>
        </p:grpSpPr>
        <p:sp>
          <p:nvSpPr>
            <p:cNvPr id="32" name="Freeform 6"/>
            <p:cNvSpPr>
              <a:spLocks/>
            </p:cNvSpPr>
            <p:nvPr/>
          </p:nvSpPr>
          <p:spPr bwMode="auto">
            <a:xfrm>
              <a:off x="4606203" y="2300925"/>
              <a:ext cx="1844247" cy="1733483"/>
            </a:xfrm>
            <a:custGeom>
              <a:avLst/>
              <a:gdLst>
                <a:gd name="T0" fmla="*/ 353 w 353"/>
                <a:gd name="T1" fmla="*/ 16 h 332"/>
                <a:gd name="T2" fmla="*/ 307 w 353"/>
                <a:gd name="T3" fmla="*/ 29 h 332"/>
                <a:gd name="T4" fmla="*/ 180 w 353"/>
                <a:gd name="T5" fmla="*/ 168 h 332"/>
                <a:gd name="T6" fmla="*/ 145 w 353"/>
                <a:gd name="T7" fmla="*/ 283 h 332"/>
                <a:gd name="T8" fmla="*/ 54 w 353"/>
                <a:gd name="T9" fmla="*/ 320 h 332"/>
                <a:gd name="T10" fmla="*/ 4 w 353"/>
                <a:gd name="T11" fmla="*/ 255 h 332"/>
                <a:gd name="T12" fmla="*/ 77 w 353"/>
                <a:gd name="T13" fmla="*/ 94 h 332"/>
                <a:gd name="T14" fmla="*/ 352 w 353"/>
                <a:gd name="T15" fmla="*/ 11 h 332"/>
                <a:gd name="T16" fmla="*/ 353 w 353"/>
                <a:gd name="T17" fmla="*/ 1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32">
                  <a:moveTo>
                    <a:pt x="353" y="16"/>
                  </a:moveTo>
                  <a:cubicBezTo>
                    <a:pt x="338" y="20"/>
                    <a:pt x="322" y="24"/>
                    <a:pt x="307" y="29"/>
                  </a:cubicBezTo>
                  <a:cubicBezTo>
                    <a:pt x="239" y="51"/>
                    <a:pt x="198" y="98"/>
                    <a:pt x="180" y="168"/>
                  </a:cubicBezTo>
                  <a:cubicBezTo>
                    <a:pt x="171" y="207"/>
                    <a:pt x="161" y="246"/>
                    <a:pt x="145" y="283"/>
                  </a:cubicBezTo>
                  <a:cubicBezTo>
                    <a:pt x="129" y="320"/>
                    <a:pt x="92" y="332"/>
                    <a:pt x="54" y="320"/>
                  </a:cubicBezTo>
                  <a:cubicBezTo>
                    <a:pt x="24" y="311"/>
                    <a:pt x="5" y="287"/>
                    <a:pt x="4" y="255"/>
                  </a:cubicBezTo>
                  <a:cubicBezTo>
                    <a:pt x="0" y="189"/>
                    <a:pt x="31" y="137"/>
                    <a:pt x="77" y="94"/>
                  </a:cubicBezTo>
                  <a:cubicBezTo>
                    <a:pt x="154" y="19"/>
                    <a:pt x="249" y="0"/>
                    <a:pt x="352" y="11"/>
                  </a:cubicBezTo>
                  <a:cubicBezTo>
                    <a:pt x="353" y="12"/>
                    <a:pt x="353" y="14"/>
                    <a:pt x="353" y="16"/>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752"/>
            <p:cNvSpPr>
              <a:spLocks noChangeAspect="1" noEditPoints="1"/>
            </p:cNvSpPr>
            <p:nvPr/>
          </p:nvSpPr>
          <p:spPr bwMode="auto">
            <a:xfrm>
              <a:off x="4905214" y="3288591"/>
              <a:ext cx="324089" cy="448122"/>
            </a:xfrm>
            <a:custGeom>
              <a:avLst/>
              <a:gdLst>
                <a:gd name="T0" fmla="*/ 203 w 210"/>
                <a:gd name="T1" fmla="*/ 12 h 288"/>
                <a:gd name="T2" fmla="*/ 194 w 210"/>
                <a:gd name="T3" fmla="*/ 21 h 288"/>
                <a:gd name="T4" fmla="*/ 197 w 210"/>
                <a:gd name="T5" fmla="*/ 33 h 288"/>
                <a:gd name="T6" fmla="*/ 191 w 210"/>
                <a:gd name="T7" fmla="*/ 48 h 288"/>
                <a:gd name="T8" fmla="*/ 176 w 210"/>
                <a:gd name="T9" fmla="*/ 54 h 288"/>
                <a:gd name="T10" fmla="*/ 148 w 210"/>
                <a:gd name="T11" fmla="*/ 35 h 288"/>
                <a:gd name="T12" fmla="*/ 137 w 210"/>
                <a:gd name="T13" fmla="*/ 20 h 288"/>
                <a:gd name="T14" fmla="*/ 103 w 210"/>
                <a:gd name="T15" fmla="*/ 0 h 288"/>
                <a:gd name="T16" fmla="*/ 79 w 210"/>
                <a:gd name="T17" fmla="*/ 9 h 288"/>
                <a:gd name="T18" fmla="*/ 70 w 210"/>
                <a:gd name="T19" fmla="*/ 32 h 288"/>
                <a:gd name="T20" fmla="*/ 70 w 210"/>
                <a:gd name="T21" fmla="*/ 52 h 288"/>
                <a:gd name="T22" fmla="*/ 55 w 210"/>
                <a:gd name="T23" fmla="*/ 52 h 288"/>
                <a:gd name="T24" fmla="*/ 0 w 210"/>
                <a:gd name="T25" fmla="*/ 107 h 288"/>
                <a:gd name="T26" fmla="*/ 0 w 210"/>
                <a:gd name="T27" fmla="*/ 212 h 288"/>
                <a:gd name="T28" fmla="*/ 0 w 210"/>
                <a:gd name="T29" fmla="*/ 217 h 288"/>
                <a:gd name="T30" fmla="*/ 76 w 210"/>
                <a:gd name="T31" fmla="*/ 288 h 288"/>
                <a:gd name="T32" fmla="*/ 151 w 210"/>
                <a:gd name="T33" fmla="*/ 217 h 288"/>
                <a:gd name="T34" fmla="*/ 152 w 210"/>
                <a:gd name="T35" fmla="*/ 212 h 288"/>
                <a:gd name="T36" fmla="*/ 152 w 210"/>
                <a:gd name="T37" fmla="*/ 107 h 288"/>
                <a:gd name="T38" fmla="*/ 97 w 210"/>
                <a:gd name="T39" fmla="*/ 52 h 288"/>
                <a:gd name="T40" fmla="*/ 82 w 210"/>
                <a:gd name="T41" fmla="*/ 52 h 288"/>
                <a:gd name="T42" fmla="*/ 82 w 210"/>
                <a:gd name="T43" fmla="*/ 33 h 288"/>
                <a:gd name="T44" fmla="*/ 88 w 210"/>
                <a:gd name="T45" fmla="*/ 18 h 288"/>
                <a:gd name="T46" fmla="*/ 103 w 210"/>
                <a:gd name="T47" fmla="*/ 11 h 288"/>
                <a:gd name="T48" fmla="*/ 103 w 210"/>
                <a:gd name="T49" fmla="*/ 11 h 288"/>
                <a:gd name="T50" fmla="*/ 131 w 210"/>
                <a:gd name="T51" fmla="*/ 30 h 288"/>
                <a:gd name="T52" fmla="*/ 143 w 210"/>
                <a:gd name="T53" fmla="*/ 45 h 288"/>
                <a:gd name="T54" fmla="*/ 177 w 210"/>
                <a:gd name="T55" fmla="*/ 65 h 288"/>
                <a:gd name="T56" fmla="*/ 200 w 210"/>
                <a:gd name="T57" fmla="*/ 56 h 288"/>
                <a:gd name="T58" fmla="*/ 210 w 210"/>
                <a:gd name="T59" fmla="*/ 33 h 288"/>
                <a:gd name="T60" fmla="*/ 203 w 210"/>
                <a:gd name="T61" fmla="*/ 12 h 288"/>
                <a:gd name="T62" fmla="*/ 22 w 210"/>
                <a:gd name="T63" fmla="*/ 113 h 288"/>
                <a:gd name="T64" fmla="*/ 61 w 210"/>
                <a:gd name="T65" fmla="*/ 74 h 288"/>
                <a:gd name="T66" fmla="*/ 67 w 210"/>
                <a:gd name="T67" fmla="*/ 74 h 288"/>
                <a:gd name="T68" fmla="*/ 67 w 210"/>
                <a:gd name="T69" fmla="*/ 151 h 288"/>
                <a:gd name="T70" fmla="*/ 22 w 210"/>
                <a:gd name="T71" fmla="*/ 151 h 288"/>
                <a:gd name="T72" fmla="*/ 22 w 210"/>
                <a:gd name="T73" fmla="*/ 113 h 288"/>
                <a:gd name="T74" fmla="*/ 131 w 210"/>
                <a:gd name="T75" fmla="*/ 113 h 288"/>
                <a:gd name="T76" fmla="*/ 131 w 210"/>
                <a:gd name="T77" fmla="*/ 151 h 288"/>
                <a:gd name="T78" fmla="*/ 84 w 210"/>
                <a:gd name="T79" fmla="*/ 151 h 288"/>
                <a:gd name="T80" fmla="*/ 84 w 210"/>
                <a:gd name="T81" fmla="*/ 74 h 288"/>
                <a:gd name="T82" fmla="*/ 92 w 210"/>
                <a:gd name="T83" fmla="*/ 74 h 288"/>
                <a:gd name="T84" fmla="*/ 131 w 210"/>
                <a:gd name="T85" fmla="*/ 1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88">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240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957218" y="4286556"/>
            <a:ext cx="1910062" cy="881780"/>
            <a:chOff x="863029" y="4693265"/>
            <a:chExt cx="1910062" cy="881780"/>
          </a:xfrm>
        </p:grpSpPr>
        <p:sp>
          <p:nvSpPr>
            <p:cNvPr id="45" name="矩形 44"/>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46" name="矩形 45"/>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47" name="组合 46"/>
          <p:cNvGrpSpPr/>
          <p:nvPr/>
        </p:nvGrpSpPr>
        <p:grpSpPr>
          <a:xfrm>
            <a:off x="3745857" y="4286556"/>
            <a:ext cx="1910062" cy="881780"/>
            <a:chOff x="863029" y="4693265"/>
            <a:chExt cx="1910062" cy="881780"/>
          </a:xfrm>
        </p:grpSpPr>
        <p:sp>
          <p:nvSpPr>
            <p:cNvPr id="48" name="矩形 47"/>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49" name="矩形 48"/>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50" name="组合 49"/>
          <p:cNvGrpSpPr/>
          <p:nvPr/>
        </p:nvGrpSpPr>
        <p:grpSpPr>
          <a:xfrm>
            <a:off x="6534496" y="4286556"/>
            <a:ext cx="1910062" cy="881780"/>
            <a:chOff x="863029" y="4693265"/>
            <a:chExt cx="1910062" cy="881780"/>
          </a:xfrm>
        </p:grpSpPr>
        <p:sp>
          <p:nvSpPr>
            <p:cNvPr id="51" name="矩形 50"/>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52" name="矩形 51"/>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53" name="组合 52"/>
          <p:cNvGrpSpPr/>
          <p:nvPr/>
        </p:nvGrpSpPr>
        <p:grpSpPr>
          <a:xfrm>
            <a:off x="9323135" y="4286556"/>
            <a:ext cx="1910062" cy="881780"/>
            <a:chOff x="863029" y="4693265"/>
            <a:chExt cx="1910062" cy="881780"/>
          </a:xfrm>
        </p:grpSpPr>
        <p:sp>
          <p:nvSpPr>
            <p:cNvPr id="54" name="矩形 53"/>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55" name="矩形 54"/>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90" name="组合 89"/>
          <p:cNvGrpSpPr/>
          <p:nvPr/>
        </p:nvGrpSpPr>
        <p:grpSpPr>
          <a:xfrm>
            <a:off x="3825381" y="2510744"/>
            <a:ext cx="1752600" cy="1139826"/>
            <a:chOff x="3825381" y="2859087"/>
            <a:chExt cx="1752600" cy="1139826"/>
          </a:xfrm>
        </p:grpSpPr>
        <p:grpSp>
          <p:nvGrpSpPr>
            <p:cNvPr id="34" name="组合 33"/>
            <p:cNvGrpSpPr/>
            <p:nvPr/>
          </p:nvGrpSpPr>
          <p:grpSpPr>
            <a:xfrm>
              <a:off x="3825381" y="2859087"/>
              <a:ext cx="1752600" cy="1139826"/>
              <a:chOff x="5216525" y="2852738"/>
              <a:chExt cx="1752600" cy="1139826"/>
            </a:xfrm>
            <a:solidFill>
              <a:srgbClr val="48C253"/>
            </a:solidFill>
          </p:grpSpPr>
          <p:sp>
            <p:nvSpPr>
              <p:cNvPr id="35" name="Freeform 17"/>
              <p:cNvSpPr>
                <a:spLocks/>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8"/>
              <p:cNvSpPr>
                <a:spLocks/>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6" name="组合 55"/>
            <p:cNvGrpSpPr>
              <a:grpSpLocks noChangeAspect="1"/>
            </p:cNvGrpSpPr>
            <p:nvPr/>
          </p:nvGrpSpPr>
          <p:grpSpPr>
            <a:xfrm>
              <a:off x="4508404" y="3496431"/>
              <a:ext cx="384967" cy="363228"/>
              <a:chOff x="-10582275" y="14624050"/>
              <a:chExt cx="3570288" cy="3368675"/>
            </a:xfrm>
            <a:solidFill>
              <a:schemeClr val="bg1"/>
            </a:solidFill>
          </p:grpSpPr>
          <p:sp>
            <p:nvSpPr>
              <p:cNvPr id="57" name="Freeform 610"/>
              <p:cNvSpPr>
                <a:spLocks/>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11"/>
              <p:cNvSpPr>
                <a:spLocks/>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Oval 614"/>
              <p:cNvSpPr>
                <a:spLocks noChangeArrowheads="1"/>
              </p:cNvSpPr>
              <p:nvPr/>
            </p:nvSpPr>
            <p:spPr bwMode="auto">
              <a:xfrm>
                <a:off x="-9040812" y="16154400"/>
                <a:ext cx="349250" cy="338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8" name="组合 87"/>
          <p:cNvGrpSpPr/>
          <p:nvPr/>
        </p:nvGrpSpPr>
        <p:grpSpPr>
          <a:xfrm>
            <a:off x="1036742" y="2510744"/>
            <a:ext cx="1752600" cy="1139826"/>
            <a:chOff x="1036742" y="2859087"/>
            <a:chExt cx="1752600" cy="1139826"/>
          </a:xfrm>
        </p:grpSpPr>
        <p:grpSp>
          <p:nvGrpSpPr>
            <p:cNvPr id="33" name="组合 32"/>
            <p:cNvGrpSpPr/>
            <p:nvPr/>
          </p:nvGrpSpPr>
          <p:grpSpPr>
            <a:xfrm>
              <a:off x="1036742" y="2859087"/>
              <a:ext cx="1752600" cy="1139826"/>
              <a:chOff x="5216525" y="2852738"/>
              <a:chExt cx="1752600" cy="1139826"/>
            </a:xfrm>
          </p:grpSpPr>
          <p:sp>
            <p:nvSpPr>
              <p:cNvPr id="31" name="Freeform 17"/>
              <p:cNvSpPr>
                <a:spLocks/>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solidFill>
                <a:srgbClr val="5AACE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8"/>
              <p:cNvSpPr>
                <a:spLocks/>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solidFill>
                <a:srgbClr val="5AACEC"/>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p:cNvGrpSpPr>
              <a:grpSpLocks noChangeAspect="1"/>
            </p:cNvGrpSpPr>
            <p:nvPr/>
          </p:nvGrpSpPr>
          <p:grpSpPr>
            <a:xfrm>
              <a:off x="1795894" y="3496431"/>
              <a:ext cx="323722" cy="363228"/>
              <a:chOff x="-10020300" y="-11996738"/>
              <a:chExt cx="2614613" cy="2933700"/>
            </a:xfrm>
            <a:solidFill>
              <a:schemeClr val="bg1"/>
            </a:solidFill>
          </p:grpSpPr>
          <p:sp>
            <p:nvSpPr>
              <p:cNvPr id="63"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1" name="组合 90"/>
          <p:cNvGrpSpPr/>
          <p:nvPr/>
        </p:nvGrpSpPr>
        <p:grpSpPr>
          <a:xfrm>
            <a:off x="6614020" y="2510744"/>
            <a:ext cx="1752600" cy="1139826"/>
            <a:chOff x="6614020" y="2859087"/>
            <a:chExt cx="1752600" cy="1139826"/>
          </a:xfrm>
        </p:grpSpPr>
        <p:grpSp>
          <p:nvGrpSpPr>
            <p:cNvPr id="37" name="组合 36"/>
            <p:cNvGrpSpPr/>
            <p:nvPr/>
          </p:nvGrpSpPr>
          <p:grpSpPr>
            <a:xfrm>
              <a:off x="6614020" y="2859087"/>
              <a:ext cx="1752600" cy="1139826"/>
              <a:chOff x="5216525" y="2852738"/>
              <a:chExt cx="1752600" cy="1139826"/>
            </a:xfrm>
            <a:solidFill>
              <a:srgbClr val="7FC41C"/>
            </a:solidFill>
          </p:grpSpPr>
          <p:sp>
            <p:nvSpPr>
              <p:cNvPr id="38" name="Freeform 17"/>
              <p:cNvSpPr>
                <a:spLocks/>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8"/>
              <p:cNvSpPr>
                <a:spLocks/>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7368999" y="3496431"/>
              <a:ext cx="241056" cy="363228"/>
              <a:chOff x="5715359" y="4943966"/>
              <a:chExt cx="358370" cy="540000"/>
            </a:xfrm>
            <a:solidFill>
              <a:schemeClr val="bg1"/>
            </a:solidFill>
          </p:grpSpPr>
          <p:sp>
            <p:nvSpPr>
              <p:cNvPr id="68" name="Freeform 488"/>
              <p:cNvSpPr>
                <a:spLocks/>
              </p:cNvSpPr>
              <p:nvPr/>
            </p:nvSpPr>
            <p:spPr bwMode="auto">
              <a:xfrm>
                <a:off x="5781276" y="4943966"/>
                <a:ext cx="226536" cy="249563"/>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90"/>
              <p:cNvSpPr>
                <a:spLocks/>
              </p:cNvSpPr>
              <p:nvPr/>
            </p:nvSpPr>
            <p:spPr bwMode="auto">
              <a:xfrm>
                <a:off x="5715359" y="5182591"/>
                <a:ext cx="358370" cy="301375"/>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grpSp>
        <p:nvGrpSpPr>
          <p:cNvPr id="92" name="组合 91"/>
          <p:cNvGrpSpPr/>
          <p:nvPr/>
        </p:nvGrpSpPr>
        <p:grpSpPr>
          <a:xfrm>
            <a:off x="9402659" y="2510744"/>
            <a:ext cx="1752600" cy="1139826"/>
            <a:chOff x="9402659" y="2859087"/>
            <a:chExt cx="1752600" cy="1139826"/>
          </a:xfrm>
        </p:grpSpPr>
        <p:grpSp>
          <p:nvGrpSpPr>
            <p:cNvPr id="40" name="组合 39"/>
            <p:cNvGrpSpPr/>
            <p:nvPr/>
          </p:nvGrpSpPr>
          <p:grpSpPr>
            <a:xfrm>
              <a:off x="9402659" y="2859087"/>
              <a:ext cx="1752600" cy="1139826"/>
              <a:chOff x="5216525" y="2852738"/>
              <a:chExt cx="1752600" cy="1139826"/>
            </a:xfrm>
            <a:solidFill>
              <a:srgbClr val="FF8417"/>
            </a:solidFill>
          </p:grpSpPr>
          <p:sp>
            <p:nvSpPr>
              <p:cNvPr id="41" name="Freeform 17"/>
              <p:cNvSpPr>
                <a:spLocks/>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18"/>
              <p:cNvSpPr>
                <a:spLocks/>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70" name="组合 69"/>
            <p:cNvGrpSpPr>
              <a:grpSpLocks noChangeAspect="1"/>
            </p:cNvGrpSpPr>
            <p:nvPr/>
          </p:nvGrpSpPr>
          <p:grpSpPr>
            <a:xfrm>
              <a:off x="10028763" y="3496431"/>
              <a:ext cx="498806" cy="363228"/>
              <a:chOff x="18011776" y="1398588"/>
              <a:chExt cx="4222750" cy="3074988"/>
            </a:xfrm>
            <a:solidFill>
              <a:schemeClr val="bg1"/>
            </a:solidFill>
          </p:grpSpPr>
          <p:sp>
            <p:nvSpPr>
              <p:cNvPr id="71" name="Rectangle 591"/>
              <p:cNvSpPr>
                <a:spLocks noChangeArrowheads="1"/>
              </p:cNvSpPr>
              <p:nvPr/>
            </p:nvSpPr>
            <p:spPr bwMode="auto">
              <a:xfrm>
                <a:off x="19035713" y="2414588"/>
                <a:ext cx="13160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592"/>
              <p:cNvSpPr>
                <a:spLocks noChangeArrowheads="1"/>
              </p:cNvSpPr>
              <p:nvPr/>
            </p:nvSpPr>
            <p:spPr bwMode="auto">
              <a:xfrm>
                <a:off x="19046826" y="2722563"/>
                <a:ext cx="131603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593"/>
              <p:cNvSpPr>
                <a:spLocks/>
              </p:cNvSpPr>
              <p:nvPr/>
            </p:nvSpPr>
            <p:spPr bwMode="auto">
              <a:xfrm>
                <a:off x="18772188" y="2084388"/>
                <a:ext cx="1865313" cy="2227263"/>
              </a:xfrm>
              <a:custGeom>
                <a:avLst/>
                <a:gdLst>
                  <a:gd name="T0" fmla="*/ 0 w 1175"/>
                  <a:gd name="T1" fmla="*/ 0 h 1403"/>
                  <a:gd name="T2" fmla="*/ 0 w 1175"/>
                  <a:gd name="T3" fmla="*/ 42 h 1403"/>
                  <a:gd name="T4" fmla="*/ 109 w 1175"/>
                  <a:gd name="T5" fmla="*/ 312 h 1403"/>
                  <a:gd name="T6" fmla="*/ 109 w 1175"/>
                  <a:gd name="T7" fmla="*/ 111 h 1403"/>
                  <a:gd name="T8" fmla="*/ 1066 w 1175"/>
                  <a:gd name="T9" fmla="*/ 111 h 1403"/>
                  <a:gd name="T10" fmla="*/ 1066 w 1175"/>
                  <a:gd name="T11" fmla="*/ 1292 h 1403"/>
                  <a:gd name="T12" fmla="*/ 324 w 1175"/>
                  <a:gd name="T13" fmla="*/ 1292 h 1403"/>
                  <a:gd name="T14" fmla="*/ 324 w 1175"/>
                  <a:gd name="T15" fmla="*/ 1299 h 1403"/>
                  <a:gd name="T16" fmla="*/ 317 w 1175"/>
                  <a:gd name="T17" fmla="*/ 1292 h 1403"/>
                  <a:gd name="T18" fmla="*/ 109 w 1175"/>
                  <a:gd name="T19" fmla="*/ 1292 h 1403"/>
                  <a:gd name="T20" fmla="*/ 109 w 1175"/>
                  <a:gd name="T21" fmla="*/ 1094 h 1403"/>
                  <a:gd name="T22" fmla="*/ 22 w 1175"/>
                  <a:gd name="T23" fmla="*/ 1009 h 1403"/>
                  <a:gd name="T24" fmla="*/ 17 w 1175"/>
                  <a:gd name="T25" fmla="*/ 1009 h 1403"/>
                  <a:gd name="T26" fmla="*/ 14 w 1175"/>
                  <a:gd name="T27" fmla="*/ 1002 h 1403"/>
                  <a:gd name="T28" fmla="*/ 0 w 1175"/>
                  <a:gd name="T29" fmla="*/ 988 h 1403"/>
                  <a:gd name="T30" fmla="*/ 0 w 1175"/>
                  <a:gd name="T31" fmla="*/ 1403 h 1403"/>
                  <a:gd name="T32" fmla="*/ 1175 w 1175"/>
                  <a:gd name="T33" fmla="*/ 1403 h 1403"/>
                  <a:gd name="T34" fmla="*/ 1175 w 1175"/>
                  <a:gd name="T35" fmla="*/ 0 h 1403"/>
                  <a:gd name="T36" fmla="*/ 0 w 1175"/>
                  <a:gd name="T37"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3">
                    <a:moveTo>
                      <a:pt x="0" y="0"/>
                    </a:moveTo>
                    <a:lnTo>
                      <a:pt x="0" y="42"/>
                    </a:lnTo>
                    <a:lnTo>
                      <a:pt x="109" y="312"/>
                    </a:lnTo>
                    <a:lnTo>
                      <a:pt x="109" y="111"/>
                    </a:lnTo>
                    <a:lnTo>
                      <a:pt x="1066" y="111"/>
                    </a:lnTo>
                    <a:lnTo>
                      <a:pt x="1066" y="1292"/>
                    </a:lnTo>
                    <a:lnTo>
                      <a:pt x="324" y="1292"/>
                    </a:lnTo>
                    <a:lnTo>
                      <a:pt x="324" y="1299"/>
                    </a:lnTo>
                    <a:lnTo>
                      <a:pt x="317" y="1292"/>
                    </a:lnTo>
                    <a:lnTo>
                      <a:pt x="109" y="1292"/>
                    </a:lnTo>
                    <a:lnTo>
                      <a:pt x="109" y="1094"/>
                    </a:lnTo>
                    <a:lnTo>
                      <a:pt x="22" y="1009"/>
                    </a:lnTo>
                    <a:lnTo>
                      <a:pt x="17" y="1009"/>
                    </a:lnTo>
                    <a:lnTo>
                      <a:pt x="14" y="1002"/>
                    </a:lnTo>
                    <a:lnTo>
                      <a:pt x="0" y="988"/>
                    </a:lnTo>
                    <a:lnTo>
                      <a:pt x="0" y="1403"/>
                    </a:lnTo>
                    <a:lnTo>
                      <a:pt x="1175" y="1403"/>
                    </a:lnTo>
                    <a:lnTo>
                      <a:pt x="11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594"/>
              <p:cNvSpPr>
                <a:spLocks/>
              </p:cNvSpPr>
              <p:nvPr/>
            </p:nvSpPr>
            <p:spPr bwMode="auto">
              <a:xfrm>
                <a:off x="19118263" y="2995613"/>
                <a:ext cx="1236663" cy="120650"/>
              </a:xfrm>
              <a:custGeom>
                <a:avLst/>
                <a:gdLst>
                  <a:gd name="T0" fmla="*/ 0 w 779"/>
                  <a:gd name="T1" fmla="*/ 0 h 76"/>
                  <a:gd name="T2" fmla="*/ 30 w 779"/>
                  <a:gd name="T3" fmla="*/ 76 h 76"/>
                  <a:gd name="T4" fmla="*/ 779 w 779"/>
                  <a:gd name="T5" fmla="*/ 76 h 76"/>
                  <a:gd name="T6" fmla="*/ 779 w 779"/>
                  <a:gd name="T7" fmla="*/ 0 h 76"/>
                  <a:gd name="T8" fmla="*/ 0 w 779"/>
                  <a:gd name="T9" fmla="*/ 0 h 76"/>
                </a:gdLst>
                <a:ahLst/>
                <a:cxnLst>
                  <a:cxn ang="0">
                    <a:pos x="T0" y="T1"/>
                  </a:cxn>
                  <a:cxn ang="0">
                    <a:pos x="T2" y="T3"/>
                  </a:cxn>
                  <a:cxn ang="0">
                    <a:pos x="T4" y="T5"/>
                  </a:cxn>
                  <a:cxn ang="0">
                    <a:pos x="T6" y="T7"/>
                  </a:cxn>
                  <a:cxn ang="0">
                    <a:pos x="T8" y="T9"/>
                  </a:cxn>
                </a:cxnLst>
                <a:rect l="0" t="0" r="r" b="b"/>
                <a:pathLst>
                  <a:path w="779" h="76">
                    <a:moveTo>
                      <a:pt x="0" y="0"/>
                    </a:moveTo>
                    <a:lnTo>
                      <a:pt x="30" y="76"/>
                    </a:lnTo>
                    <a:lnTo>
                      <a:pt x="779" y="76"/>
                    </a:lnTo>
                    <a:lnTo>
                      <a:pt x="77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95"/>
              <p:cNvSpPr>
                <a:spLocks/>
              </p:cNvSpPr>
              <p:nvPr/>
            </p:nvSpPr>
            <p:spPr bwMode="auto">
              <a:xfrm>
                <a:off x="19242088" y="3303588"/>
                <a:ext cx="1123950" cy="119063"/>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596"/>
              <p:cNvSpPr>
                <a:spLocks/>
              </p:cNvSpPr>
              <p:nvPr/>
            </p:nvSpPr>
            <p:spPr bwMode="auto">
              <a:xfrm>
                <a:off x="19300826" y="3543300"/>
                <a:ext cx="1062038" cy="120650"/>
              </a:xfrm>
              <a:custGeom>
                <a:avLst/>
                <a:gdLst>
                  <a:gd name="T0" fmla="*/ 3 w 669"/>
                  <a:gd name="T1" fmla="*/ 0 h 76"/>
                  <a:gd name="T2" fmla="*/ 0 w 669"/>
                  <a:gd name="T3" fmla="*/ 76 h 76"/>
                  <a:gd name="T4" fmla="*/ 669 w 669"/>
                  <a:gd name="T5" fmla="*/ 76 h 76"/>
                  <a:gd name="T6" fmla="*/ 669 w 669"/>
                  <a:gd name="T7" fmla="*/ 0 h 76"/>
                  <a:gd name="T8" fmla="*/ 3 w 669"/>
                  <a:gd name="T9" fmla="*/ 0 h 76"/>
                </a:gdLst>
                <a:ahLst/>
                <a:cxnLst>
                  <a:cxn ang="0">
                    <a:pos x="T0" y="T1"/>
                  </a:cxn>
                  <a:cxn ang="0">
                    <a:pos x="T2" y="T3"/>
                  </a:cxn>
                  <a:cxn ang="0">
                    <a:pos x="T4" y="T5"/>
                  </a:cxn>
                  <a:cxn ang="0">
                    <a:pos x="T6" y="T7"/>
                  </a:cxn>
                  <a:cxn ang="0">
                    <a:pos x="T8" y="T9"/>
                  </a:cxn>
                </a:cxnLst>
                <a:rect l="0" t="0" r="r" b="b"/>
                <a:pathLst>
                  <a:path w="669" h="76">
                    <a:moveTo>
                      <a:pt x="3" y="0"/>
                    </a:moveTo>
                    <a:lnTo>
                      <a:pt x="0" y="76"/>
                    </a:lnTo>
                    <a:lnTo>
                      <a:pt x="669" y="76"/>
                    </a:lnTo>
                    <a:lnTo>
                      <a:pt x="669"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97"/>
              <p:cNvSpPr>
                <a:spLocks/>
              </p:cNvSpPr>
              <p:nvPr/>
            </p:nvSpPr>
            <p:spPr bwMode="auto">
              <a:xfrm>
                <a:off x="18840451" y="3476625"/>
                <a:ext cx="412750" cy="547688"/>
              </a:xfrm>
              <a:custGeom>
                <a:avLst/>
                <a:gdLst>
                  <a:gd name="T0" fmla="*/ 250 w 260"/>
                  <a:gd name="T1" fmla="*/ 345 h 345"/>
                  <a:gd name="T2" fmla="*/ 260 w 260"/>
                  <a:gd name="T3" fmla="*/ 0 h 345"/>
                  <a:gd name="T4" fmla="*/ 0 w 260"/>
                  <a:gd name="T5" fmla="*/ 106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6"/>
                    </a:lnTo>
                    <a:lnTo>
                      <a:pt x="250"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98"/>
              <p:cNvSpPr>
                <a:spLocks/>
              </p:cNvSpPr>
              <p:nvPr/>
            </p:nvSpPr>
            <p:spPr bwMode="auto">
              <a:xfrm>
                <a:off x="18011776" y="1398588"/>
                <a:ext cx="528638" cy="49847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99"/>
              <p:cNvSpPr>
                <a:spLocks/>
              </p:cNvSpPr>
              <p:nvPr/>
            </p:nvSpPr>
            <p:spPr bwMode="auto">
              <a:xfrm>
                <a:off x="19294476" y="3851275"/>
                <a:ext cx="1079500" cy="119063"/>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600"/>
              <p:cNvSpPr>
                <a:spLocks/>
              </p:cNvSpPr>
              <p:nvPr/>
            </p:nvSpPr>
            <p:spPr bwMode="auto">
              <a:xfrm>
                <a:off x="20708938" y="2505075"/>
                <a:ext cx="1041400" cy="528638"/>
              </a:xfrm>
              <a:custGeom>
                <a:avLst/>
                <a:gdLst>
                  <a:gd name="T0" fmla="*/ 628 w 656"/>
                  <a:gd name="T1" fmla="*/ 333 h 333"/>
                  <a:gd name="T2" fmla="*/ 656 w 656"/>
                  <a:gd name="T3" fmla="*/ 264 h 333"/>
                  <a:gd name="T4" fmla="*/ 649 w 656"/>
                  <a:gd name="T5" fmla="*/ 259 h 333"/>
                  <a:gd name="T6" fmla="*/ 0 w 656"/>
                  <a:gd name="T7" fmla="*/ 0 h 333"/>
                  <a:gd name="T8" fmla="*/ 0 w 656"/>
                  <a:gd name="T9" fmla="*/ 80 h 333"/>
                  <a:gd name="T10" fmla="*/ 621 w 656"/>
                  <a:gd name="T11" fmla="*/ 330 h 333"/>
                  <a:gd name="T12" fmla="*/ 628 w 656"/>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6" h="333">
                    <a:moveTo>
                      <a:pt x="628" y="333"/>
                    </a:moveTo>
                    <a:lnTo>
                      <a:pt x="656" y="264"/>
                    </a:lnTo>
                    <a:lnTo>
                      <a:pt x="649" y="259"/>
                    </a:lnTo>
                    <a:lnTo>
                      <a:pt x="0" y="0"/>
                    </a:lnTo>
                    <a:lnTo>
                      <a:pt x="0" y="80"/>
                    </a:lnTo>
                    <a:lnTo>
                      <a:pt x="621" y="330"/>
                    </a:lnTo>
                    <a:lnTo>
                      <a:pt x="628"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601"/>
              <p:cNvSpPr>
                <a:spLocks/>
              </p:cNvSpPr>
              <p:nvPr/>
            </p:nvSpPr>
            <p:spPr bwMode="auto">
              <a:xfrm>
                <a:off x="20708938" y="2794000"/>
                <a:ext cx="936625" cy="487363"/>
              </a:xfrm>
              <a:custGeom>
                <a:avLst/>
                <a:gdLst>
                  <a:gd name="T0" fmla="*/ 590 w 590"/>
                  <a:gd name="T1" fmla="*/ 236 h 307"/>
                  <a:gd name="T2" fmla="*/ 0 w 590"/>
                  <a:gd name="T3" fmla="*/ 0 h 307"/>
                  <a:gd name="T4" fmla="*/ 0 w 590"/>
                  <a:gd name="T5" fmla="*/ 80 h 307"/>
                  <a:gd name="T6" fmla="*/ 562 w 590"/>
                  <a:gd name="T7" fmla="*/ 307 h 307"/>
                  <a:gd name="T8" fmla="*/ 590 w 590"/>
                  <a:gd name="T9" fmla="*/ 236 h 307"/>
                </a:gdLst>
                <a:ahLst/>
                <a:cxnLst>
                  <a:cxn ang="0">
                    <a:pos x="T0" y="T1"/>
                  </a:cxn>
                  <a:cxn ang="0">
                    <a:pos x="T2" y="T3"/>
                  </a:cxn>
                  <a:cxn ang="0">
                    <a:pos x="T4" y="T5"/>
                  </a:cxn>
                  <a:cxn ang="0">
                    <a:pos x="T6" y="T7"/>
                  </a:cxn>
                  <a:cxn ang="0">
                    <a:pos x="T8" y="T9"/>
                  </a:cxn>
                </a:cxnLst>
                <a:rect l="0" t="0" r="r" b="b"/>
                <a:pathLst>
                  <a:path w="590" h="307">
                    <a:moveTo>
                      <a:pt x="590" y="236"/>
                    </a:moveTo>
                    <a:lnTo>
                      <a:pt x="0" y="0"/>
                    </a:lnTo>
                    <a:lnTo>
                      <a:pt x="0" y="80"/>
                    </a:lnTo>
                    <a:lnTo>
                      <a:pt x="562" y="307"/>
                    </a:lnTo>
                    <a:lnTo>
                      <a:pt x="590"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602"/>
              <p:cNvSpPr>
                <a:spLocks/>
              </p:cNvSpPr>
              <p:nvPr/>
            </p:nvSpPr>
            <p:spPr bwMode="auto">
              <a:xfrm>
                <a:off x="20708938" y="2178050"/>
                <a:ext cx="1154113" cy="574675"/>
              </a:xfrm>
              <a:custGeom>
                <a:avLst/>
                <a:gdLst>
                  <a:gd name="T0" fmla="*/ 699 w 727"/>
                  <a:gd name="T1" fmla="*/ 362 h 362"/>
                  <a:gd name="T2" fmla="*/ 727 w 727"/>
                  <a:gd name="T3" fmla="*/ 293 h 362"/>
                  <a:gd name="T4" fmla="*/ 720 w 727"/>
                  <a:gd name="T5" fmla="*/ 291 h 362"/>
                  <a:gd name="T6" fmla="*/ 0 w 727"/>
                  <a:gd name="T7" fmla="*/ 0 h 362"/>
                  <a:gd name="T8" fmla="*/ 0 w 727"/>
                  <a:gd name="T9" fmla="*/ 80 h 362"/>
                  <a:gd name="T10" fmla="*/ 694 w 727"/>
                  <a:gd name="T11" fmla="*/ 359 h 362"/>
                  <a:gd name="T12" fmla="*/ 699 w 727"/>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727" h="362">
                    <a:moveTo>
                      <a:pt x="699" y="362"/>
                    </a:moveTo>
                    <a:lnTo>
                      <a:pt x="727" y="293"/>
                    </a:lnTo>
                    <a:lnTo>
                      <a:pt x="720" y="291"/>
                    </a:lnTo>
                    <a:lnTo>
                      <a:pt x="0" y="0"/>
                    </a:lnTo>
                    <a:lnTo>
                      <a:pt x="0" y="80"/>
                    </a:lnTo>
                    <a:lnTo>
                      <a:pt x="694" y="359"/>
                    </a:lnTo>
                    <a:lnTo>
                      <a:pt x="699"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603"/>
              <p:cNvSpPr>
                <a:spLocks/>
              </p:cNvSpPr>
              <p:nvPr/>
            </p:nvSpPr>
            <p:spPr bwMode="auto">
              <a:xfrm>
                <a:off x="20708938" y="3116263"/>
                <a:ext cx="835025" cy="446088"/>
              </a:xfrm>
              <a:custGeom>
                <a:avLst/>
                <a:gdLst>
                  <a:gd name="T0" fmla="*/ 526 w 526"/>
                  <a:gd name="T1" fmla="*/ 212 h 281"/>
                  <a:gd name="T2" fmla="*/ 0 w 526"/>
                  <a:gd name="T3" fmla="*/ 0 h 281"/>
                  <a:gd name="T4" fmla="*/ 0 w 526"/>
                  <a:gd name="T5" fmla="*/ 80 h 281"/>
                  <a:gd name="T6" fmla="*/ 498 w 526"/>
                  <a:gd name="T7" fmla="*/ 281 h 281"/>
                  <a:gd name="T8" fmla="*/ 526 w 526"/>
                  <a:gd name="T9" fmla="*/ 212 h 281"/>
                </a:gdLst>
                <a:ahLst/>
                <a:cxnLst>
                  <a:cxn ang="0">
                    <a:pos x="T0" y="T1"/>
                  </a:cxn>
                  <a:cxn ang="0">
                    <a:pos x="T2" y="T3"/>
                  </a:cxn>
                  <a:cxn ang="0">
                    <a:pos x="T4" y="T5"/>
                  </a:cxn>
                  <a:cxn ang="0">
                    <a:pos x="T6" y="T7"/>
                  </a:cxn>
                  <a:cxn ang="0">
                    <a:pos x="T8" y="T9"/>
                  </a:cxn>
                </a:cxnLst>
                <a:rect l="0" t="0" r="r" b="b"/>
                <a:pathLst>
                  <a:path w="526" h="281">
                    <a:moveTo>
                      <a:pt x="526" y="212"/>
                    </a:moveTo>
                    <a:lnTo>
                      <a:pt x="0" y="0"/>
                    </a:lnTo>
                    <a:lnTo>
                      <a:pt x="0" y="80"/>
                    </a:lnTo>
                    <a:lnTo>
                      <a:pt x="498" y="281"/>
                    </a:lnTo>
                    <a:lnTo>
                      <a:pt x="526"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604"/>
              <p:cNvSpPr>
                <a:spLocks/>
              </p:cNvSpPr>
              <p:nvPr/>
            </p:nvSpPr>
            <p:spPr bwMode="auto">
              <a:xfrm>
                <a:off x="20708938" y="3697288"/>
                <a:ext cx="636588" cy="368300"/>
              </a:xfrm>
              <a:custGeom>
                <a:avLst/>
                <a:gdLst>
                  <a:gd name="T0" fmla="*/ 401 w 401"/>
                  <a:gd name="T1" fmla="*/ 163 h 232"/>
                  <a:gd name="T2" fmla="*/ 0 w 401"/>
                  <a:gd name="T3" fmla="*/ 0 h 232"/>
                  <a:gd name="T4" fmla="*/ 0 w 401"/>
                  <a:gd name="T5" fmla="*/ 80 h 232"/>
                  <a:gd name="T6" fmla="*/ 375 w 401"/>
                  <a:gd name="T7" fmla="*/ 232 h 232"/>
                  <a:gd name="T8" fmla="*/ 401 w 401"/>
                  <a:gd name="T9" fmla="*/ 163 h 232"/>
                </a:gdLst>
                <a:ahLst/>
                <a:cxnLst>
                  <a:cxn ang="0">
                    <a:pos x="T0" y="T1"/>
                  </a:cxn>
                  <a:cxn ang="0">
                    <a:pos x="T2" y="T3"/>
                  </a:cxn>
                  <a:cxn ang="0">
                    <a:pos x="T4" y="T5"/>
                  </a:cxn>
                  <a:cxn ang="0">
                    <a:pos x="T6" y="T7"/>
                  </a:cxn>
                  <a:cxn ang="0">
                    <a:pos x="T8" y="T9"/>
                  </a:cxn>
                </a:cxnLst>
                <a:rect l="0" t="0" r="r" b="b"/>
                <a:pathLst>
                  <a:path w="401" h="232">
                    <a:moveTo>
                      <a:pt x="401" y="163"/>
                    </a:moveTo>
                    <a:lnTo>
                      <a:pt x="0" y="0"/>
                    </a:lnTo>
                    <a:lnTo>
                      <a:pt x="0" y="80"/>
                    </a:lnTo>
                    <a:lnTo>
                      <a:pt x="375" y="232"/>
                    </a:lnTo>
                    <a:lnTo>
                      <a:pt x="401"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605"/>
              <p:cNvSpPr>
                <a:spLocks/>
              </p:cNvSpPr>
              <p:nvPr/>
            </p:nvSpPr>
            <p:spPr bwMode="auto">
              <a:xfrm>
                <a:off x="20708938" y="3375025"/>
                <a:ext cx="741363" cy="404813"/>
              </a:xfrm>
              <a:custGeom>
                <a:avLst/>
                <a:gdLst>
                  <a:gd name="T0" fmla="*/ 467 w 467"/>
                  <a:gd name="T1" fmla="*/ 186 h 255"/>
                  <a:gd name="T2" fmla="*/ 0 w 467"/>
                  <a:gd name="T3" fmla="*/ 0 h 255"/>
                  <a:gd name="T4" fmla="*/ 0 w 467"/>
                  <a:gd name="T5" fmla="*/ 80 h 255"/>
                  <a:gd name="T6" fmla="*/ 439 w 467"/>
                  <a:gd name="T7" fmla="*/ 255 h 255"/>
                  <a:gd name="T8" fmla="*/ 467 w 467"/>
                  <a:gd name="T9" fmla="*/ 186 h 255"/>
                </a:gdLst>
                <a:ahLst/>
                <a:cxnLst>
                  <a:cxn ang="0">
                    <a:pos x="T0" y="T1"/>
                  </a:cxn>
                  <a:cxn ang="0">
                    <a:pos x="T2" y="T3"/>
                  </a:cxn>
                  <a:cxn ang="0">
                    <a:pos x="T4" y="T5"/>
                  </a:cxn>
                  <a:cxn ang="0">
                    <a:pos x="T6" y="T7"/>
                  </a:cxn>
                  <a:cxn ang="0">
                    <a:pos x="T8" y="T9"/>
                  </a:cxn>
                </a:cxnLst>
                <a:rect l="0" t="0" r="r" b="b"/>
                <a:pathLst>
                  <a:path w="467" h="255">
                    <a:moveTo>
                      <a:pt x="467" y="186"/>
                    </a:moveTo>
                    <a:lnTo>
                      <a:pt x="0" y="0"/>
                    </a:lnTo>
                    <a:lnTo>
                      <a:pt x="0" y="80"/>
                    </a:lnTo>
                    <a:lnTo>
                      <a:pt x="439" y="255"/>
                    </a:lnTo>
                    <a:lnTo>
                      <a:pt x="467"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606"/>
              <p:cNvSpPr>
                <a:spLocks/>
              </p:cNvSpPr>
              <p:nvPr/>
            </p:nvSpPr>
            <p:spPr bwMode="auto">
              <a:xfrm>
                <a:off x="20420013" y="1754188"/>
                <a:ext cx="1814513" cy="2719388"/>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2 w 1143"/>
                  <a:gd name="T17" fmla="*/ 1415 h 1713"/>
                  <a:gd name="T18" fmla="*/ 182 w 1143"/>
                  <a:gd name="T19" fmla="*/ 1531 h 1713"/>
                  <a:gd name="T20" fmla="*/ 621 w 1143"/>
                  <a:gd name="T21" fmla="*/ 1708 h 1713"/>
                  <a:gd name="T22" fmla="*/ 628 w 1143"/>
                  <a:gd name="T23" fmla="*/ 1713 h 1713"/>
                  <a:gd name="T24" fmla="*/ 1143 w 1143"/>
                  <a:gd name="T25" fmla="*/ 435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2" y="1415"/>
                    </a:lnTo>
                    <a:lnTo>
                      <a:pt x="182" y="1531"/>
                    </a:lnTo>
                    <a:lnTo>
                      <a:pt x="621" y="1708"/>
                    </a:lnTo>
                    <a:lnTo>
                      <a:pt x="628" y="1713"/>
                    </a:lnTo>
                    <a:lnTo>
                      <a:pt x="1143" y="435"/>
                    </a:lnTo>
                    <a:lnTo>
                      <a:pt x="1136"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607"/>
              <p:cNvSpPr>
                <a:spLocks noEditPoints="1"/>
              </p:cNvSpPr>
              <p:nvPr/>
            </p:nvSpPr>
            <p:spPr bwMode="auto">
              <a:xfrm>
                <a:off x="18146713" y="1773238"/>
                <a:ext cx="1095375" cy="1841500"/>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16688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0262" y="1135937"/>
            <a:ext cx="5671476" cy="409682"/>
            <a:chOff x="3260262" y="1087143"/>
            <a:chExt cx="5671476" cy="409682"/>
          </a:xfrm>
        </p:grpSpPr>
        <p:sp>
          <p:nvSpPr>
            <p:cNvPr id="5" name="任意多边形 4"/>
            <p:cNvSpPr/>
            <p:nvPr/>
          </p:nvSpPr>
          <p:spPr>
            <a:xfrm>
              <a:off x="56437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6" y="17561"/>
                    <a:pt x="32379" y="17561"/>
                  </a:cubicBezTo>
                  <a:lnTo>
                    <a:pt x="329008" y="17561"/>
                  </a:lnTo>
                  <a:cubicBezTo>
                    <a:pt x="336691" y="17561"/>
                    <a:pt x="342133" y="16391"/>
                    <a:pt x="345335" y="14050"/>
                  </a:cubicBezTo>
                  <a:cubicBezTo>
                    <a:pt x="348537" y="11709"/>
                    <a:pt x="350960" y="7026"/>
                    <a:pt x="352607" y="0"/>
                  </a:cubicBezTo>
                  <a:lnTo>
                    <a:pt x="361387" y="0"/>
                  </a:lnTo>
                  <a:lnTo>
                    <a:pt x="361387" y="70795"/>
                  </a:lnTo>
                  <a:lnTo>
                    <a:pt x="352607" y="70795"/>
                  </a:lnTo>
                  <a:cubicBezTo>
                    <a:pt x="350960" y="63732"/>
                    <a:pt x="348537" y="59040"/>
                    <a:pt x="345335" y="56717"/>
                  </a:cubicBezTo>
                  <a:cubicBezTo>
                    <a:pt x="342133" y="54395"/>
                    <a:pt x="336691" y="53234"/>
                    <a:pt x="329008" y="53234"/>
                  </a:cubicBezTo>
                  <a:lnTo>
                    <a:pt x="202234" y="53234"/>
                  </a:lnTo>
                  <a:lnTo>
                    <a:pt x="202234" y="359741"/>
                  </a:lnTo>
                  <a:cubicBezTo>
                    <a:pt x="202234" y="367241"/>
                    <a:pt x="203423" y="372592"/>
                    <a:pt x="205801" y="375793"/>
                  </a:cubicBezTo>
                  <a:cubicBezTo>
                    <a:pt x="208180" y="378994"/>
                    <a:pt x="212845" y="381510"/>
                    <a:pt x="219796" y="383339"/>
                  </a:cubicBezTo>
                  <a:lnTo>
                    <a:pt x="219796" y="392120"/>
                  </a:lnTo>
                  <a:lnTo>
                    <a:pt x="141591" y="392120"/>
                  </a:lnTo>
                  <a:lnTo>
                    <a:pt x="141591" y="383339"/>
                  </a:lnTo>
                  <a:cubicBezTo>
                    <a:pt x="148543" y="381510"/>
                    <a:pt x="153207" y="379040"/>
                    <a:pt x="155586" y="375930"/>
                  </a:cubicBezTo>
                  <a:cubicBezTo>
                    <a:pt x="157964" y="372820"/>
                    <a:pt x="159153" y="367424"/>
                    <a:pt x="159153" y="359741"/>
                  </a:cubicBezTo>
                  <a:lnTo>
                    <a:pt x="159153" y="53234"/>
                  </a:lnTo>
                  <a:lnTo>
                    <a:pt x="32379" y="53234"/>
                  </a:lnTo>
                  <a:cubicBezTo>
                    <a:pt x="24696"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374740" y="1087143"/>
              <a:ext cx="333124" cy="409682"/>
            </a:xfrm>
            <a:custGeom>
              <a:avLst/>
              <a:gdLst/>
              <a:ahLst/>
              <a:cxnLst/>
              <a:rect l="l" t="t" r="r" b="b"/>
              <a:pathLst>
                <a:path w="333124" h="409682">
                  <a:moveTo>
                    <a:pt x="320776" y="0"/>
                  </a:moveTo>
                  <a:lnTo>
                    <a:pt x="329557" y="0"/>
                  </a:lnTo>
                  <a:lnTo>
                    <a:pt x="329557" y="70795"/>
                  </a:lnTo>
                  <a:lnTo>
                    <a:pt x="320776" y="70795"/>
                  </a:lnTo>
                  <a:cubicBezTo>
                    <a:pt x="319130" y="63918"/>
                    <a:pt x="316706" y="59272"/>
                    <a:pt x="313504" y="56857"/>
                  </a:cubicBezTo>
                  <a:cubicBezTo>
                    <a:pt x="310303" y="54441"/>
                    <a:pt x="304861" y="53234"/>
                    <a:pt x="297178" y="53234"/>
                  </a:cubicBezTo>
                  <a:lnTo>
                    <a:pt x="60643" y="53234"/>
                  </a:lnTo>
                  <a:lnTo>
                    <a:pt x="60643" y="181654"/>
                  </a:lnTo>
                  <a:lnTo>
                    <a:pt x="215680" y="181654"/>
                  </a:lnTo>
                  <a:cubicBezTo>
                    <a:pt x="223364" y="181654"/>
                    <a:pt x="228806" y="180465"/>
                    <a:pt x="232007" y="178087"/>
                  </a:cubicBezTo>
                  <a:cubicBezTo>
                    <a:pt x="235208" y="175708"/>
                    <a:pt x="237632" y="171044"/>
                    <a:pt x="239279" y="164092"/>
                  </a:cubicBezTo>
                  <a:lnTo>
                    <a:pt x="248060" y="164092"/>
                  </a:lnTo>
                  <a:lnTo>
                    <a:pt x="248060" y="234888"/>
                  </a:lnTo>
                  <a:lnTo>
                    <a:pt x="239279" y="234888"/>
                  </a:lnTo>
                  <a:cubicBezTo>
                    <a:pt x="237632" y="227936"/>
                    <a:pt x="235208" y="223271"/>
                    <a:pt x="232007" y="220893"/>
                  </a:cubicBezTo>
                  <a:cubicBezTo>
                    <a:pt x="228806" y="218515"/>
                    <a:pt x="223364" y="217326"/>
                    <a:pt x="215680" y="217326"/>
                  </a:cubicBezTo>
                  <a:lnTo>
                    <a:pt x="60643" y="217326"/>
                  </a:lnTo>
                  <a:lnTo>
                    <a:pt x="60643" y="356448"/>
                  </a:lnTo>
                  <a:lnTo>
                    <a:pt x="300745" y="356448"/>
                  </a:lnTo>
                  <a:cubicBezTo>
                    <a:pt x="308428" y="356448"/>
                    <a:pt x="313870" y="355259"/>
                    <a:pt x="317072" y="352881"/>
                  </a:cubicBezTo>
                  <a:cubicBezTo>
                    <a:pt x="320273" y="350502"/>
                    <a:pt x="322697" y="345838"/>
                    <a:pt x="324343" y="338886"/>
                  </a:cubicBezTo>
                  <a:lnTo>
                    <a:pt x="333124" y="338886"/>
                  </a:lnTo>
                  <a:lnTo>
                    <a:pt x="333124" y="409682"/>
                  </a:lnTo>
                  <a:lnTo>
                    <a:pt x="324343" y="409682"/>
                  </a:lnTo>
                  <a:cubicBezTo>
                    <a:pt x="322517" y="402730"/>
                    <a:pt x="320004" y="398065"/>
                    <a:pt x="316804" y="395687"/>
                  </a:cubicBezTo>
                  <a:cubicBezTo>
                    <a:pt x="313604" y="393309"/>
                    <a:pt x="308166" y="392120"/>
                    <a:pt x="300492" y="392120"/>
                  </a:cubicBezTo>
                  <a:lnTo>
                    <a:pt x="0" y="392120"/>
                  </a:lnTo>
                  <a:lnTo>
                    <a:pt x="0" y="383339"/>
                  </a:lnTo>
                  <a:cubicBezTo>
                    <a:pt x="7135" y="381510"/>
                    <a:pt x="11845" y="379040"/>
                    <a:pt x="14132" y="375930"/>
                  </a:cubicBezTo>
                  <a:cubicBezTo>
                    <a:pt x="16419" y="372820"/>
                    <a:pt x="17562" y="367424"/>
                    <a:pt x="17562" y="359741"/>
                  </a:cubicBezTo>
                  <a:lnTo>
                    <a:pt x="17562" y="49941"/>
                  </a:lnTo>
                  <a:cubicBezTo>
                    <a:pt x="17562" y="42258"/>
                    <a:pt x="16373" y="36861"/>
                    <a:pt x="13995" y="33751"/>
                  </a:cubicBezTo>
                  <a:cubicBezTo>
                    <a:pt x="11617" y="30641"/>
                    <a:pt x="6952" y="28172"/>
                    <a:pt x="0" y="26342"/>
                  </a:cubicBezTo>
                  <a:lnTo>
                    <a:pt x="0" y="17561"/>
                  </a:lnTo>
                  <a:lnTo>
                    <a:pt x="297178" y="17561"/>
                  </a:lnTo>
                  <a:cubicBezTo>
                    <a:pt x="304861" y="17561"/>
                    <a:pt x="310257" y="16391"/>
                    <a:pt x="313367" y="14050"/>
                  </a:cubicBezTo>
                  <a:cubicBezTo>
                    <a:pt x="316477" y="11709"/>
                    <a:pt x="318947" y="7026"/>
                    <a:pt x="3207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8535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7" y="17561"/>
                    <a:pt x="32379" y="17561"/>
                  </a:cubicBezTo>
                  <a:lnTo>
                    <a:pt x="329007" y="17561"/>
                  </a:lnTo>
                  <a:cubicBezTo>
                    <a:pt x="336691" y="17561"/>
                    <a:pt x="342133" y="16391"/>
                    <a:pt x="345335" y="14050"/>
                  </a:cubicBezTo>
                  <a:cubicBezTo>
                    <a:pt x="348535" y="11709"/>
                    <a:pt x="350960" y="7026"/>
                    <a:pt x="352606" y="0"/>
                  </a:cubicBezTo>
                  <a:lnTo>
                    <a:pt x="361387" y="0"/>
                  </a:lnTo>
                  <a:lnTo>
                    <a:pt x="361387" y="70795"/>
                  </a:lnTo>
                  <a:lnTo>
                    <a:pt x="352606" y="70795"/>
                  </a:lnTo>
                  <a:cubicBezTo>
                    <a:pt x="350960" y="63732"/>
                    <a:pt x="348535" y="59040"/>
                    <a:pt x="345335" y="56717"/>
                  </a:cubicBezTo>
                  <a:cubicBezTo>
                    <a:pt x="342133" y="54395"/>
                    <a:pt x="336691" y="53234"/>
                    <a:pt x="329007" y="53234"/>
                  </a:cubicBezTo>
                  <a:lnTo>
                    <a:pt x="202234" y="53234"/>
                  </a:lnTo>
                  <a:lnTo>
                    <a:pt x="202234" y="359741"/>
                  </a:lnTo>
                  <a:cubicBezTo>
                    <a:pt x="202234" y="367241"/>
                    <a:pt x="203423" y="372592"/>
                    <a:pt x="205801" y="375793"/>
                  </a:cubicBezTo>
                  <a:cubicBezTo>
                    <a:pt x="208179" y="378994"/>
                    <a:pt x="212845" y="381510"/>
                    <a:pt x="219795" y="383339"/>
                  </a:cubicBezTo>
                  <a:lnTo>
                    <a:pt x="219795" y="392120"/>
                  </a:lnTo>
                  <a:lnTo>
                    <a:pt x="141591" y="392120"/>
                  </a:lnTo>
                  <a:lnTo>
                    <a:pt x="141591" y="383339"/>
                  </a:lnTo>
                  <a:cubicBezTo>
                    <a:pt x="148543" y="381510"/>
                    <a:pt x="153208" y="379040"/>
                    <a:pt x="155586" y="375930"/>
                  </a:cubicBezTo>
                  <a:cubicBezTo>
                    <a:pt x="157965" y="372820"/>
                    <a:pt x="159153" y="367424"/>
                    <a:pt x="159153" y="359741"/>
                  </a:cubicBezTo>
                  <a:lnTo>
                    <a:pt x="159153" y="53234"/>
                  </a:lnTo>
                  <a:lnTo>
                    <a:pt x="32379" y="53234"/>
                  </a:lnTo>
                  <a:cubicBezTo>
                    <a:pt x="24697"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3260262" y="1098119"/>
              <a:ext cx="414347" cy="387730"/>
            </a:xfrm>
            <a:custGeom>
              <a:avLst/>
              <a:gdLst/>
              <a:ahLst/>
              <a:cxnLst/>
              <a:rect l="l" t="t" r="r" b="b"/>
              <a:pathLst>
                <a:path w="414347" h="387730">
                  <a:moveTo>
                    <a:pt x="221442" y="0"/>
                  </a:moveTo>
                  <a:cubicBezTo>
                    <a:pt x="275042" y="0"/>
                    <a:pt x="326904" y="14177"/>
                    <a:pt x="377028" y="42532"/>
                  </a:cubicBezTo>
                  <a:cubicBezTo>
                    <a:pt x="380321" y="44361"/>
                    <a:pt x="382608" y="45276"/>
                    <a:pt x="383888" y="45276"/>
                  </a:cubicBezTo>
                  <a:cubicBezTo>
                    <a:pt x="386266" y="45276"/>
                    <a:pt x="390565" y="41800"/>
                    <a:pt x="396785" y="34849"/>
                  </a:cubicBezTo>
                  <a:lnTo>
                    <a:pt x="404194" y="38965"/>
                  </a:lnTo>
                  <a:lnTo>
                    <a:pt x="363582" y="106742"/>
                  </a:lnTo>
                  <a:lnTo>
                    <a:pt x="356174" y="102352"/>
                  </a:lnTo>
                  <a:cubicBezTo>
                    <a:pt x="357820" y="96864"/>
                    <a:pt x="358643" y="92565"/>
                    <a:pt x="358643" y="89455"/>
                  </a:cubicBezTo>
                  <a:cubicBezTo>
                    <a:pt x="358643" y="81955"/>
                    <a:pt x="346935" y="72533"/>
                    <a:pt x="323520" y="61191"/>
                  </a:cubicBezTo>
                  <a:cubicBezTo>
                    <a:pt x="291323" y="45459"/>
                    <a:pt x="256200" y="37593"/>
                    <a:pt x="218149" y="37593"/>
                  </a:cubicBezTo>
                  <a:cubicBezTo>
                    <a:pt x="166928" y="37593"/>
                    <a:pt x="125402" y="51757"/>
                    <a:pt x="93571" y="80087"/>
                  </a:cubicBezTo>
                  <a:cubicBezTo>
                    <a:pt x="61192" y="108965"/>
                    <a:pt x="45002" y="146342"/>
                    <a:pt x="45002" y="192218"/>
                  </a:cubicBezTo>
                  <a:cubicBezTo>
                    <a:pt x="45002" y="237912"/>
                    <a:pt x="61832" y="275838"/>
                    <a:pt x="95492" y="305997"/>
                  </a:cubicBezTo>
                  <a:cubicBezTo>
                    <a:pt x="128054" y="335423"/>
                    <a:pt x="168208" y="350137"/>
                    <a:pt x="215954" y="350137"/>
                  </a:cubicBezTo>
                  <a:cubicBezTo>
                    <a:pt x="262602" y="350137"/>
                    <a:pt x="303763" y="336554"/>
                    <a:pt x="339435" y="309388"/>
                  </a:cubicBezTo>
                  <a:cubicBezTo>
                    <a:pt x="355533" y="297131"/>
                    <a:pt x="363582" y="288442"/>
                    <a:pt x="363582" y="283320"/>
                  </a:cubicBezTo>
                  <a:cubicBezTo>
                    <a:pt x="363582" y="280759"/>
                    <a:pt x="362027" y="276551"/>
                    <a:pt x="358918" y="270697"/>
                  </a:cubicBezTo>
                  <a:lnTo>
                    <a:pt x="365503" y="265484"/>
                  </a:lnTo>
                  <a:lnTo>
                    <a:pt x="414347" y="324754"/>
                  </a:lnTo>
                  <a:lnTo>
                    <a:pt x="407487" y="330255"/>
                  </a:lnTo>
                  <a:cubicBezTo>
                    <a:pt x="402365" y="325673"/>
                    <a:pt x="398157" y="323382"/>
                    <a:pt x="394864" y="323382"/>
                  </a:cubicBezTo>
                  <a:cubicBezTo>
                    <a:pt x="392852" y="323382"/>
                    <a:pt x="389376" y="325306"/>
                    <a:pt x="384437" y="329153"/>
                  </a:cubicBezTo>
                  <a:cubicBezTo>
                    <a:pt x="367607" y="341805"/>
                    <a:pt x="353658" y="351293"/>
                    <a:pt x="342591" y="357618"/>
                  </a:cubicBezTo>
                  <a:cubicBezTo>
                    <a:pt x="331523" y="363944"/>
                    <a:pt x="319404" y="369306"/>
                    <a:pt x="306232" y="373705"/>
                  </a:cubicBezTo>
                  <a:cubicBezTo>
                    <a:pt x="278975" y="383055"/>
                    <a:pt x="248974" y="387730"/>
                    <a:pt x="216229" y="387730"/>
                  </a:cubicBezTo>
                  <a:cubicBezTo>
                    <a:pt x="153116" y="387730"/>
                    <a:pt x="101803" y="370168"/>
                    <a:pt x="62289" y="335045"/>
                  </a:cubicBezTo>
                  <a:cubicBezTo>
                    <a:pt x="20763" y="298275"/>
                    <a:pt x="0" y="251352"/>
                    <a:pt x="0" y="194276"/>
                  </a:cubicBezTo>
                  <a:cubicBezTo>
                    <a:pt x="0" y="149274"/>
                    <a:pt x="12988" y="110309"/>
                    <a:pt x="38965" y="77381"/>
                  </a:cubicBezTo>
                  <a:cubicBezTo>
                    <a:pt x="79576" y="25794"/>
                    <a:pt x="140402" y="0"/>
                    <a:pt x="2214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041311" y="1098119"/>
              <a:ext cx="448098" cy="387730"/>
            </a:xfrm>
            <a:custGeom>
              <a:avLst/>
              <a:gdLst/>
              <a:ahLst/>
              <a:cxnLst/>
              <a:rect l="l" t="t" r="r" b="b"/>
              <a:pathLst>
                <a:path w="448098" h="387730">
                  <a:moveTo>
                    <a:pt x="223363" y="0"/>
                  </a:moveTo>
                  <a:cubicBezTo>
                    <a:pt x="289402" y="0"/>
                    <a:pt x="342636" y="17287"/>
                    <a:pt x="383065" y="51862"/>
                  </a:cubicBezTo>
                  <a:cubicBezTo>
                    <a:pt x="405749" y="71070"/>
                    <a:pt x="422762" y="94577"/>
                    <a:pt x="434104" y="122383"/>
                  </a:cubicBezTo>
                  <a:cubicBezTo>
                    <a:pt x="443433" y="145250"/>
                    <a:pt x="448098" y="169855"/>
                    <a:pt x="448098" y="196197"/>
                  </a:cubicBezTo>
                  <a:cubicBezTo>
                    <a:pt x="448098" y="231869"/>
                    <a:pt x="437945" y="265255"/>
                    <a:pt x="417640" y="296354"/>
                  </a:cubicBezTo>
                  <a:cubicBezTo>
                    <a:pt x="395322" y="330746"/>
                    <a:pt x="364314" y="355533"/>
                    <a:pt x="324617" y="370717"/>
                  </a:cubicBezTo>
                  <a:cubicBezTo>
                    <a:pt x="294982" y="382059"/>
                    <a:pt x="261413" y="387730"/>
                    <a:pt x="223912" y="387730"/>
                  </a:cubicBezTo>
                  <a:cubicBezTo>
                    <a:pt x="158238" y="387730"/>
                    <a:pt x="105279" y="370442"/>
                    <a:pt x="65033" y="335868"/>
                  </a:cubicBezTo>
                  <a:cubicBezTo>
                    <a:pt x="42532" y="316477"/>
                    <a:pt x="25519" y="292970"/>
                    <a:pt x="13994" y="265346"/>
                  </a:cubicBezTo>
                  <a:cubicBezTo>
                    <a:pt x="4665" y="242663"/>
                    <a:pt x="0" y="218790"/>
                    <a:pt x="0" y="193728"/>
                  </a:cubicBezTo>
                  <a:cubicBezTo>
                    <a:pt x="0" y="156592"/>
                    <a:pt x="10061" y="122383"/>
                    <a:pt x="30184" y="91101"/>
                  </a:cubicBezTo>
                  <a:cubicBezTo>
                    <a:pt x="52136" y="57258"/>
                    <a:pt x="83235" y="32562"/>
                    <a:pt x="123481" y="17013"/>
                  </a:cubicBezTo>
                  <a:cubicBezTo>
                    <a:pt x="151653" y="6220"/>
                    <a:pt x="184947" y="549"/>
                    <a:pt x="223363" y="0"/>
                  </a:cubicBezTo>
                  <a:close/>
                  <a:moveTo>
                    <a:pt x="223363" y="37593"/>
                  </a:moveTo>
                  <a:cubicBezTo>
                    <a:pt x="167202" y="37593"/>
                    <a:pt x="122749" y="53325"/>
                    <a:pt x="90004" y="84790"/>
                  </a:cubicBezTo>
                  <a:cubicBezTo>
                    <a:pt x="60002" y="113694"/>
                    <a:pt x="45002" y="150006"/>
                    <a:pt x="45002" y="193728"/>
                  </a:cubicBezTo>
                  <a:cubicBezTo>
                    <a:pt x="45002" y="237632"/>
                    <a:pt x="60002" y="274036"/>
                    <a:pt x="90004" y="302940"/>
                  </a:cubicBezTo>
                  <a:cubicBezTo>
                    <a:pt x="122566" y="334404"/>
                    <a:pt x="167202" y="350137"/>
                    <a:pt x="223912" y="350137"/>
                  </a:cubicBezTo>
                  <a:cubicBezTo>
                    <a:pt x="280805" y="350137"/>
                    <a:pt x="325623" y="334404"/>
                    <a:pt x="358369" y="302940"/>
                  </a:cubicBezTo>
                  <a:cubicBezTo>
                    <a:pt x="388187" y="274036"/>
                    <a:pt x="403096" y="238364"/>
                    <a:pt x="403096" y="195923"/>
                  </a:cubicBezTo>
                  <a:cubicBezTo>
                    <a:pt x="403096" y="150006"/>
                    <a:pt x="388187" y="112962"/>
                    <a:pt x="358369" y="84790"/>
                  </a:cubicBezTo>
                  <a:cubicBezTo>
                    <a:pt x="340441" y="67960"/>
                    <a:pt x="321233" y="56161"/>
                    <a:pt x="300744" y="49392"/>
                  </a:cubicBezTo>
                  <a:cubicBezTo>
                    <a:pt x="278060" y="41709"/>
                    <a:pt x="252267" y="37776"/>
                    <a:pt x="223363" y="37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556356" y="1098119"/>
              <a:ext cx="375382" cy="387730"/>
            </a:xfrm>
            <a:custGeom>
              <a:avLst/>
              <a:gdLst/>
              <a:ahLst/>
              <a:cxnLst/>
              <a:rect l="l" t="t" r="r" b="b"/>
              <a:pathLst>
                <a:path w="375382" h="387730">
                  <a:moveTo>
                    <a:pt x="195100" y="0"/>
                  </a:moveTo>
                  <a:cubicBezTo>
                    <a:pt x="220162" y="0"/>
                    <a:pt x="243440" y="2487"/>
                    <a:pt x="264934" y="7462"/>
                  </a:cubicBezTo>
                  <a:cubicBezTo>
                    <a:pt x="286430" y="12437"/>
                    <a:pt x="310714" y="21006"/>
                    <a:pt x="337788" y="33168"/>
                  </a:cubicBezTo>
                  <a:cubicBezTo>
                    <a:pt x="343825" y="35749"/>
                    <a:pt x="347576" y="37040"/>
                    <a:pt x="349039" y="37040"/>
                  </a:cubicBezTo>
                  <a:cubicBezTo>
                    <a:pt x="352332" y="37040"/>
                    <a:pt x="356814" y="33354"/>
                    <a:pt x="362484" y="25982"/>
                  </a:cubicBezTo>
                  <a:lnTo>
                    <a:pt x="370168" y="29854"/>
                  </a:lnTo>
                  <a:lnTo>
                    <a:pt x="330928" y="100705"/>
                  </a:lnTo>
                  <a:lnTo>
                    <a:pt x="323245" y="96589"/>
                  </a:lnTo>
                  <a:cubicBezTo>
                    <a:pt x="326355" y="88357"/>
                    <a:pt x="327910" y="83235"/>
                    <a:pt x="327910" y="81223"/>
                  </a:cubicBezTo>
                  <a:cubicBezTo>
                    <a:pt x="327910" y="75735"/>
                    <a:pt x="321141" y="69789"/>
                    <a:pt x="307604" y="63387"/>
                  </a:cubicBezTo>
                  <a:cubicBezTo>
                    <a:pt x="270834" y="46191"/>
                    <a:pt x="231870" y="37593"/>
                    <a:pt x="190709" y="37593"/>
                  </a:cubicBezTo>
                  <a:cubicBezTo>
                    <a:pt x="156866" y="37593"/>
                    <a:pt x="127414" y="43891"/>
                    <a:pt x="102352" y="56488"/>
                  </a:cubicBezTo>
                  <a:cubicBezTo>
                    <a:pt x="90278" y="62694"/>
                    <a:pt x="80720" y="70725"/>
                    <a:pt x="73676" y="80584"/>
                  </a:cubicBezTo>
                  <a:cubicBezTo>
                    <a:pt x="66634" y="90442"/>
                    <a:pt x="63112" y="100848"/>
                    <a:pt x="63112" y="111801"/>
                  </a:cubicBezTo>
                  <a:cubicBezTo>
                    <a:pt x="63112" y="120928"/>
                    <a:pt x="65856" y="129553"/>
                    <a:pt x="71344" y="137677"/>
                  </a:cubicBezTo>
                  <a:cubicBezTo>
                    <a:pt x="76832" y="145800"/>
                    <a:pt x="84058" y="151871"/>
                    <a:pt x="93022" y="155890"/>
                  </a:cubicBezTo>
                  <a:cubicBezTo>
                    <a:pt x="102900" y="160452"/>
                    <a:pt x="114562" y="163601"/>
                    <a:pt x="128008" y="165336"/>
                  </a:cubicBezTo>
                  <a:cubicBezTo>
                    <a:pt x="141454" y="167071"/>
                    <a:pt x="163360" y="168394"/>
                    <a:pt x="193728" y="169306"/>
                  </a:cubicBezTo>
                  <a:cubicBezTo>
                    <a:pt x="235802" y="170586"/>
                    <a:pt x="265895" y="172553"/>
                    <a:pt x="284006" y="175205"/>
                  </a:cubicBezTo>
                  <a:cubicBezTo>
                    <a:pt x="302116" y="177858"/>
                    <a:pt x="317025" y="182477"/>
                    <a:pt x="328733" y="189063"/>
                  </a:cubicBezTo>
                  <a:cubicBezTo>
                    <a:pt x="359832" y="206442"/>
                    <a:pt x="375382" y="232876"/>
                    <a:pt x="375382" y="268365"/>
                  </a:cubicBezTo>
                  <a:cubicBezTo>
                    <a:pt x="375382" y="302208"/>
                    <a:pt x="361296" y="329922"/>
                    <a:pt x="333124" y="351509"/>
                  </a:cubicBezTo>
                  <a:cubicBezTo>
                    <a:pt x="301842" y="375656"/>
                    <a:pt x="258760" y="387730"/>
                    <a:pt x="203880" y="387730"/>
                  </a:cubicBezTo>
                  <a:cubicBezTo>
                    <a:pt x="172233" y="387730"/>
                    <a:pt x="144610" y="384528"/>
                    <a:pt x="121011" y="378126"/>
                  </a:cubicBezTo>
                  <a:cubicBezTo>
                    <a:pt x="97412" y="371723"/>
                    <a:pt x="69240" y="359924"/>
                    <a:pt x="36495" y="342728"/>
                  </a:cubicBezTo>
                  <a:cubicBezTo>
                    <a:pt x="27348" y="338520"/>
                    <a:pt x="21952" y="336417"/>
                    <a:pt x="20306" y="336417"/>
                  </a:cubicBezTo>
                  <a:cubicBezTo>
                    <a:pt x="17562" y="336417"/>
                    <a:pt x="13262" y="339709"/>
                    <a:pt x="7408" y="346295"/>
                  </a:cubicBezTo>
                  <a:lnTo>
                    <a:pt x="0" y="341630"/>
                  </a:lnTo>
                  <a:lnTo>
                    <a:pt x="41160" y="272755"/>
                  </a:lnTo>
                  <a:lnTo>
                    <a:pt x="48843" y="277146"/>
                  </a:lnTo>
                  <a:cubicBezTo>
                    <a:pt x="45368" y="284463"/>
                    <a:pt x="43630" y="289402"/>
                    <a:pt x="43630" y="291963"/>
                  </a:cubicBezTo>
                  <a:cubicBezTo>
                    <a:pt x="43630" y="297817"/>
                    <a:pt x="55338" y="306873"/>
                    <a:pt x="78753" y="319129"/>
                  </a:cubicBezTo>
                  <a:cubicBezTo>
                    <a:pt x="99790" y="330105"/>
                    <a:pt x="120050" y="338017"/>
                    <a:pt x="139533" y="342865"/>
                  </a:cubicBezTo>
                  <a:cubicBezTo>
                    <a:pt x="159016" y="347713"/>
                    <a:pt x="180190" y="350137"/>
                    <a:pt x="203057" y="350137"/>
                  </a:cubicBezTo>
                  <a:cubicBezTo>
                    <a:pt x="249340" y="350137"/>
                    <a:pt x="284463" y="339984"/>
                    <a:pt x="308428" y="319678"/>
                  </a:cubicBezTo>
                  <a:cubicBezTo>
                    <a:pt x="324342" y="306141"/>
                    <a:pt x="332300" y="290043"/>
                    <a:pt x="332300" y="271383"/>
                  </a:cubicBezTo>
                  <a:cubicBezTo>
                    <a:pt x="332300" y="246870"/>
                    <a:pt x="318672" y="229949"/>
                    <a:pt x="291414" y="220619"/>
                  </a:cubicBezTo>
                  <a:cubicBezTo>
                    <a:pt x="282634" y="217509"/>
                    <a:pt x="273532" y="215543"/>
                    <a:pt x="264112" y="214719"/>
                  </a:cubicBezTo>
                  <a:cubicBezTo>
                    <a:pt x="254690" y="213896"/>
                    <a:pt x="227936" y="212661"/>
                    <a:pt x="183849" y="211015"/>
                  </a:cubicBezTo>
                  <a:cubicBezTo>
                    <a:pt x="152384" y="209734"/>
                    <a:pt x="127734" y="207356"/>
                    <a:pt x="109898" y="203880"/>
                  </a:cubicBezTo>
                  <a:cubicBezTo>
                    <a:pt x="92062" y="200405"/>
                    <a:pt x="76192" y="194734"/>
                    <a:pt x="62289" y="186868"/>
                  </a:cubicBezTo>
                  <a:cubicBezTo>
                    <a:pt x="49301" y="179550"/>
                    <a:pt x="39010" y="169306"/>
                    <a:pt x="31418" y="156135"/>
                  </a:cubicBezTo>
                  <a:cubicBezTo>
                    <a:pt x="23827" y="142963"/>
                    <a:pt x="20031" y="128603"/>
                    <a:pt x="20031" y="113053"/>
                  </a:cubicBezTo>
                  <a:cubicBezTo>
                    <a:pt x="20031" y="86528"/>
                    <a:pt x="29910" y="63753"/>
                    <a:pt x="49666" y="44727"/>
                  </a:cubicBezTo>
                  <a:cubicBezTo>
                    <a:pt x="64301" y="30824"/>
                    <a:pt x="84516" y="19894"/>
                    <a:pt x="110310" y="11936"/>
                  </a:cubicBezTo>
                  <a:cubicBezTo>
                    <a:pt x="136103" y="3979"/>
                    <a:pt x="164366" y="0"/>
                    <a:pt x="19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879317" y="1104705"/>
              <a:ext cx="390199" cy="374559"/>
            </a:xfrm>
            <a:custGeom>
              <a:avLst/>
              <a:gdLst/>
              <a:ahLst/>
              <a:cxnLst/>
              <a:rect l="l" t="t" r="r" b="b"/>
              <a:pathLst>
                <a:path w="390199" h="374559">
                  <a:moveTo>
                    <a:pt x="0" y="0"/>
                  </a:moveTo>
                  <a:lnTo>
                    <a:pt x="107617" y="0"/>
                  </a:lnTo>
                  <a:lnTo>
                    <a:pt x="107617" y="8781"/>
                  </a:lnTo>
                  <a:cubicBezTo>
                    <a:pt x="99016" y="11708"/>
                    <a:pt x="94716" y="15824"/>
                    <a:pt x="94716" y="21129"/>
                  </a:cubicBezTo>
                  <a:cubicBezTo>
                    <a:pt x="94716" y="24788"/>
                    <a:pt x="99016" y="31648"/>
                    <a:pt x="107617" y="41710"/>
                  </a:cubicBezTo>
                  <a:lnTo>
                    <a:pt x="333398" y="305684"/>
                  </a:lnTo>
                  <a:lnTo>
                    <a:pt x="333398" y="32380"/>
                  </a:lnTo>
                  <a:cubicBezTo>
                    <a:pt x="333398" y="24697"/>
                    <a:pt x="332209" y="19254"/>
                    <a:pt x="329831" y="16053"/>
                  </a:cubicBezTo>
                  <a:cubicBezTo>
                    <a:pt x="327453" y="12852"/>
                    <a:pt x="322788" y="10428"/>
                    <a:pt x="315836" y="8781"/>
                  </a:cubicBezTo>
                  <a:lnTo>
                    <a:pt x="315836" y="0"/>
                  </a:lnTo>
                  <a:lnTo>
                    <a:pt x="390199" y="0"/>
                  </a:lnTo>
                  <a:lnTo>
                    <a:pt x="390199" y="8781"/>
                  </a:lnTo>
                  <a:cubicBezTo>
                    <a:pt x="383247" y="10428"/>
                    <a:pt x="378583" y="12852"/>
                    <a:pt x="376204" y="16053"/>
                  </a:cubicBezTo>
                  <a:cubicBezTo>
                    <a:pt x="373826" y="19254"/>
                    <a:pt x="372637" y="24697"/>
                    <a:pt x="372637" y="32380"/>
                  </a:cubicBezTo>
                  <a:lnTo>
                    <a:pt x="372637" y="342180"/>
                  </a:lnTo>
                  <a:cubicBezTo>
                    <a:pt x="372637" y="349863"/>
                    <a:pt x="373826" y="355259"/>
                    <a:pt x="376204" y="358369"/>
                  </a:cubicBezTo>
                  <a:cubicBezTo>
                    <a:pt x="378583" y="361479"/>
                    <a:pt x="383247" y="363949"/>
                    <a:pt x="390199" y="365778"/>
                  </a:cubicBezTo>
                  <a:lnTo>
                    <a:pt x="390199" y="374559"/>
                  </a:lnTo>
                  <a:lnTo>
                    <a:pt x="303733" y="374559"/>
                  </a:lnTo>
                  <a:lnTo>
                    <a:pt x="303733" y="365778"/>
                  </a:lnTo>
                  <a:cubicBezTo>
                    <a:pt x="312150" y="363583"/>
                    <a:pt x="316359" y="359833"/>
                    <a:pt x="316359" y="354528"/>
                  </a:cubicBezTo>
                  <a:cubicBezTo>
                    <a:pt x="316359" y="350503"/>
                    <a:pt x="312516" y="343918"/>
                    <a:pt x="304830" y="334771"/>
                  </a:cubicBezTo>
                  <a:lnTo>
                    <a:pt x="56801" y="47472"/>
                  </a:lnTo>
                  <a:lnTo>
                    <a:pt x="56801" y="342180"/>
                  </a:lnTo>
                  <a:cubicBezTo>
                    <a:pt x="56801" y="349680"/>
                    <a:pt x="57990" y="355031"/>
                    <a:pt x="60368" y="358232"/>
                  </a:cubicBezTo>
                  <a:cubicBezTo>
                    <a:pt x="62746" y="361433"/>
                    <a:pt x="67411" y="363949"/>
                    <a:pt x="74362" y="365778"/>
                  </a:cubicBezTo>
                  <a:lnTo>
                    <a:pt x="74362" y="374559"/>
                  </a:lnTo>
                  <a:lnTo>
                    <a:pt x="0" y="374559"/>
                  </a:lnTo>
                  <a:lnTo>
                    <a:pt x="0" y="365778"/>
                  </a:lnTo>
                  <a:cubicBezTo>
                    <a:pt x="7134" y="363949"/>
                    <a:pt x="11845" y="361479"/>
                    <a:pt x="14131" y="358369"/>
                  </a:cubicBezTo>
                  <a:cubicBezTo>
                    <a:pt x="16418" y="355259"/>
                    <a:pt x="17561" y="349863"/>
                    <a:pt x="17561" y="342180"/>
                  </a:cubicBezTo>
                  <a:lnTo>
                    <a:pt x="17561" y="32380"/>
                  </a:lnTo>
                  <a:cubicBezTo>
                    <a:pt x="17561" y="24697"/>
                    <a:pt x="16372" y="19254"/>
                    <a:pt x="13994" y="16053"/>
                  </a:cubicBezTo>
                  <a:cubicBezTo>
                    <a:pt x="11616" y="12852"/>
                    <a:pt x="6951"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089115" y="1104705"/>
              <a:ext cx="390200" cy="374559"/>
            </a:xfrm>
            <a:custGeom>
              <a:avLst/>
              <a:gdLst/>
              <a:ahLst/>
              <a:cxnLst/>
              <a:rect l="l" t="t" r="r" b="b"/>
              <a:pathLst>
                <a:path w="390200" h="374559">
                  <a:moveTo>
                    <a:pt x="0" y="0"/>
                  </a:moveTo>
                  <a:lnTo>
                    <a:pt x="107617" y="0"/>
                  </a:lnTo>
                  <a:lnTo>
                    <a:pt x="107617" y="8781"/>
                  </a:lnTo>
                  <a:cubicBezTo>
                    <a:pt x="99017" y="11708"/>
                    <a:pt x="94716" y="15824"/>
                    <a:pt x="94716" y="21129"/>
                  </a:cubicBezTo>
                  <a:cubicBezTo>
                    <a:pt x="94716" y="24788"/>
                    <a:pt x="99017" y="31648"/>
                    <a:pt x="107617" y="41710"/>
                  </a:cubicBezTo>
                  <a:lnTo>
                    <a:pt x="333399" y="305684"/>
                  </a:lnTo>
                  <a:lnTo>
                    <a:pt x="333399" y="32380"/>
                  </a:lnTo>
                  <a:cubicBezTo>
                    <a:pt x="333399" y="24697"/>
                    <a:pt x="332209" y="19254"/>
                    <a:pt x="329831" y="16053"/>
                  </a:cubicBezTo>
                  <a:cubicBezTo>
                    <a:pt x="327453" y="12852"/>
                    <a:pt x="322789" y="10428"/>
                    <a:pt x="315837" y="8781"/>
                  </a:cubicBezTo>
                  <a:lnTo>
                    <a:pt x="315837" y="0"/>
                  </a:lnTo>
                  <a:lnTo>
                    <a:pt x="390200" y="0"/>
                  </a:lnTo>
                  <a:lnTo>
                    <a:pt x="390200" y="8781"/>
                  </a:lnTo>
                  <a:cubicBezTo>
                    <a:pt x="383248" y="10428"/>
                    <a:pt x="378583" y="12852"/>
                    <a:pt x="376205" y="16053"/>
                  </a:cubicBezTo>
                  <a:cubicBezTo>
                    <a:pt x="373827" y="19254"/>
                    <a:pt x="372638" y="24697"/>
                    <a:pt x="372638" y="32380"/>
                  </a:cubicBezTo>
                  <a:lnTo>
                    <a:pt x="372638" y="342180"/>
                  </a:lnTo>
                  <a:cubicBezTo>
                    <a:pt x="372638" y="349863"/>
                    <a:pt x="373827" y="355259"/>
                    <a:pt x="376205" y="358369"/>
                  </a:cubicBezTo>
                  <a:cubicBezTo>
                    <a:pt x="378583" y="361479"/>
                    <a:pt x="383248" y="363949"/>
                    <a:pt x="390200" y="365778"/>
                  </a:cubicBezTo>
                  <a:lnTo>
                    <a:pt x="390200" y="374559"/>
                  </a:lnTo>
                  <a:lnTo>
                    <a:pt x="303733" y="374559"/>
                  </a:lnTo>
                  <a:lnTo>
                    <a:pt x="303733" y="365778"/>
                  </a:lnTo>
                  <a:cubicBezTo>
                    <a:pt x="312151" y="363583"/>
                    <a:pt x="316360" y="359833"/>
                    <a:pt x="316360" y="354528"/>
                  </a:cubicBezTo>
                  <a:cubicBezTo>
                    <a:pt x="316360" y="350503"/>
                    <a:pt x="312517" y="343918"/>
                    <a:pt x="304831" y="334771"/>
                  </a:cubicBezTo>
                  <a:lnTo>
                    <a:pt x="56801" y="47472"/>
                  </a:lnTo>
                  <a:lnTo>
                    <a:pt x="56801" y="342180"/>
                  </a:lnTo>
                  <a:cubicBezTo>
                    <a:pt x="56801" y="349680"/>
                    <a:pt x="57991" y="355031"/>
                    <a:pt x="60369" y="358232"/>
                  </a:cubicBezTo>
                  <a:cubicBezTo>
                    <a:pt x="62747" y="361433"/>
                    <a:pt x="67412" y="363949"/>
                    <a:pt x="74363" y="365778"/>
                  </a:cubicBezTo>
                  <a:lnTo>
                    <a:pt x="74363" y="374559"/>
                  </a:lnTo>
                  <a:lnTo>
                    <a:pt x="0" y="374559"/>
                  </a:lnTo>
                  <a:lnTo>
                    <a:pt x="0" y="365778"/>
                  </a:lnTo>
                  <a:cubicBezTo>
                    <a:pt x="7135" y="363949"/>
                    <a:pt x="11845" y="361479"/>
                    <a:pt x="14132" y="358369"/>
                  </a:cubicBezTo>
                  <a:cubicBezTo>
                    <a:pt x="16419" y="355259"/>
                    <a:pt x="17562" y="349863"/>
                    <a:pt x="17562" y="342180"/>
                  </a:cubicBezTo>
                  <a:lnTo>
                    <a:pt x="17562" y="32380"/>
                  </a:lnTo>
                  <a:cubicBezTo>
                    <a:pt x="17562" y="24697"/>
                    <a:pt x="16373" y="19254"/>
                    <a:pt x="13995" y="16053"/>
                  </a:cubicBezTo>
                  <a:cubicBezTo>
                    <a:pt x="11617" y="12852"/>
                    <a:pt x="6952"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8869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965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490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19201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063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30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92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18932" y="1"/>
            <a:ext cx="3052331" cy="2716008"/>
            <a:chOff x="-118932" y="1"/>
            <a:chExt cx="3052331" cy="2716008"/>
          </a:xfrm>
        </p:grpSpPr>
        <p:sp>
          <p:nvSpPr>
            <p:cNvPr id="75" name="Freeform 35"/>
            <p:cNvSpPr>
              <a:spLocks/>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6"/>
            <p:cNvSpPr>
              <a:spLocks/>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7"/>
            <p:cNvSpPr>
              <a:spLocks/>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8"/>
            <p:cNvSpPr>
              <a:spLocks/>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1"/>
            <p:cNvSpPr>
              <a:spLocks/>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2"/>
            <p:cNvSpPr>
              <a:spLocks/>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3"/>
            <p:cNvSpPr>
              <a:spLocks/>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4"/>
            <p:cNvSpPr>
              <a:spLocks/>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5"/>
            <p:cNvSpPr>
              <a:spLocks/>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6"/>
            <p:cNvSpPr>
              <a:spLocks/>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7"/>
            <p:cNvSpPr>
              <a:spLocks/>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8"/>
            <p:cNvSpPr>
              <a:spLocks/>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2"/>
              <p:cNvSpPr>
                <a:spLocks/>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3"/>
              <p:cNvSpPr>
                <a:spLocks/>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4"/>
              <p:cNvSpPr>
                <a:spLocks/>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5"/>
              <p:cNvSpPr>
                <a:spLocks/>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a:spLocks/>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
            <p:cNvSpPr>
              <a:spLocks/>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
            <p:cNvSpPr>
              <a:spLocks/>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1"/>
            <p:cNvSpPr>
              <a:spLocks/>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2"/>
            <p:cNvSpPr>
              <a:spLocks/>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3"/>
            <p:cNvSpPr>
              <a:spLocks/>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4"/>
            <p:cNvSpPr>
              <a:spLocks/>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5"/>
            <p:cNvSpPr>
              <a:spLocks/>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6"/>
            <p:cNvSpPr>
              <a:spLocks/>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7"/>
            <p:cNvSpPr>
              <a:spLocks/>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a:spLocks/>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2"/>
              <p:cNvSpPr>
                <a:spLocks/>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23"/>
              <p:cNvSpPr>
                <a:spLocks/>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4"/>
              <p:cNvSpPr>
                <a:spLocks/>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26" name="Freeform 29"/>
            <p:cNvSpPr>
              <a:spLocks/>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2"/>
            <p:cNvSpPr>
              <a:spLocks/>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7" name="组合 176"/>
          <p:cNvGrpSpPr/>
          <p:nvPr/>
        </p:nvGrpSpPr>
        <p:grpSpPr>
          <a:xfrm rot="5618133">
            <a:off x="1065677" y="3504478"/>
            <a:ext cx="2264032" cy="3706491"/>
            <a:chOff x="8955997" y="2942489"/>
            <a:chExt cx="2264032" cy="3706491"/>
          </a:xfrm>
        </p:grpSpPr>
        <p:sp>
          <p:nvSpPr>
            <p:cNvPr id="178"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8"/>
            <p:cNvSpPr>
              <a:spLocks/>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2"/>
            <p:cNvSpPr>
              <a:spLocks/>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8" name="组合 127"/>
          <p:cNvGrpSpPr/>
          <p:nvPr/>
        </p:nvGrpSpPr>
        <p:grpSpPr>
          <a:xfrm>
            <a:off x="4329217" y="3619502"/>
            <a:ext cx="3533567" cy="819150"/>
            <a:chOff x="2113645" y="4409374"/>
            <a:chExt cx="3533567" cy="819150"/>
          </a:xfrm>
        </p:grpSpPr>
        <p:sp>
          <p:nvSpPr>
            <p:cNvPr id="129" name="矩形 128"/>
            <p:cNvSpPr/>
            <p:nvPr/>
          </p:nvSpPr>
          <p:spPr>
            <a:xfrm>
              <a:off x="2623413" y="45500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2113645" y="4409374"/>
              <a:ext cx="3364135" cy="819150"/>
              <a:chOff x="4489409" y="2139320"/>
              <a:chExt cx="3364135" cy="819150"/>
            </a:xfrm>
          </p:grpSpPr>
          <p:cxnSp>
            <p:nvCxnSpPr>
              <p:cNvPr id="150" name="直接连接符 149"/>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2189259" y="4602069"/>
              <a:ext cx="421704" cy="421704"/>
              <a:chOff x="2405797" y="4607901"/>
              <a:chExt cx="421704" cy="421704"/>
            </a:xfrm>
          </p:grpSpPr>
          <p:sp>
            <p:nvSpPr>
              <p:cNvPr id="133" name="椭圆 132"/>
              <p:cNvSpPr/>
              <p:nvPr/>
            </p:nvSpPr>
            <p:spPr>
              <a:xfrm>
                <a:off x="2405797" y="4607901"/>
                <a:ext cx="421704" cy="421704"/>
              </a:xfrm>
              <a:prstGeom prst="ellipse">
                <a:avLst/>
              </a:prstGeom>
              <a:solidFill>
                <a:srgbClr val="FD5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9" name="文本框 148"/>
              <p:cNvSpPr txBox="1"/>
              <p:nvPr/>
            </p:nvSpPr>
            <p:spPr>
              <a:xfrm>
                <a:off x="2510579" y="4731686"/>
                <a:ext cx="212140" cy="174134"/>
              </a:xfrm>
              <a:custGeom>
                <a:avLst/>
                <a:gdLst/>
                <a:ahLst/>
                <a:cxnLst/>
                <a:rect l="l" t="t" r="r" b="b"/>
                <a:pathLst>
                  <a:path w="228860" h="187858">
                    <a:moveTo>
                      <a:pt x="53355" y="27905"/>
                    </a:moveTo>
                    <a:cubicBezTo>
                      <a:pt x="50006" y="27905"/>
                      <a:pt x="47792" y="29189"/>
                      <a:pt x="46713" y="31756"/>
                    </a:cubicBezTo>
                    <a:cubicBezTo>
                      <a:pt x="45634" y="34323"/>
                      <a:pt x="45095" y="40258"/>
                      <a:pt x="45095" y="49559"/>
                    </a:cubicBezTo>
                    <a:lnTo>
                      <a:pt x="45095" y="137740"/>
                    </a:lnTo>
                    <a:cubicBezTo>
                      <a:pt x="45095" y="148233"/>
                      <a:pt x="45597" y="154558"/>
                      <a:pt x="46602" y="156716"/>
                    </a:cubicBezTo>
                    <a:cubicBezTo>
                      <a:pt x="47606" y="158874"/>
                      <a:pt x="49783" y="159953"/>
                      <a:pt x="53132" y="159953"/>
                    </a:cubicBezTo>
                    <a:cubicBezTo>
                      <a:pt x="56480" y="159953"/>
                      <a:pt x="58675" y="158688"/>
                      <a:pt x="59717" y="156158"/>
                    </a:cubicBezTo>
                    <a:cubicBezTo>
                      <a:pt x="60759" y="153628"/>
                      <a:pt x="61280" y="147935"/>
                      <a:pt x="61280" y="139080"/>
                    </a:cubicBezTo>
                    <a:lnTo>
                      <a:pt x="61280" y="49559"/>
                    </a:lnTo>
                    <a:cubicBezTo>
                      <a:pt x="61280" y="39960"/>
                      <a:pt x="60815" y="33951"/>
                      <a:pt x="59885" y="31533"/>
                    </a:cubicBezTo>
                    <a:cubicBezTo>
                      <a:pt x="58955" y="29114"/>
                      <a:pt x="56778" y="27905"/>
                      <a:pt x="53355" y="27905"/>
                    </a:cubicBezTo>
                    <a:close/>
                    <a:moveTo>
                      <a:pt x="52350" y="111"/>
                    </a:moveTo>
                    <a:cubicBezTo>
                      <a:pt x="62247" y="111"/>
                      <a:pt x="71103" y="1841"/>
                      <a:pt x="78916" y="5302"/>
                    </a:cubicBezTo>
                    <a:cubicBezTo>
                      <a:pt x="86730" y="8762"/>
                      <a:pt x="92571" y="12985"/>
                      <a:pt x="96441" y="17971"/>
                    </a:cubicBezTo>
                    <a:cubicBezTo>
                      <a:pt x="100310" y="22956"/>
                      <a:pt x="102933" y="28575"/>
                      <a:pt x="104310" y="34825"/>
                    </a:cubicBezTo>
                    <a:cubicBezTo>
                      <a:pt x="105687" y="41076"/>
                      <a:pt x="106375" y="51048"/>
                      <a:pt x="106375" y="64740"/>
                    </a:cubicBezTo>
                    <a:lnTo>
                      <a:pt x="106375" y="125015"/>
                    </a:lnTo>
                    <a:cubicBezTo>
                      <a:pt x="106375" y="138708"/>
                      <a:pt x="105631" y="148679"/>
                      <a:pt x="104142" y="154930"/>
                    </a:cubicBezTo>
                    <a:cubicBezTo>
                      <a:pt x="102654" y="161181"/>
                      <a:pt x="99566" y="167022"/>
                      <a:pt x="94878" y="172454"/>
                    </a:cubicBezTo>
                    <a:cubicBezTo>
                      <a:pt x="90190" y="177887"/>
                      <a:pt x="84534" y="181793"/>
                      <a:pt x="77911" y="184175"/>
                    </a:cubicBezTo>
                    <a:cubicBezTo>
                      <a:pt x="71289" y="186556"/>
                      <a:pt x="63884" y="187746"/>
                      <a:pt x="55699" y="187746"/>
                    </a:cubicBezTo>
                    <a:cubicBezTo>
                      <a:pt x="44909" y="187746"/>
                      <a:pt x="35942" y="186500"/>
                      <a:pt x="28798" y="184007"/>
                    </a:cubicBezTo>
                    <a:cubicBezTo>
                      <a:pt x="21654" y="181514"/>
                      <a:pt x="15962" y="177626"/>
                      <a:pt x="11720" y="172343"/>
                    </a:cubicBezTo>
                    <a:cubicBezTo>
                      <a:pt x="7479" y="167059"/>
                      <a:pt x="4465" y="161497"/>
                      <a:pt x="2679" y="155655"/>
                    </a:cubicBezTo>
                    <a:cubicBezTo>
                      <a:pt x="893" y="149814"/>
                      <a:pt x="0" y="140531"/>
                      <a:pt x="0" y="127806"/>
                    </a:cubicBezTo>
                    <a:lnTo>
                      <a:pt x="0" y="64740"/>
                    </a:lnTo>
                    <a:cubicBezTo>
                      <a:pt x="0" y="48146"/>
                      <a:pt x="1432" y="35718"/>
                      <a:pt x="4297" y="27458"/>
                    </a:cubicBezTo>
                    <a:cubicBezTo>
                      <a:pt x="7162" y="19199"/>
                      <a:pt x="12855" y="12576"/>
                      <a:pt x="21375" y="7590"/>
                    </a:cubicBezTo>
                    <a:cubicBezTo>
                      <a:pt x="29896" y="2604"/>
                      <a:pt x="40221" y="111"/>
                      <a:pt x="52350" y="111"/>
                    </a:cubicBezTo>
                    <a:close/>
                    <a:moveTo>
                      <a:pt x="171934" y="0"/>
                    </a:moveTo>
                    <a:cubicBezTo>
                      <a:pt x="193439" y="0"/>
                      <a:pt x="208024" y="4201"/>
                      <a:pt x="215689" y="12604"/>
                    </a:cubicBezTo>
                    <a:cubicBezTo>
                      <a:pt x="223354" y="21007"/>
                      <a:pt x="227186" y="32682"/>
                      <a:pt x="227186" y="47629"/>
                    </a:cubicBezTo>
                    <a:cubicBezTo>
                      <a:pt x="227186" y="57742"/>
                      <a:pt x="225809" y="65048"/>
                      <a:pt x="223056" y="69547"/>
                    </a:cubicBezTo>
                    <a:cubicBezTo>
                      <a:pt x="220303" y="74047"/>
                      <a:pt x="215466" y="78155"/>
                      <a:pt x="208545" y="81874"/>
                    </a:cubicBezTo>
                    <a:cubicBezTo>
                      <a:pt x="215391" y="84182"/>
                      <a:pt x="220489" y="87960"/>
                      <a:pt x="223837" y="93209"/>
                    </a:cubicBezTo>
                    <a:cubicBezTo>
                      <a:pt x="227186" y="98459"/>
                      <a:pt x="228860" y="110762"/>
                      <a:pt x="228860" y="130120"/>
                    </a:cubicBezTo>
                    <a:cubicBezTo>
                      <a:pt x="228860" y="144489"/>
                      <a:pt x="227223" y="155638"/>
                      <a:pt x="223949" y="163567"/>
                    </a:cubicBezTo>
                    <a:cubicBezTo>
                      <a:pt x="220675" y="171496"/>
                      <a:pt x="215019" y="177527"/>
                      <a:pt x="206983" y="181660"/>
                    </a:cubicBezTo>
                    <a:cubicBezTo>
                      <a:pt x="198946" y="185792"/>
                      <a:pt x="188640" y="187858"/>
                      <a:pt x="176064" y="187858"/>
                    </a:cubicBezTo>
                    <a:cubicBezTo>
                      <a:pt x="161776" y="187858"/>
                      <a:pt x="150558" y="185458"/>
                      <a:pt x="142410" y="180658"/>
                    </a:cubicBezTo>
                    <a:cubicBezTo>
                      <a:pt x="134262" y="175859"/>
                      <a:pt x="128904" y="169980"/>
                      <a:pt x="126336" y="163022"/>
                    </a:cubicBezTo>
                    <a:cubicBezTo>
                      <a:pt x="123769" y="156065"/>
                      <a:pt x="122486" y="143991"/>
                      <a:pt x="122486" y="126801"/>
                    </a:cubicBezTo>
                    <a:lnTo>
                      <a:pt x="122486" y="112514"/>
                    </a:lnTo>
                    <a:lnTo>
                      <a:pt x="167580" y="112514"/>
                    </a:lnTo>
                    <a:lnTo>
                      <a:pt x="167580" y="141870"/>
                    </a:lnTo>
                    <a:cubicBezTo>
                      <a:pt x="167580" y="149684"/>
                      <a:pt x="168046" y="154651"/>
                      <a:pt x="168976" y="156772"/>
                    </a:cubicBezTo>
                    <a:cubicBezTo>
                      <a:pt x="169906" y="158892"/>
                      <a:pt x="171971" y="159953"/>
                      <a:pt x="175171" y="159953"/>
                    </a:cubicBezTo>
                    <a:cubicBezTo>
                      <a:pt x="178668" y="159953"/>
                      <a:pt x="180975" y="158613"/>
                      <a:pt x="182091" y="155934"/>
                    </a:cubicBezTo>
                    <a:cubicBezTo>
                      <a:pt x="183207" y="153255"/>
                      <a:pt x="183765" y="146261"/>
                      <a:pt x="183765" y="134950"/>
                    </a:cubicBezTo>
                    <a:lnTo>
                      <a:pt x="183765" y="122448"/>
                    </a:lnTo>
                    <a:cubicBezTo>
                      <a:pt x="183765" y="115528"/>
                      <a:pt x="182984" y="110467"/>
                      <a:pt x="181421" y="107268"/>
                    </a:cubicBezTo>
                    <a:cubicBezTo>
                      <a:pt x="179859" y="104068"/>
                      <a:pt x="177552" y="101966"/>
                      <a:pt x="174501" y="100961"/>
                    </a:cubicBezTo>
                    <a:cubicBezTo>
                      <a:pt x="171450" y="99956"/>
                      <a:pt x="165534" y="99380"/>
                      <a:pt x="156753" y="99231"/>
                    </a:cubicBezTo>
                    <a:lnTo>
                      <a:pt x="156753" y="73000"/>
                    </a:lnTo>
                    <a:cubicBezTo>
                      <a:pt x="167469" y="73000"/>
                      <a:pt x="174092" y="72591"/>
                      <a:pt x="176622" y="71772"/>
                    </a:cubicBezTo>
                    <a:cubicBezTo>
                      <a:pt x="179152" y="70954"/>
                      <a:pt x="180975" y="69168"/>
                      <a:pt x="182091" y="66414"/>
                    </a:cubicBezTo>
                    <a:cubicBezTo>
                      <a:pt x="183207" y="63661"/>
                      <a:pt x="183765" y="59345"/>
                      <a:pt x="183765" y="53466"/>
                    </a:cubicBezTo>
                    <a:lnTo>
                      <a:pt x="183765" y="43420"/>
                    </a:lnTo>
                    <a:cubicBezTo>
                      <a:pt x="183765" y="37095"/>
                      <a:pt x="183114" y="32928"/>
                      <a:pt x="181812" y="30919"/>
                    </a:cubicBezTo>
                    <a:cubicBezTo>
                      <a:pt x="180510" y="28910"/>
                      <a:pt x="178482" y="27905"/>
                      <a:pt x="175729" y="27905"/>
                    </a:cubicBezTo>
                    <a:cubicBezTo>
                      <a:pt x="172603" y="27905"/>
                      <a:pt x="170464" y="28965"/>
                      <a:pt x="169311" y="31086"/>
                    </a:cubicBezTo>
                    <a:cubicBezTo>
                      <a:pt x="168157" y="33207"/>
                      <a:pt x="167580" y="37728"/>
                      <a:pt x="167580" y="44648"/>
                    </a:cubicBezTo>
                    <a:lnTo>
                      <a:pt x="167580" y="59494"/>
                    </a:lnTo>
                    <a:lnTo>
                      <a:pt x="122486" y="59494"/>
                    </a:lnTo>
                    <a:lnTo>
                      <a:pt x="122486" y="44090"/>
                    </a:lnTo>
                    <a:cubicBezTo>
                      <a:pt x="122486" y="26826"/>
                      <a:pt x="126429" y="15162"/>
                      <a:pt x="134317" y="9097"/>
                    </a:cubicBezTo>
                    <a:cubicBezTo>
                      <a:pt x="142205" y="3032"/>
                      <a:pt x="154744" y="0"/>
                      <a:pt x="17193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spTree>
    <p:extLst>
      <p:ext uri="{BB962C8B-B14F-4D97-AF65-F5344CB8AC3E}">
        <p14:creationId xmlns:p14="http://schemas.microsoft.com/office/powerpoint/2010/main" val="9581071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8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nodeType="withEffect">
                                      <p:stCondLst>
                                        <p:cond delay="110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nodeType="withEffect">
                                      <p:stCondLst>
                                        <p:cond delay="90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8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nodeType="withEffect">
                                      <p:stCondLst>
                                        <p:cond delay="110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nodeType="withEffect">
                                      <p:stCondLst>
                                        <p:cond delay="90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64215" y="3509744"/>
            <a:ext cx="2370017" cy="843718"/>
            <a:chOff x="1221767" y="2192338"/>
            <a:chExt cx="2370017" cy="843718"/>
          </a:xfrm>
        </p:grpSpPr>
        <p:sp>
          <p:nvSpPr>
            <p:cNvPr id="19" name="矩形 18"/>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0" name="矩形 19"/>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21" name="组合 20"/>
          <p:cNvGrpSpPr/>
          <p:nvPr/>
        </p:nvGrpSpPr>
        <p:grpSpPr>
          <a:xfrm>
            <a:off x="8395591" y="3509744"/>
            <a:ext cx="2370017" cy="843718"/>
            <a:chOff x="3106598" y="5073134"/>
            <a:chExt cx="2370017" cy="843718"/>
          </a:xfrm>
        </p:grpSpPr>
        <p:sp>
          <p:nvSpPr>
            <p:cNvPr id="22" name="矩形 21"/>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23" name="矩形 22"/>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24" name="组合 23"/>
          <p:cNvGrpSpPr>
            <a:grpSpLocks noChangeAspect="1"/>
          </p:cNvGrpSpPr>
          <p:nvPr/>
        </p:nvGrpSpPr>
        <p:grpSpPr>
          <a:xfrm>
            <a:off x="5479624" y="3362418"/>
            <a:ext cx="853083" cy="957192"/>
            <a:chOff x="-10020300" y="-11996738"/>
            <a:chExt cx="2614613" cy="2933700"/>
          </a:xfrm>
          <a:solidFill>
            <a:schemeClr val="bg1"/>
          </a:solidFill>
        </p:grpSpPr>
        <p:sp>
          <p:nvSpPr>
            <p:cNvPr id="25"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3816485" y="2290471"/>
            <a:ext cx="2946088" cy="2516368"/>
            <a:chOff x="3816485" y="2290471"/>
            <a:chExt cx="2946088" cy="2516368"/>
          </a:xfrm>
        </p:grpSpPr>
        <p:sp>
          <p:nvSpPr>
            <p:cNvPr id="15" name="Freeform 10"/>
            <p:cNvSpPr>
              <a:spLocks/>
            </p:cNvSpPr>
            <p:nvPr/>
          </p:nvSpPr>
          <p:spPr bwMode="auto">
            <a:xfrm>
              <a:off x="3816485" y="2290471"/>
              <a:ext cx="2946088" cy="2516368"/>
            </a:xfrm>
            <a:custGeom>
              <a:avLst/>
              <a:gdLst>
                <a:gd name="T0" fmla="*/ 403 w 403"/>
                <a:gd name="T1" fmla="*/ 73 h 344"/>
                <a:gd name="T2" fmla="*/ 346 w 403"/>
                <a:gd name="T3" fmla="*/ 126 h 344"/>
                <a:gd name="T4" fmla="*/ 279 w 403"/>
                <a:gd name="T5" fmla="*/ 105 h 344"/>
                <a:gd name="T6" fmla="*/ 163 w 403"/>
                <a:gd name="T7" fmla="*/ 221 h 344"/>
                <a:gd name="T8" fmla="*/ 187 w 403"/>
                <a:gd name="T9" fmla="*/ 292 h 344"/>
                <a:gd name="T10" fmla="*/ 134 w 403"/>
                <a:gd name="T11" fmla="*/ 344 h 344"/>
                <a:gd name="T12" fmla="*/ 0 w 403"/>
                <a:gd name="T13" fmla="*/ 212 h 344"/>
                <a:gd name="T14" fmla="*/ 93 w 403"/>
                <a:gd name="T15" fmla="*/ 122 h 344"/>
                <a:gd name="T16" fmla="*/ 143 w 403"/>
                <a:gd name="T17" fmla="*/ 74 h 344"/>
                <a:gd name="T18" fmla="*/ 382 w 403"/>
                <a:gd name="T19" fmla="*/ 58 h 344"/>
                <a:gd name="T20" fmla="*/ 403 w 403"/>
                <a:gd name="T21" fmla="*/ 7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44">
                  <a:moveTo>
                    <a:pt x="403" y="73"/>
                  </a:moveTo>
                  <a:cubicBezTo>
                    <a:pt x="384" y="91"/>
                    <a:pt x="365" y="108"/>
                    <a:pt x="346" y="126"/>
                  </a:cubicBezTo>
                  <a:cubicBezTo>
                    <a:pt x="327" y="113"/>
                    <a:pt x="304" y="105"/>
                    <a:pt x="279" y="105"/>
                  </a:cubicBezTo>
                  <a:cubicBezTo>
                    <a:pt x="215" y="105"/>
                    <a:pt x="163" y="157"/>
                    <a:pt x="163" y="221"/>
                  </a:cubicBezTo>
                  <a:cubicBezTo>
                    <a:pt x="163" y="247"/>
                    <a:pt x="172" y="272"/>
                    <a:pt x="187" y="292"/>
                  </a:cubicBezTo>
                  <a:cubicBezTo>
                    <a:pt x="169" y="309"/>
                    <a:pt x="152" y="327"/>
                    <a:pt x="134" y="344"/>
                  </a:cubicBezTo>
                  <a:cubicBezTo>
                    <a:pt x="90" y="301"/>
                    <a:pt x="47" y="258"/>
                    <a:pt x="0" y="212"/>
                  </a:cubicBezTo>
                  <a:cubicBezTo>
                    <a:pt x="31" y="182"/>
                    <a:pt x="62" y="152"/>
                    <a:pt x="93" y="122"/>
                  </a:cubicBezTo>
                  <a:cubicBezTo>
                    <a:pt x="110" y="106"/>
                    <a:pt x="126" y="89"/>
                    <a:pt x="143" y="74"/>
                  </a:cubicBezTo>
                  <a:cubicBezTo>
                    <a:pt x="222" y="5"/>
                    <a:pt x="294" y="0"/>
                    <a:pt x="382" y="58"/>
                  </a:cubicBezTo>
                  <a:cubicBezTo>
                    <a:pt x="389" y="62"/>
                    <a:pt x="395" y="68"/>
                    <a:pt x="403" y="73"/>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29" name="组合 28"/>
            <p:cNvGrpSpPr>
              <a:grpSpLocks noChangeAspect="1"/>
            </p:cNvGrpSpPr>
            <p:nvPr/>
          </p:nvGrpSpPr>
          <p:grpSpPr>
            <a:xfrm>
              <a:off x="4272051" y="3707168"/>
              <a:ext cx="283712" cy="267691"/>
              <a:chOff x="-10582275" y="14624050"/>
              <a:chExt cx="3570288" cy="3368675"/>
            </a:xfrm>
            <a:solidFill>
              <a:schemeClr val="bg1"/>
            </a:solidFill>
          </p:grpSpPr>
          <p:sp>
            <p:nvSpPr>
              <p:cNvPr id="30" name="Freeform 610"/>
              <p:cNvSpPr>
                <a:spLocks/>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11"/>
              <p:cNvSpPr>
                <a:spLocks/>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Oval 614"/>
              <p:cNvSpPr>
                <a:spLocks noChangeArrowheads="1"/>
              </p:cNvSpPr>
              <p:nvPr/>
            </p:nvSpPr>
            <p:spPr bwMode="auto">
              <a:xfrm>
                <a:off x="-9040812" y="16154400"/>
                <a:ext cx="349250" cy="338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4" name="组合 43"/>
          <p:cNvGrpSpPr/>
          <p:nvPr/>
        </p:nvGrpSpPr>
        <p:grpSpPr>
          <a:xfrm>
            <a:off x="4985629" y="3014412"/>
            <a:ext cx="2903502" cy="2407971"/>
            <a:chOff x="4985629" y="3014412"/>
            <a:chExt cx="2903502" cy="2407971"/>
          </a:xfrm>
        </p:grpSpPr>
        <p:sp>
          <p:nvSpPr>
            <p:cNvPr id="16" name="Freeform 11"/>
            <p:cNvSpPr>
              <a:spLocks/>
            </p:cNvSpPr>
            <p:nvPr/>
          </p:nvSpPr>
          <p:spPr bwMode="auto">
            <a:xfrm>
              <a:off x="4985629" y="3014412"/>
              <a:ext cx="2903502" cy="2407971"/>
            </a:xfrm>
            <a:custGeom>
              <a:avLst/>
              <a:gdLst>
                <a:gd name="T0" fmla="*/ 397 w 397"/>
                <a:gd name="T1" fmla="*/ 127 h 329"/>
                <a:gd name="T2" fmla="*/ 333 w 397"/>
                <a:gd name="T3" fmla="*/ 186 h 329"/>
                <a:gd name="T4" fmla="*/ 237 w 397"/>
                <a:gd name="T5" fmla="*/ 276 h 329"/>
                <a:gd name="T6" fmla="*/ 49 w 397"/>
                <a:gd name="T7" fmla="*/ 294 h 329"/>
                <a:gd name="T8" fmla="*/ 0 w 397"/>
                <a:gd name="T9" fmla="*/ 264 h 329"/>
                <a:gd name="T10" fmla="*/ 50 w 397"/>
                <a:gd name="T11" fmla="*/ 215 h 329"/>
                <a:gd name="T12" fmla="*/ 119 w 397"/>
                <a:gd name="T13" fmla="*/ 238 h 329"/>
                <a:gd name="T14" fmla="*/ 235 w 397"/>
                <a:gd name="T15" fmla="*/ 122 h 329"/>
                <a:gd name="T16" fmla="*/ 210 w 397"/>
                <a:gd name="T17" fmla="*/ 50 h 329"/>
                <a:gd name="T18" fmla="*/ 255 w 397"/>
                <a:gd name="T19" fmla="*/ 6 h 329"/>
                <a:gd name="T20" fmla="*/ 274 w 397"/>
                <a:gd name="T21" fmla="*/ 3 h 329"/>
                <a:gd name="T22" fmla="*/ 397 w 397"/>
                <a:gd name="T23" fmla="*/ 12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329">
                  <a:moveTo>
                    <a:pt x="397" y="127"/>
                  </a:moveTo>
                  <a:cubicBezTo>
                    <a:pt x="376" y="146"/>
                    <a:pt x="354" y="166"/>
                    <a:pt x="333" y="186"/>
                  </a:cubicBezTo>
                  <a:cubicBezTo>
                    <a:pt x="301" y="216"/>
                    <a:pt x="271" y="248"/>
                    <a:pt x="237" y="276"/>
                  </a:cubicBezTo>
                  <a:cubicBezTo>
                    <a:pt x="180" y="325"/>
                    <a:pt x="116" y="329"/>
                    <a:pt x="49" y="294"/>
                  </a:cubicBezTo>
                  <a:cubicBezTo>
                    <a:pt x="32" y="285"/>
                    <a:pt x="17" y="274"/>
                    <a:pt x="0" y="264"/>
                  </a:cubicBezTo>
                  <a:cubicBezTo>
                    <a:pt x="18" y="247"/>
                    <a:pt x="34" y="231"/>
                    <a:pt x="50" y="215"/>
                  </a:cubicBezTo>
                  <a:cubicBezTo>
                    <a:pt x="69" y="229"/>
                    <a:pt x="93" y="238"/>
                    <a:pt x="119" y="238"/>
                  </a:cubicBezTo>
                  <a:cubicBezTo>
                    <a:pt x="183" y="238"/>
                    <a:pt x="235" y="186"/>
                    <a:pt x="235" y="122"/>
                  </a:cubicBezTo>
                  <a:cubicBezTo>
                    <a:pt x="235" y="95"/>
                    <a:pt x="225" y="70"/>
                    <a:pt x="210" y="50"/>
                  </a:cubicBezTo>
                  <a:cubicBezTo>
                    <a:pt x="225" y="35"/>
                    <a:pt x="240" y="20"/>
                    <a:pt x="255" y="6"/>
                  </a:cubicBezTo>
                  <a:cubicBezTo>
                    <a:pt x="259" y="2"/>
                    <a:pt x="271" y="0"/>
                    <a:pt x="274" y="3"/>
                  </a:cubicBezTo>
                  <a:cubicBezTo>
                    <a:pt x="314" y="42"/>
                    <a:pt x="353" y="82"/>
                    <a:pt x="397" y="127"/>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35" name="组合 34"/>
            <p:cNvGrpSpPr/>
            <p:nvPr/>
          </p:nvGrpSpPr>
          <p:grpSpPr>
            <a:xfrm>
              <a:off x="7139870" y="3767924"/>
              <a:ext cx="322628" cy="267691"/>
              <a:chOff x="5715359" y="4943966"/>
              <a:chExt cx="650822" cy="540000"/>
            </a:xfrm>
            <a:solidFill>
              <a:schemeClr val="bg1"/>
            </a:solidFill>
          </p:grpSpPr>
          <p:sp>
            <p:nvSpPr>
              <p:cNvPr id="36" name="Freeform 487"/>
              <p:cNvSpPr>
                <a:spLocks/>
              </p:cNvSpPr>
              <p:nvPr/>
            </p:nvSpPr>
            <p:spPr bwMode="auto">
              <a:xfrm>
                <a:off x="6006372" y="5021972"/>
                <a:ext cx="359809" cy="395213"/>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489"/>
              <p:cNvSpPr>
                <a:spLocks/>
              </p:cNvSpPr>
              <p:nvPr/>
            </p:nvSpPr>
            <p:spPr bwMode="auto">
              <a:xfrm>
                <a:off x="6067108" y="5111205"/>
                <a:ext cx="235171" cy="182207"/>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a:off x="5715359" y="4943966"/>
                <a:ext cx="358370" cy="540000"/>
                <a:chOff x="5715359" y="4943966"/>
                <a:chExt cx="358370" cy="540000"/>
              </a:xfrm>
              <a:grpFill/>
            </p:grpSpPr>
            <p:sp>
              <p:nvSpPr>
                <p:cNvPr id="41" name="Freeform 488"/>
                <p:cNvSpPr>
                  <a:spLocks/>
                </p:cNvSpPr>
                <p:nvPr/>
              </p:nvSpPr>
              <p:spPr bwMode="auto">
                <a:xfrm>
                  <a:off x="5781276" y="4943966"/>
                  <a:ext cx="226536" cy="249563"/>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90"/>
                <p:cNvSpPr>
                  <a:spLocks/>
                </p:cNvSpPr>
                <p:nvPr/>
              </p:nvSpPr>
              <p:spPr bwMode="auto">
                <a:xfrm>
                  <a:off x="5715359" y="5182591"/>
                  <a:ext cx="358370" cy="301375"/>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Freeform 491"/>
              <p:cNvSpPr>
                <a:spLocks/>
              </p:cNvSpPr>
              <p:nvPr/>
            </p:nvSpPr>
            <p:spPr bwMode="auto">
              <a:xfrm>
                <a:off x="6184837" y="5293412"/>
                <a:ext cx="54979" cy="68795"/>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92"/>
              <p:cNvSpPr>
                <a:spLocks noEditPoints="1"/>
              </p:cNvSpPr>
              <p:nvPr/>
            </p:nvSpPr>
            <p:spPr bwMode="auto">
              <a:xfrm>
                <a:off x="6252769" y="5292836"/>
                <a:ext cx="48358" cy="67932"/>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53909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a:off x="4376084" y="4173600"/>
            <a:ext cx="2462967" cy="1943318"/>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0" name="Freeform 6"/>
          <p:cNvSpPr>
            <a:spLocks/>
          </p:cNvSpPr>
          <p:nvPr/>
        </p:nvSpPr>
        <p:spPr bwMode="auto">
          <a:xfrm>
            <a:off x="5335933" y="3720517"/>
            <a:ext cx="2377075" cy="2164490"/>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1" name="Freeform 7"/>
          <p:cNvSpPr>
            <a:spLocks/>
          </p:cNvSpPr>
          <p:nvPr/>
        </p:nvSpPr>
        <p:spPr bwMode="auto">
          <a:xfrm>
            <a:off x="4947269" y="2777848"/>
            <a:ext cx="1911108" cy="2570332"/>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3" name="组合 12"/>
          <p:cNvGrpSpPr/>
          <p:nvPr/>
        </p:nvGrpSpPr>
        <p:grpSpPr>
          <a:xfrm>
            <a:off x="1421983" y="4620418"/>
            <a:ext cx="2370017" cy="843718"/>
            <a:chOff x="1221767" y="2192338"/>
            <a:chExt cx="2370017" cy="843718"/>
          </a:xfrm>
        </p:grpSpPr>
        <p:sp>
          <p:nvSpPr>
            <p:cNvPr id="14" name="矩形 13"/>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15" name="矩形 14"/>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6" name="组合 15"/>
          <p:cNvGrpSpPr/>
          <p:nvPr/>
        </p:nvGrpSpPr>
        <p:grpSpPr>
          <a:xfrm>
            <a:off x="8060643" y="4620418"/>
            <a:ext cx="2370017" cy="843718"/>
            <a:chOff x="3106598" y="5073134"/>
            <a:chExt cx="2370017" cy="843718"/>
          </a:xfrm>
        </p:grpSpPr>
        <p:sp>
          <p:nvSpPr>
            <p:cNvPr id="17" name="矩形 16"/>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8" name="矩形 17"/>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9" name="组合 18"/>
          <p:cNvGrpSpPr/>
          <p:nvPr/>
        </p:nvGrpSpPr>
        <p:grpSpPr>
          <a:xfrm>
            <a:off x="4018793" y="1874215"/>
            <a:ext cx="3768060" cy="671722"/>
            <a:chOff x="-66493" y="4693265"/>
            <a:chExt cx="3768060" cy="671722"/>
          </a:xfrm>
        </p:grpSpPr>
        <p:sp>
          <p:nvSpPr>
            <p:cNvPr id="20" name="矩形 19"/>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1" name="矩形 20"/>
            <p:cNvSpPr/>
            <p:nvPr/>
          </p:nvSpPr>
          <p:spPr>
            <a:xfrm>
              <a:off x="-66493" y="5062597"/>
              <a:ext cx="3768060" cy="302390"/>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spTree>
    <p:extLst>
      <p:ext uri="{BB962C8B-B14F-4D97-AF65-F5344CB8AC3E}">
        <p14:creationId xmlns:p14="http://schemas.microsoft.com/office/powerpoint/2010/main" val="26949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9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4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9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0262" y="1135937"/>
            <a:ext cx="5671476" cy="409682"/>
            <a:chOff x="3260262" y="1087143"/>
            <a:chExt cx="5671476" cy="409682"/>
          </a:xfrm>
        </p:grpSpPr>
        <p:sp>
          <p:nvSpPr>
            <p:cNvPr id="5" name="任意多边形 4"/>
            <p:cNvSpPr/>
            <p:nvPr/>
          </p:nvSpPr>
          <p:spPr>
            <a:xfrm>
              <a:off x="56437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6" y="17561"/>
                    <a:pt x="32379" y="17561"/>
                  </a:cubicBezTo>
                  <a:lnTo>
                    <a:pt x="329008" y="17561"/>
                  </a:lnTo>
                  <a:cubicBezTo>
                    <a:pt x="336691" y="17561"/>
                    <a:pt x="342133" y="16391"/>
                    <a:pt x="345335" y="14050"/>
                  </a:cubicBezTo>
                  <a:cubicBezTo>
                    <a:pt x="348537" y="11709"/>
                    <a:pt x="350960" y="7026"/>
                    <a:pt x="352607" y="0"/>
                  </a:cubicBezTo>
                  <a:lnTo>
                    <a:pt x="361387" y="0"/>
                  </a:lnTo>
                  <a:lnTo>
                    <a:pt x="361387" y="70795"/>
                  </a:lnTo>
                  <a:lnTo>
                    <a:pt x="352607" y="70795"/>
                  </a:lnTo>
                  <a:cubicBezTo>
                    <a:pt x="350960" y="63732"/>
                    <a:pt x="348537" y="59040"/>
                    <a:pt x="345335" y="56717"/>
                  </a:cubicBezTo>
                  <a:cubicBezTo>
                    <a:pt x="342133" y="54395"/>
                    <a:pt x="336691" y="53234"/>
                    <a:pt x="329008" y="53234"/>
                  </a:cubicBezTo>
                  <a:lnTo>
                    <a:pt x="202234" y="53234"/>
                  </a:lnTo>
                  <a:lnTo>
                    <a:pt x="202234" y="359741"/>
                  </a:lnTo>
                  <a:cubicBezTo>
                    <a:pt x="202234" y="367241"/>
                    <a:pt x="203423" y="372592"/>
                    <a:pt x="205801" y="375793"/>
                  </a:cubicBezTo>
                  <a:cubicBezTo>
                    <a:pt x="208180" y="378994"/>
                    <a:pt x="212845" y="381510"/>
                    <a:pt x="219796" y="383339"/>
                  </a:cubicBezTo>
                  <a:lnTo>
                    <a:pt x="219796" y="392120"/>
                  </a:lnTo>
                  <a:lnTo>
                    <a:pt x="141591" y="392120"/>
                  </a:lnTo>
                  <a:lnTo>
                    <a:pt x="141591" y="383339"/>
                  </a:lnTo>
                  <a:cubicBezTo>
                    <a:pt x="148543" y="381510"/>
                    <a:pt x="153207" y="379040"/>
                    <a:pt x="155586" y="375930"/>
                  </a:cubicBezTo>
                  <a:cubicBezTo>
                    <a:pt x="157964" y="372820"/>
                    <a:pt x="159153" y="367424"/>
                    <a:pt x="159153" y="359741"/>
                  </a:cubicBezTo>
                  <a:lnTo>
                    <a:pt x="159153" y="53234"/>
                  </a:lnTo>
                  <a:lnTo>
                    <a:pt x="32379" y="53234"/>
                  </a:lnTo>
                  <a:cubicBezTo>
                    <a:pt x="24696"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374740" y="1087143"/>
              <a:ext cx="333124" cy="409682"/>
            </a:xfrm>
            <a:custGeom>
              <a:avLst/>
              <a:gdLst/>
              <a:ahLst/>
              <a:cxnLst/>
              <a:rect l="l" t="t" r="r" b="b"/>
              <a:pathLst>
                <a:path w="333124" h="409682">
                  <a:moveTo>
                    <a:pt x="320776" y="0"/>
                  </a:moveTo>
                  <a:lnTo>
                    <a:pt x="329557" y="0"/>
                  </a:lnTo>
                  <a:lnTo>
                    <a:pt x="329557" y="70795"/>
                  </a:lnTo>
                  <a:lnTo>
                    <a:pt x="320776" y="70795"/>
                  </a:lnTo>
                  <a:cubicBezTo>
                    <a:pt x="319130" y="63918"/>
                    <a:pt x="316706" y="59272"/>
                    <a:pt x="313504" y="56857"/>
                  </a:cubicBezTo>
                  <a:cubicBezTo>
                    <a:pt x="310303" y="54441"/>
                    <a:pt x="304861" y="53234"/>
                    <a:pt x="297178" y="53234"/>
                  </a:cubicBezTo>
                  <a:lnTo>
                    <a:pt x="60643" y="53234"/>
                  </a:lnTo>
                  <a:lnTo>
                    <a:pt x="60643" y="181654"/>
                  </a:lnTo>
                  <a:lnTo>
                    <a:pt x="215680" y="181654"/>
                  </a:lnTo>
                  <a:cubicBezTo>
                    <a:pt x="223364" y="181654"/>
                    <a:pt x="228806" y="180465"/>
                    <a:pt x="232007" y="178087"/>
                  </a:cubicBezTo>
                  <a:cubicBezTo>
                    <a:pt x="235208" y="175708"/>
                    <a:pt x="237632" y="171044"/>
                    <a:pt x="239279" y="164092"/>
                  </a:cubicBezTo>
                  <a:lnTo>
                    <a:pt x="248060" y="164092"/>
                  </a:lnTo>
                  <a:lnTo>
                    <a:pt x="248060" y="234888"/>
                  </a:lnTo>
                  <a:lnTo>
                    <a:pt x="239279" y="234888"/>
                  </a:lnTo>
                  <a:cubicBezTo>
                    <a:pt x="237632" y="227936"/>
                    <a:pt x="235208" y="223271"/>
                    <a:pt x="232007" y="220893"/>
                  </a:cubicBezTo>
                  <a:cubicBezTo>
                    <a:pt x="228806" y="218515"/>
                    <a:pt x="223364" y="217326"/>
                    <a:pt x="215680" y="217326"/>
                  </a:cubicBezTo>
                  <a:lnTo>
                    <a:pt x="60643" y="217326"/>
                  </a:lnTo>
                  <a:lnTo>
                    <a:pt x="60643" y="356448"/>
                  </a:lnTo>
                  <a:lnTo>
                    <a:pt x="300745" y="356448"/>
                  </a:lnTo>
                  <a:cubicBezTo>
                    <a:pt x="308428" y="356448"/>
                    <a:pt x="313870" y="355259"/>
                    <a:pt x="317072" y="352881"/>
                  </a:cubicBezTo>
                  <a:cubicBezTo>
                    <a:pt x="320273" y="350502"/>
                    <a:pt x="322697" y="345838"/>
                    <a:pt x="324343" y="338886"/>
                  </a:cubicBezTo>
                  <a:lnTo>
                    <a:pt x="333124" y="338886"/>
                  </a:lnTo>
                  <a:lnTo>
                    <a:pt x="333124" y="409682"/>
                  </a:lnTo>
                  <a:lnTo>
                    <a:pt x="324343" y="409682"/>
                  </a:lnTo>
                  <a:cubicBezTo>
                    <a:pt x="322517" y="402730"/>
                    <a:pt x="320004" y="398065"/>
                    <a:pt x="316804" y="395687"/>
                  </a:cubicBezTo>
                  <a:cubicBezTo>
                    <a:pt x="313604" y="393309"/>
                    <a:pt x="308166" y="392120"/>
                    <a:pt x="300492" y="392120"/>
                  </a:cubicBezTo>
                  <a:lnTo>
                    <a:pt x="0" y="392120"/>
                  </a:lnTo>
                  <a:lnTo>
                    <a:pt x="0" y="383339"/>
                  </a:lnTo>
                  <a:cubicBezTo>
                    <a:pt x="7135" y="381510"/>
                    <a:pt x="11845" y="379040"/>
                    <a:pt x="14132" y="375930"/>
                  </a:cubicBezTo>
                  <a:cubicBezTo>
                    <a:pt x="16419" y="372820"/>
                    <a:pt x="17562" y="367424"/>
                    <a:pt x="17562" y="359741"/>
                  </a:cubicBezTo>
                  <a:lnTo>
                    <a:pt x="17562" y="49941"/>
                  </a:lnTo>
                  <a:cubicBezTo>
                    <a:pt x="17562" y="42258"/>
                    <a:pt x="16373" y="36861"/>
                    <a:pt x="13995" y="33751"/>
                  </a:cubicBezTo>
                  <a:cubicBezTo>
                    <a:pt x="11617" y="30641"/>
                    <a:pt x="6952" y="28172"/>
                    <a:pt x="0" y="26342"/>
                  </a:cubicBezTo>
                  <a:lnTo>
                    <a:pt x="0" y="17561"/>
                  </a:lnTo>
                  <a:lnTo>
                    <a:pt x="297178" y="17561"/>
                  </a:lnTo>
                  <a:cubicBezTo>
                    <a:pt x="304861" y="17561"/>
                    <a:pt x="310257" y="16391"/>
                    <a:pt x="313367" y="14050"/>
                  </a:cubicBezTo>
                  <a:cubicBezTo>
                    <a:pt x="316477" y="11709"/>
                    <a:pt x="318947" y="7026"/>
                    <a:pt x="3207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8535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7" y="17561"/>
                    <a:pt x="32379" y="17561"/>
                  </a:cubicBezTo>
                  <a:lnTo>
                    <a:pt x="329007" y="17561"/>
                  </a:lnTo>
                  <a:cubicBezTo>
                    <a:pt x="336691" y="17561"/>
                    <a:pt x="342133" y="16391"/>
                    <a:pt x="345335" y="14050"/>
                  </a:cubicBezTo>
                  <a:cubicBezTo>
                    <a:pt x="348535" y="11709"/>
                    <a:pt x="350960" y="7026"/>
                    <a:pt x="352606" y="0"/>
                  </a:cubicBezTo>
                  <a:lnTo>
                    <a:pt x="361387" y="0"/>
                  </a:lnTo>
                  <a:lnTo>
                    <a:pt x="361387" y="70795"/>
                  </a:lnTo>
                  <a:lnTo>
                    <a:pt x="352606" y="70795"/>
                  </a:lnTo>
                  <a:cubicBezTo>
                    <a:pt x="350960" y="63732"/>
                    <a:pt x="348535" y="59040"/>
                    <a:pt x="345335" y="56717"/>
                  </a:cubicBezTo>
                  <a:cubicBezTo>
                    <a:pt x="342133" y="54395"/>
                    <a:pt x="336691" y="53234"/>
                    <a:pt x="329007" y="53234"/>
                  </a:cubicBezTo>
                  <a:lnTo>
                    <a:pt x="202234" y="53234"/>
                  </a:lnTo>
                  <a:lnTo>
                    <a:pt x="202234" y="359741"/>
                  </a:lnTo>
                  <a:cubicBezTo>
                    <a:pt x="202234" y="367241"/>
                    <a:pt x="203423" y="372592"/>
                    <a:pt x="205801" y="375793"/>
                  </a:cubicBezTo>
                  <a:cubicBezTo>
                    <a:pt x="208179" y="378994"/>
                    <a:pt x="212845" y="381510"/>
                    <a:pt x="219795" y="383339"/>
                  </a:cubicBezTo>
                  <a:lnTo>
                    <a:pt x="219795" y="392120"/>
                  </a:lnTo>
                  <a:lnTo>
                    <a:pt x="141591" y="392120"/>
                  </a:lnTo>
                  <a:lnTo>
                    <a:pt x="141591" y="383339"/>
                  </a:lnTo>
                  <a:cubicBezTo>
                    <a:pt x="148543" y="381510"/>
                    <a:pt x="153208" y="379040"/>
                    <a:pt x="155586" y="375930"/>
                  </a:cubicBezTo>
                  <a:cubicBezTo>
                    <a:pt x="157965" y="372820"/>
                    <a:pt x="159153" y="367424"/>
                    <a:pt x="159153" y="359741"/>
                  </a:cubicBezTo>
                  <a:lnTo>
                    <a:pt x="159153" y="53234"/>
                  </a:lnTo>
                  <a:lnTo>
                    <a:pt x="32379" y="53234"/>
                  </a:lnTo>
                  <a:cubicBezTo>
                    <a:pt x="24697"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3260262" y="1098119"/>
              <a:ext cx="414347" cy="387730"/>
            </a:xfrm>
            <a:custGeom>
              <a:avLst/>
              <a:gdLst/>
              <a:ahLst/>
              <a:cxnLst/>
              <a:rect l="l" t="t" r="r" b="b"/>
              <a:pathLst>
                <a:path w="414347" h="387730">
                  <a:moveTo>
                    <a:pt x="221442" y="0"/>
                  </a:moveTo>
                  <a:cubicBezTo>
                    <a:pt x="275042" y="0"/>
                    <a:pt x="326904" y="14177"/>
                    <a:pt x="377028" y="42532"/>
                  </a:cubicBezTo>
                  <a:cubicBezTo>
                    <a:pt x="380321" y="44361"/>
                    <a:pt x="382608" y="45276"/>
                    <a:pt x="383888" y="45276"/>
                  </a:cubicBezTo>
                  <a:cubicBezTo>
                    <a:pt x="386266" y="45276"/>
                    <a:pt x="390565" y="41800"/>
                    <a:pt x="396785" y="34849"/>
                  </a:cubicBezTo>
                  <a:lnTo>
                    <a:pt x="404194" y="38965"/>
                  </a:lnTo>
                  <a:lnTo>
                    <a:pt x="363582" y="106742"/>
                  </a:lnTo>
                  <a:lnTo>
                    <a:pt x="356174" y="102352"/>
                  </a:lnTo>
                  <a:cubicBezTo>
                    <a:pt x="357820" y="96864"/>
                    <a:pt x="358643" y="92565"/>
                    <a:pt x="358643" y="89455"/>
                  </a:cubicBezTo>
                  <a:cubicBezTo>
                    <a:pt x="358643" y="81955"/>
                    <a:pt x="346935" y="72533"/>
                    <a:pt x="323520" y="61191"/>
                  </a:cubicBezTo>
                  <a:cubicBezTo>
                    <a:pt x="291323" y="45459"/>
                    <a:pt x="256200" y="37593"/>
                    <a:pt x="218149" y="37593"/>
                  </a:cubicBezTo>
                  <a:cubicBezTo>
                    <a:pt x="166928" y="37593"/>
                    <a:pt x="125402" y="51757"/>
                    <a:pt x="93571" y="80087"/>
                  </a:cubicBezTo>
                  <a:cubicBezTo>
                    <a:pt x="61192" y="108965"/>
                    <a:pt x="45002" y="146342"/>
                    <a:pt x="45002" y="192218"/>
                  </a:cubicBezTo>
                  <a:cubicBezTo>
                    <a:pt x="45002" y="237912"/>
                    <a:pt x="61832" y="275838"/>
                    <a:pt x="95492" y="305997"/>
                  </a:cubicBezTo>
                  <a:cubicBezTo>
                    <a:pt x="128054" y="335423"/>
                    <a:pt x="168208" y="350137"/>
                    <a:pt x="215954" y="350137"/>
                  </a:cubicBezTo>
                  <a:cubicBezTo>
                    <a:pt x="262602" y="350137"/>
                    <a:pt x="303763" y="336554"/>
                    <a:pt x="339435" y="309388"/>
                  </a:cubicBezTo>
                  <a:cubicBezTo>
                    <a:pt x="355533" y="297131"/>
                    <a:pt x="363582" y="288442"/>
                    <a:pt x="363582" y="283320"/>
                  </a:cubicBezTo>
                  <a:cubicBezTo>
                    <a:pt x="363582" y="280759"/>
                    <a:pt x="362027" y="276551"/>
                    <a:pt x="358918" y="270697"/>
                  </a:cubicBezTo>
                  <a:lnTo>
                    <a:pt x="365503" y="265484"/>
                  </a:lnTo>
                  <a:lnTo>
                    <a:pt x="414347" y="324754"/>
                  </a:lnTo>
                  <a:lnTo>
                    <a:pt x="407487" y="330255"/>
                  </a:lnTo>
                  <a:cubicBezTo>
                    <a:pt x="402365" y="325673"/>
                    <a:pt x="398157" y="323382"/>
                    <a:pt x="394864" y="323382"/>
                  </a:cubicBezTo>
                  <a:cubicBezTo>
                    <a:pt x="392852" y="323382"/>
                    <a:pt x="389376" y="325306"/>
                    <a:pt x="384437" y="329153"/>
                  </a:cubicBezTo>
                  <a:cubicBezTo>
                    <a:pt x="367607" y="341805"/>
                    <a:pt x="353658" y="351293"/>
                    <a:pt x="342591" y="357618"/>
                  </a:cubicBezTo>
                  <a:cubicBezTo>
                    <a:pt x="331523" y="363944"/>
                    <a:pt x="319404" y="369306"/>
                    <a:pt x="306232" y="373705"/>
                  </a:cubicBezTo>
                  <a:cubicBezTo>
                    <a:pt x="278975" y="383055"/>
                    <a:pt x="248974" y="387730"/>
                    <a:pt x="216229" y="387730"/>
                  </a:cubicBezTo>
                  <a:cubicBezTo>
                    <a:pt x="153116" y="387730"/>
                    <a:pt x="101803" y="370168"/>
                    <a:pt x="62289" y="335045"/>
                  </a:cubicBezTo>
                  <a:cubicBezTo>
                    <a:pt x="20763" y="298275"/>
                    <a:pt x="0" y="251352"/>
                    <a:pt x="0" y="194276"/>
                  </a:cubicBezTo>
                  <a:cubicBezTo>
                    <a:pt x="0" y="149274"/>
                    <a:pt x="12988" y="110309"/>
                    <a:pt x="38965" y="77381"/>
                  </a:cubicBezTo>
                  <a:cubicBezTo>
                    <a:pt x="79576" y="25794"/>
                    <a:pt x="140402" y="0"/>
                    <a:pt x="2214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041311" y="1098119"/>
              <a:ext cx="448098" cy="387730"/>
            </a:xfrm>
            <a:custGeom>
              <a:avLst/>
              <a:gdLst/>
              <a:ahLst/>
              <a:cxnLst/>
              <a:rect l="l" t="t" r="r" b="b"/>
              <a:pathLst>
                <a:path w="448098" h="387730">
                  <a:moveTo>
                    <a:pt x="223363" y="0"/>
                  </a:moveTo>
                  <a:cubicBezTo>
                    <a:pt x="289402" y="0"/>
                    <a:pt x="342636" y="17287"/>
                    <a:pt x="383065" y="51862"/>
                  </a:cubicBezTo>
                  <a:cubicBezTo>
                    <a:pt x="405749" y="71070"/>
                    <a:pt x="422762" y="94577"/>
                    <a:pt x="434104" y="122383"/>
                  </a:cubicBezTo>
                  <a:cubicBezTo>
                    <a:pt x="443433" y="145250"/>
                    <a:pt x="448098" y="169855"/>
                    <a:pt x="448098" y="196197"/>
                  </a:cubicBezTo>
                  <a:cubicBezTo>
                    <a:pt x="448098" y="231869"/>
                    <a:pt x="437945" y="265255"/>
                    <a:pt x="417640" y="296354"/>
                  </a:cubicBezTo>
                  <a:cubicBezTo>
                    <a:pt x="395322" y="330746"/>
                    <a:pt x="364314" y="355533"/>
                    <a:pt x="324617" y="370717"/>
                  </a:cubicBezTo>
                  <a:cubicBezTo>
                    <a:pt x="294982" y="382059"/>
                    <a:pt x="261413" y="387730"/>
                    <a:pt x="223912" y="387730"/>
                  </a:cubicBezTo>
                  <a:cubicBezTo>
                    <a:pt x="158238" y="387730"/>
                    <a:pt x="105279" y="370442"/>
                    <a:pt x="65033" y="335868"/>
                  </a:cubicBezTo>
                  <a:cubicBezTo>
                    <a:pt x="42532" y="316477"/>
                    <a:pt x="25519" y="292970"/>
                    <a:pt x="13994" y="265346"/>
                  </a:cubicBezTo>
                  <a:cubicBezTo>
                    <a:pt x="4665" y="242663"/>
                    <a:pt x="0" y="218790"/>
                    <a:pt x="0" y="193728"/>
                  </a:cubicBezTo>
                  <a:cubicBezTo>
                    <a:pt x="0" y="156592"/>
                    <a:pt x="10061" y="122383"/>
                    <a:pt x="30184" y="91101"/>
                  </a:cubicBezTo>
                  <a:cubicBezTo>
                    <a:pt x="52136" y="57258"/>
                    <a:pt x="83235" y="32562"/>
                    <a:pt x="123481" y="17013"/>
                  </a:cubicBezTo>
                  <a:cubicBezTo>
                    <a:pt x="151653" y="6220"/>
                    <a:pt x="184947" y="549"/>
                    <a:pt x="223363" y="0"/>
                  </a:cubicBezTo>
                  <a:close/>
                  <a:moveTo>
                    <a:pt x="223363" y="37593"/>
                  </a:moveTo>
                  <a:cubicBezTo>
                    <a:pt x="167202" y="37593"/>
                    <a:pt x="122749" y="53325"/>
                    <a:pt x="90004" y="84790"/>
                  </a:cubicBezTo>
                  <a:cubicBezTo>
                    <a:pt x="60002" y="113694"/>
                    <a:pt x="45002" y="150006"/>
                    <a:pt x="45002" y="193728"/>
                  </a:cubicBezTo>
                  <a:cubicBezTo>
                    <a:pt x="45002" y="237632"/>
                    <a:pt x="60002" y="274036"/>
                    <a:pt x="90004" y="302940"/>
                  </a:cubicBezTo>
                  <a:cubicBezTo>
                    <a:pt x="122566" y="334404"/>
                    <a:pt x="167202" y="350137"/>
                    <a:pt x="223912" y="350137"/>
                  </a:cubicBezTo>
                  <a:cubicBezTo>
                    <a:pt x="280805" y="350137"/>
                    <a:pt x="325623" y="334404"/>
                    <a:pt x="358369" y="302940"/>
                  </a:cubicBezTo>
                  <a:cubicBezTo>
                    <a:pt x="388187" y="274036"/>
                    <a:pt x="403096" y="238364"/>
                    <a:pt x="403096" y="195923"/>
                  </a:cubicBezTo>
                  <a:cubicBezTo>
                    <a:pt x="403096" y="150006"/>
                    <a:pt x="388187" y="112962"/>
                    <a:pt x="358369" y="84790"/>
                  </a:cubicBezTo>
                  <a:cubicBezTo>
                    <a:pt x="340441" y="67960"/>
                    <a:pt x="321233" y="56161"/>
                    <a:pt x="300744" y="49392"/>
                  </a:cubicBezTo>
                  <a:cubicBezTo>
                    <a:pt x="278060" y="41709"/>
                    <a:pt x="252267" y="37776"/>
                    <a:pt x="223363" y="37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556356" y="1098119"/>
              <a:ext cx="375382" cy="387730"/>
            </a:xfrm>
            <a:custGeom>
              <a:avLst/>
              <a:gdLst/>
              <a:ahLst/>
              <a:cxnLst/>
              <a:rect l="l" t="t" r="r" b="b"/>
              <a:pathLst>
                <a:path w="375382" h="387730">
                  <a:moveTo>
                    <a:pt x="195100" y="0"/>
                  </a:moveTo>
                  <a:cubicBezTo>
                    <a:pt x="220162" y="0"/>
                    <a:pt x="243440" y="2487"/>
                    <a:pt x="264934" y="7462"/>
                  </a:cubicBezTo>
                  <a:cubicBezTo>
                    <a:pt x="286430" y="12437"/>
                    <a:pt x="310714" y="21006"/>
                    <a:pt x="337788" y="33168"/>
                  </a:cubicBezTo>
                  <a:cubicBezTo>
                    <a:pt x="343825" y="35749"/>
                    <a:pt x="347576" y="37040"/>
                    <a:pt x="349039" y="37040"/>
                  </a:cubicBezTo>
                  <a:cubicBezTo>
                    <a:pt x="352332" y="37040"/>
                    <a:pt x="356814" y="33354"/>
                    <a:pt x="362484" y="25982"/>
                  </a:cubicBezTo>
                  <a:lnTo>
                    <a:pt x="370168" y="29854"/>
                  </a:lnTo>
                  <a:lnTo>
                    <a:pt x="330928" y="100705"/>
                  </a:lnTo>
                  <a:lnTo>
                    <a:pt x="323245" y="96589"/>
                  </a:lnTo>
                  <a:cubicBezTo>
                    <a:pt x="326355" y="88357"/>
                    <a:pt x="327910" y="83235"/>
                    <a:pt x="327910" y="81223"/>
                  </a:cubicBezTo>
                  <a:cubicBezTo>
                    <a:pt x="327910" y="75735"/>
                    <a:pt x="321141" y="69789"/>
                    <a:pt x="307604" y="63387"/>
                  </a:cubicBezTo>
                  <a:cubicBezTo>
                    <a:pt x="270834" y="46191"/>
                    <a:pt x="231870" y="37593"/>
                    <a:pt x="190709" y="37593"/>
                  </a:cubicBezTo>
                  <a:cubicBezTo>
                    <a:pt x="156866" y="37593"/>
                    <a:pt x="127414" y="43891"/>
                    <a:pt x="102352" y="56488"/>
                  </a:cubicBezTo>
                  <a:cubicBezTo>
                    <a:pt x="90278" y="62694"/>
                    <a:pt x="80720" y="70725"/>
                    <a:pt x="73676" y="80584"/>
                  </a:cubicBezTo>
                  <a:cubicBezTo>
                    <a:pt x="66634" y="90442"/>
                    <a:pt x="63112" y="100848"/>
                    <a:pt x="63112" y="111801"/>
                  </a:cubicBezTo>
                  <a:cubicBezTo>
                    <a:pt x="63112" y="120928"/>
                    <a:pt x="65856" y="129553"/>
                    <a:pt x="71344" y="137677"/>
                  </a:cubicBezTo>
                  <a:cubicBezTo>
                    <a:pt x="76832" y="145800"/>
                    <a:pt x="84058" y="151871"/>
                    <a:pt x="93022" y="155890"/>
                  </a:cubicBezTo>
                  <a:cubicBezTo>
                    <a:pt x="102900" y="160452"/>
                    <a:pt x="114562" y="163601"/>
                    <a:pt x="128008" y="165336"/>
                  </a:cubicBezTo>
                  <a:cubicBezTo>
                    <a:pt x="141454" y="167071"/>
                    <a:pt x="163360" y="168394"/>
                    <a:pt x="193728" y="169306"/>
                  </a:cubicBezTo>
                  <a:cubicBezTo>
                    <a:pt x="235802" y="170586"/>
                    <a:pt x="265895" y="172553"/>
                    <a:pt x="284006" y="175205"/>
                  </a:cubicBezTo>
                  <a:cubicBezTo>
                    <a:pt x="302116" y="177858"/>
                    <a:pt x="317025" y="182477"/>
                    <a:pt x="328733" y="189063"/>
                  </a:cubicBezTo>
                  <a:cubicBezTo>
                    <a:pt x="359832" y="206442"/>
                    <a:pt x="375382" y="232876"/>
                    <a:pt x="375382" y="268365"/>
                  </a:cubicBezTo>
                  <a:cubicBezTo>
                    <a:pt x="375382" y="302208"/>
                    <a:pt x="361296" y="329922"/>
                    <a:pt x="333124" y="351509"/>
                  </a:cubicBezTo>
                  <a:cubicBezTo>
                    <a:pt x="301842" y="375656"/>
                    <a:pt x="258760" y="387730"/>
                    <a:pt x="203880" y="387730"/>
                  </a:cubicBezTo>
                  <a:cubicBezTo>
                    <a:pt x="172233" y="387730"/>
                    <a:pt x="144610" y="384528"/>
                    <a:pt x="121011" y="378126"/>
                  </a:cubicBezTo>
                  <a:cubicBezTo>
                    <a:pt x="97412" y="371723"/>
                    <a:pt x="69240" y="359924"/>
                    <a:pt x="36495" y="342728"/>
                  </a:cubicBezTo>
                  <a:cubicBezTo>
                    <a:pt x="27348" y="338520"/>
                    <a:pt x="21952" y="336417"/>
                    <a:pt x="20306" y="336417"/>
                  </a:cubicBezTo>
                  <a:cubicBezTo>
                    <a:pt x="17562" y="336417"/>
                    <a:pt x="13262" y="339709"/>
                    <a:pt x="7408" y="346295"/>
                  </a:cubicBezTo>
                  <a:lnTo>
                    <a:pt x="0" y="341630"/>
                  </a:lnTo>
                  <a:lnTo>
                    <a:pt x="41160" y="272755"/>
                  </a:lnTo>
                  <a:lnTo>
                    <a:pt x="48843" y="277146"/>
                  </a:lnTo>
                  <a:cubicBezTo>
                    <a:pt x="45368" y="284463"/>
                    <a:pt x="43630" y="289402"/>
                    <a:pt x="43630" y="291963"/>
                  </a:cubicBezTo>
                  <a:cubicBezTo>
                    <a:pt x="43630" y="297817"/>
                    <a:pt x="55338" y="306873"/>
                    <a:pt x="78753" y="319129"/>
                  </a:cubicBezTo>
                  <a:cubicBezTo>
                    <a:pt x="99790" y="330105"/>
                    <a:pt x="120050" y="338017"/>
                    <a:pt x="139533" y="342865"/>
                  </a:cubicBezTo>
                  <a:cubicBezTo>
                    <a:pt x="159016" y="347713"/>
                    <a:pt x="180190" y="350137"/>
                    <a:pt x="203057" y="350137"/>
                  </a:cubicBezTo>
                  <a:cubicBezTo>
                    <a:pt x="249340" y="350137"/>
                    <a:pt x="284463" y="339984"/>
                    <a:pt x="308428" y="319678"/>
                  </a:cubicBezTo>
                  <a:cubicBezTo>
                    <a:pt x="324342" y="306141"/>
                    <a:pt x="332300" y="290043"/>
                    <a:pt x="332300" y="271383"/>
                  </a:cubicBezTo>
                  <a:cubicBezTo>
                    <a:pt x="332300" y="246870"/>
                    <a:pt x="318672" y="229949"/>
                    <a:pt x="291414" y="220619"/>
                  </a:cubicBezTo>
                  <a:cubicBezTo>
                    <a:pt x="282634" y="217509"/>
                    <a:pt x="273532" y="215543"/>
                    <a:pt x="264112" y="214719"/>
                  </a:cubicBezTo>
                  <a:cubicBezTo>
                    <a:pt x="254690" y="213896"/>
                    <a:pt x="227936" y="212661"/>
                    <a:pt x="183849" y="211015"/>
                  </a:cubicBezTo>
                  <a:cubicBezTo>
                    <a:pt x="152384" y="209734"/>
                    <a:pt x="127734" y="207356"/>
                    <a:pt x="109898" y="203880"/>
                  </a:cubicBezTo>
                  <a:cubicBezTo>
                    <a:pt x="92062" y="200405"/>
                    <a:pt x="76192" y="194734"/>
                    <a:pt x="62289" y="186868"/>
                  </a:cubicBezTo>
                  <a:cubicBezTo>
                    <a:pt x="49301" y="179550"/>
                    <a:pt x="39010" y="169306"/>
                    <a:pt x="31418" y="156135"/>
                  </a:cubicBezTo>
                  <a:cubicBezTo>
                    <a:pt x="23827" y="142963"/>
                    <a:pt x="20031" y="128603"/>
                    <a:pt x="20031" y="113053"/>
                  </a:cubicBezTo>
                  <a:cubicBezTo>
                    <a:pt x="20031" y="86528"/>
                    <a:pt x="29910" y="63753"/>
                    <a:pt x="49666" y="44727"/>
                  </a:cubicBezTo>
                  <a:cubicBezTo>
                    <a:pt x="64301" y="30824"/>
                    <a:pt x="84516" y="19894"/>
                    <a:pt x="110310" y="11936"/>
                  </a:cubicBezTo>
                  <a:cubicBezTo>
                    <a:pt x="136103" y="3979"/>
                    <a:pt x="164366" y="0"/>
                    <a:pt x="19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879317" y="1104705"/>
              <a:ext cx="390199" cy="374559"/>
            </a:xfrm>
            <a:custGeom>
              <a:avLst/>
              <a:gdLst/>
              <a:ahLst/>
              <a:cxnLst/>
              <a:rect l="l" t="t" r="r" b="b"/>
              <a:pathLst>
                <a:path w="390199" h="374559">
                  <a:moveTo>
                    <a:pt x="0" y="0"/>
                  </a:moveTo>
                  <a:lnTo>
                    <a:pt x="107617" y="0"/>
                  </a:lnTo>
                  <a:lnTo>
                    <a:pt x="107617" y="8781"/>
                  </a:lnTo>
                  <a:cubicBezTo>
                    <a:pt x="99016" y="11708"/>
                    <a:pt x="94716" y="15824"/>
                    <a:pt x="94716" y="21129"/>
                  </a:cubicBezTo>
                  <a:cubicBezTo>
                    <a:pt x="94716" y="24788"/>
                    <a:pt x="99016" y="31648"/>
                    <a:pt x="107617" y="41710"/>
                  </a:cubicBezTo>
                  <a:lnTo>
                    <a:pt x="333398" y="305684"/>
                  </a:lnTo>
                  <a:lnTo>
                    <a:pt x="333398" y="32380"/>
                  </a:lnTo>
                  <a:cubicBezTo>
                    <a:pt x="333398" y="24697"/>
                    <a:pt x="332209" y="19254"/>
                    <a:pt x="329831" y="16053"/>
                  </a:cubicBezTo>
                  <a:cubicBezTo>
                    <a:pt x="327453" y="12852"/>
                    <a:pt x="322788" y="10428"/>
                    <a:pt x="315836" y="8781"/>
                  </a:cubicBezTo>
                  <a:lnTo>
                    <a:pt x="315836" y="0"/>
                  </a:lnTo>
                  <a:lnTo>
                    <a:pt x="390199" y="0"/>
                  </a:lnTo>
                  <a:lnTo>
                    <a:pt x="390199" y="8781"/>
                  </a:lnTo>
                  <a:cubicBezTo>
                    <a:pt x="383247" y="10428"/>
                    <a:pt x="378583" y="12852"/>
                    <a:pt x="376204" y="16053"/>
                  </a:cubicBezTo>
                  <a:cubicBezTo>
                    <a:pt x="373826" y="19254"/>
                    <a:pt x="372637" y="24697"/>
                    <a:pt x="372637" y="32380"/>
                  </a:cubicBezTo>
                  <a:lnTo>
                    <a:pt x="372637" y="342180"/>
                  </a:lnTo>
                  <a:cubicBezTo>
                    <a:pt x="372637" y="349863"/>
                    <a:pt x="373826" y="355259"/>
                    <a:pt x="376204" y="358369"/>
                  </a:cubicBezTo>
                  <a:cubicBezTo>
                    <a:pt x="378583" y="361479"/>
                    <a:pt x="383247" y="363949"/>
                    <a:pt x="390199" y="365778"/>
                  </a:cubicBezTo>
                  <a:lnTo>
                    <a:pt x="390199" y="374559"/>
                  </a:lnTo>
                  <a:lnTo>
                    <a:pt x="303733" y="374559"/>
                  </a:lnTo>
                  <a:lnTo>
                    <a:pt x="303733" y="365778"/>
                  </a:lnTo>
                  <a:cubicBezTo>
                    <a:pt x="312150" y="363583"/>
                    <a:pt x="316359" y="359833"/>
                    <a:pt x="316359" y="354528"/>
                  </a:cubicBezTo>
                  <a:cubicBezTo>
                    <a:pt x="316359" y="350503"/>
                    <a:pt x="312516" y="343918"/>
                    <a:pt x="304830" y="334771"/>
                  </a:cubicBezTo>
                  <a:lnTo>
                    <a:pt x="56801" y="47472"/>
                  </a:lnTo>
                  <a:lnTo>
                    <a:pt x="56801" y="342180"/>
                  </a:lnTo>
                  <a:cubicBezTo>
                    <a:pt x="56801" y="349680"/>
                    <a:pt x="57990" y="355031"/>
                    <a:pt x="60368" y="358232"/>
                  </a:cubicBezTo>
                  <a:cubicBezTo>
                    <a:pt x="62746" y="361433"/>
                    <a:pt x="67411" y="363949"/>
                    <a:pt x="74362" y="365778"/>
                  </a:cubicBezTo>
                  <a:lnTo>
                    <a:pt x="74362" y="374559"/>
                  </a:lnTo>
                  <a:lnTo>
                    <a:pt x="0" y="374559"/>
                  </a:lnTo>
                  <a:lnTo>
                    <a:pt x="0" y="365778"/>
                  </a:lnTo>
                  <a:cubicBezTo>
                    <a:pt x="7134" y="363949"/>
                    <a:pt x="11845" y="361479"/>
                    <a:pt x="14131" y="358369"/>
                  </a:cubicBezTo>
                  <a:cubicBezTo>
                    <a:pt x="16418" y="355259"/>
                    <a:pt x="17561" y="349863"/>
                    <a:pt x="17561" y="342180"/>
                  </a:cubicBezTo>
                  <a:lnTo>
                    <a:pt x="17561" y="32380"/>
                  </a:lnTo>
                  <a:cubicBezTo>
                    <a:pt x="17561" y="24697"/>
                    <a:pt x="16372" y="19254"/>
                    <a:pt x="13994" y="16053"/>
                  </a:cubicBezTo>
                  <a:cubicBezTo>
                    <a:pt x="11616" y="12852"/>
                    <a:pt x="6951"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089115" y="1104705"/>
              <a:ext cx="390200" cy="374559"/>
            </a:xfrm>
            <a:custGeom>
              <a:avLst/>
              <a:gdLst/>
              <a:ahLst/>
              <a:cxnLst/>
              <a:rect l="l" t="t" r="r" b="b"/>
              <a:pathLst>
                <a:path w="390200" h="374559">
                  <a:moveTo>
                    <a:pt x="0" y="0"/>
                  </a:moveTo>
                  <a:lnTo>
                    <a:pt x="107617" y="0"/>
                  </a:lnTo>
                  <a:lnTo>
                    <a:pt x="107617" y="8781"/>
                  </a:lnTo>
                  <a:cubicBezTo>
                    <a:pt x="99017" y="11708"/>
                    <a:pt x="94716" y="15824"/>
                    <a:pt x="94716" y="21129"/>
                  </a:cubicBezTo>
                  <a:cubicBezTo>
                    <a:pt x="94716" y="24788"/>
                    <a:pt x="99017" y="31648"/>
                    <a:pt x="107617" y="41710"/>
                  </a:cubicBezTo>
                  <a:lnTo>
                    <a:pt x="333399" y="305684"/>
                  </a:lnTo>
                  <a:lnTo>
                    <a:pt x="333399" y="32380"/>
                  </a:lnTo>
                  <a:cubicBezTo>
                    <a:pt x="333399" y="24697"/>
                    <a:pt x="332209" y="19254"/>
                    <a:pt x="329831" y="16053"/>
                  </a:cubicBezTo>
                  <a:cubicBezTo>
                    <a:pt x="327453" y="12852"/>
                    <a:pt x="322789" y="10428"/>
                    <a:pt x="315837" y="8781"/>
                  </a:cubicBezTo>
                  <a:lnTo>
                    <a:pt x="315837" y="0"/>
                  </a:lnTo>
                  <a:lnTo>
                    <a:pt x="390200" y="0"/>
                  </a:lnTo>
                  <a:lnTo>
                    <a:pt x="390200" y="8781"/>
                  </a:lnTo>
                  <a:cubicBezTo>
                    <a:pt x="383248" y="10428"/>
                    <a:pt x="378583" y="12852"/>
                    <a:pt x="376205" y="16053"/>
                  </a:cubicBezTo>
                  <a:cubicBezTo>
                    <a:pt x="373827" y="19254"/>
                    <a:pt x="372638" y="24697"/>
                    <a:pt x="372638" y="32380"/>
                  </a:cubicBezTo>
                  <a:lnTo>
                    <a:pt x="372638" y="342180"/>
                  </a:lnTo>
                  <a:cubicBezTo>
                    <a:pt x="372638" y="349863"/>
                    <a:pt x="373827" y="355259"/>
                    <a:pt x="376205" y="358369"/>
                  </a:cubicBezTo>
                  <a:cubicBezTo>
                    <a:pt x="378583" y="361479"/>
                    <a:pt x="383248" y="363949"/>
                    <a:pt x="390200" y="365778"/>
                  </a:cubicBezTo>
                  <a:lnTo>
                    <a:pt x="390200" y="374559"/>
                  </a:lnTo>
                  <a:lnTo>
                    <a:pt x="303733" y="374559"/>
                  </a:lnTo>
                  <a:lnTo>
                    <a:pt x="303733" y="365778"/>
                  </a:lnTo>
                  <a:cubicBezTo>
                    <a:pt x="312151" y="363583"/>
                    <a:pt x="316360" y="359833"/>
                    <a:pt x="316360" y="354528"/>
                  </a:cubicBezTo>
                  <a:cubicBezTo>
                    <a:pt x="316360" y="350503"/>
                    <a:pt x="312517" y="343918"/>
                    <a:pt x="304831" y="334771"/>
                  </a:cubicBezTo>
                  <a:lnTo>
                    <a:pt x="56801" y="47472"/>
                  </a:lnTo>
                  <a:lnTo>
                    <a:pt x="56801" y="342180"/>
                  </a:lnTo>
                  <a:cubicBezTo>
                    <a:pt x="56801" y="349680"/>
                    <a:pt x="57991" y="355031"/>
                    <a:pt x="60369" y="358232"/>
                  </a:cubicBezTo>
                  <a:cubicBezTo>
                    <a:pt x="62747" y="361433"/>
                    <a:pt x="67412" y="363949"/>
                    <a:pt x="74363" y="365778"/>
                  </a:cubicBezTo>
                  <a:lnTo>
                    <a:pt x="74363" y="374559"/>
                  </a:lnTo>
                  <a:lnTo>
                    <a:pt x="0" y="374559"/>
                  </a:lnTo>
                  <a:lnTo>
                    <a:pt x="0" y="365778"/>
                  </a:lnTo>
                  <a:cubicBezTo>
                    <a:pt x="7135" y="363949"/>
                    <a:pt x="11845" y="361479"/>
                    <a:pt x="14132" y="358369"/>
                  </a:cubicBezTo>
                  <a:cubicBezTo>
                    <a:pt x="16419" y="355259"/>
                    <a:pt x="17562" y="349863"/>
                    <a:pt x="17562" y="342180"/>
                  </a:cubicBezTo>
                  <a:lnTo>
                    <a:pt x="17562" y="32380"/>
                  </a:lnTo>
                  <a:cubicBezTo>
                    <a:pt x="17562" y="24697"/>
                    <a:pt x="16373" y="19254"/>
                    <a:pt x="13995" y="16053"/>
                  </a:cubicBezTo>
                  <a:cubicBezTo>
                    <a:pt x="11617" y="12852"/>
                    <a:pt x="6952"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8869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965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490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19201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063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30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92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18932" y="1"/>
            <a:ext cx="3052331" cy="2716008"/>
            <a:chOff x="-118932" y="1"/>
            <a:chExt cx="3052331" cy="2716008"/>
          </a:xfrm>
        </p:grpSpPr>
        <p:sp>
          <p:nvSpPr>
            <p:cNvPr id="75" name="Freeform 35"/>
            <p:cNvSpPr>
              <a:spLocks/>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6"/>
            <p:cNvSpPr>
              <a:spLocks/>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7"/>
            <p:cNvSpPr>
              <a:spLocks/>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8"/>
            <p:cNvSpPr>
              <a:spLocks/>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1"/>
            <p:cNvSpPr>
              <a:spLocks/>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2"/>
            <p:cNvSpPr>
              <a:spLocks/>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3"/>
            <p:cNvSpPr>
              <a:spLocks/>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4"/>
            <p:cNvSpPr>
              <a:spLocks/>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5"/>
            <p:cNvSpPr>
              <a:spLocks/>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6"/>
            <p:cNvSpPr>
              <a:spLocks/>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7"/>
            <p:cNvSpPr>
              <a:spLocks/>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8"/>
            <p:cNvSpPr>
              <a:spLocks/>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2"/>
              <p:cNvSpPr>
                <a:spLocks/>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3"/>
              <p:cNvSpPr>
                <a:spLocks/>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4"/>
              <p:cNvSpPr>
                <a:spLocks/>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5"/>
              <p:cNvSpPr>
                <a:spLocks/>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a:spLocks/>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
            <p:cNvSpPr>
              <a:spLocks/>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
            <p:cNvSpPr>
              <a:spLocks/>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1"/>
            <p:cNvSpPr>
              <a:spLocks/>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2"/>
            <p:cNvSpPr>
              <a:spLocks/>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3"/>
            <p:cNvSpPr>
              <a:spLocks/>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4"/>
            <p:cNvSpPr>
              <a:spLocks/>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5"/>
            <p:cNvSpPr>
              <a:spLocks/>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6"/>
            <p:cNvSpPr>
              <a:spLocks/>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7"/>
            <p:cNvSpPr>
              <a:spLocks/>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a:spLocks/>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2"/>
              <p:cNvSpPr>
                <a:spLocks/>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23"/>
              <p:cNvSpPr>
                <a:spLocks/>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4"/>
              <p:cNvSpPr>
                <a:spLocks/>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26" name="Freeform 29"/>
            <p:cNvSpPr>
              <a:spLocks/>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2"/>
            <p:cNvSpPr>
              <a:spLocks/>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7" name="组合 176"/>
          <p:cNvGrpSpPr/>
          <p:nvPr/>
        </p:nvGrpSpPr>
        <p:grpSpPr>
          <a:xfrm rot="5618133">
            <a:off x="1065677" y="3504478"/>
            <a:ext cx="2264032" cy="3706491"/>
            <a:chOff x="8955997" y="2942489"/>
            <a:chExt cx="2264032" cy="3706491"/>
          </a:xfrm>
        </p:grpSpPr>
        <p:sp>
          <p:nvSpPr>
            <p:cNvPr id="178"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8"/>
            <p:cNvSpPr>
              <a:spLocks/>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2"/>
            <p:cNvSpPr>
              <a:spLocks/>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2" name="组合 101"/>
          <p:cNvGrpSpPr/>
          <p:nvPr/>
        </p:nvGrpSpPr>
        <p:grpSpPr>
          <a:xfrm>
            <a:off x="4329217" y="3620660"/>
            <a:ext cx="3533567" cy="819150"/>
            <a:chOff x="6714220" y="4409374"/>
            <a:chExt cx="3533567" cy="819150"/>
          </a:xfrm>
        </p:grpSpPr>
        <p:sp>
          <p:nvSpPr>
            <p:cNvPr id="142" name="矩形 141"/>
            <p:cNvSpPr/>
            <p:nvPr/>
          </p:nvSpPr>
          <p:spPr>
            <a:xfrm>
              <a:off x="7223988" y="45500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3" name="组合 142"/>
            <p:cNvGrpSpPr/>
            <p:nvPr/>
          </p:nvGrpSpPr>
          <p:grpSpPr>
            <a:xfrm>
              <a:off x="6714220" y="4409374"/>
              <a:ext cx="3364135" cy="819150"/>
              <a:chOff x="4489409" y="2139320"/>
              <a:chExt cx="3364135" cy="819150"/>
            </a:xfrm>
          </p:grpSpPr>
          <p:cxnSp>
            <p:nvCxnSpPr>
              <p:cNvPr id="147" name="直接连接符 146"/>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p:nvGrpSpPr>
          <p:grpSpPr>
            <a:xfrm>
              <a:off x="6767045" y="4602069"/>
              <a:ext cx="421704" cy="421704"/>
              <a:chOff x="2405797" y="5546899"/>
              <a:chExt cx="421704" cy="421704"/>
            </a:xfrm>
          </p:grpSpPr>
          <p:sp>
            <p:nvSpPr>
              <p:cNvPr id="145" name="椭圆 144"/>
              <p:cNvSpPr/>
              <p:nvPr/>
            </p:nvSpPr>
            <p:spPr>
              <a:xfrm>
                <a:off x="2405797" y="5546899"/>
                <a:ext cx="421704" cy="421704"/>
              </a:xfrm>
              <a:prstGeom prst="ellipse">
                <a:avLst/>
              </a:prstGeom>
              <a:solidFill>
                <a:srgbClr val="61D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6" name="文本框 145"/>
              <p:cNvSpPr txBox="1"/>
              <p:nvPr/>
            </p:nvSpPr>
            <p:spPr>
              <a:xfrm>
                <a:off x="2510683" y="5670788"/>
                <a:ext cx="211932" cy="173926"/>
              </a:xfrm>
              <a:custGeom>
                <a:avLst/>
                <a:gdLst/>
                <a:ahLst/>
                <a:cxnLst/>
                <a:rect l="l" t="t" r="r" b="b"/>
                <a:pathLst>
                  <a:path w="228637" h="187635">
                    <a:moveTo>
                      <a:pt x="170706" y="44649"/>
                    </a:moveTo>
                    <a:lnTo>
                      <a:pt x="150781" y="121556"/>
                    </a:lnTo>
                    <a:lnTo>
                      <a:pt x="170706" y="121556"/>
                    </a:lnTo>
                    <a:close/>
                    <a:moveTo>
                      <a:pt x="53355" y="27794"/>
                    </a:moveTo>
                    <a:cubicBezTo>
                      <a:pt x="50006" y="27794"/>
                      <a:pt x="47792" y="29078"/>
                      <a:pt x="46713" y="31645"/>
                    </a:cubicBezTo>
                    <a:cubicBezTo>
                      <a:pt x="45634" y="34212"/>
                      <a:pt x="45095" y="40147"/>
                      <a:pt x="45095" y="49448"/>
                    </a:cubicBezTo>
                    <a:lnTo>
                      <a:pt x="45095" y="137629"/>
                    </a:lnTo>
                    <a:cubicBezTo>
                      <a:pt x="45095" y="148122"/>
                      <a:pt x="45597" y="154447"/>
                      <a:pt x="46602" y="156605"/>
                    </a:cubicBezTo>
                    <a:cubicBezTo>
                      <a:pt x="47606" y="158763"/>
                      <a:pt x="49783" y="159842"/>
                      <a:pt x="53132" y="159842"/>
                    </a:cubicBezTo>
                    <a:cubicBezTo>
                      <a:pt x="56480" y="159842"/>
                      <a:pt x="58675" y="158577"/>
                      <a:pt x="59717" y="156047"/>
                    </a:cubicBezTo>
                    <a:cubicBezTo>
                      <a:pt x="60759" y="153517"/>
                      <a:pt x="61280" y="147824"/>
                      <a:pt x="61280" y="138969"/>
                    </a:cubicBezTo>
                    <a:lnTo>
                      <a:pt x="61280" y="49448"/>
                    </a:lnTo>
                    <a:cubicBezTo>
                      <a:pt x="61280" y="39849"/>
                      <a:pt x="60815" y="33840"/>
                      <a:pt x="59885" y="31422"/>
                    </a:cubicBezTo>
                    <a:cubicBezTo>
                      <a:pt x="58955" y="29003"/>
                      <a:pt x="56778" y="27794"/>
                      <a:pt x="53355" y="27794"/>
                    </a:cubicBezTo>
                    <a:close/>
                    <a:moveTo>
                      <a:pt x="156083" y="3461"/>
                    </a:moveTo>
                    <a:lnTo>
                      <a:pt x="215801" y="3461"/>
                    </a:lnTo>
                    <a:lnTo>
                      <a:pt x="215801" y="121556"/>
                    </a:lnTo>
                    <a:lnTo>
                      <a:pt x="228637" y="121556"/>
                    </a:lnTo>
                    <a:lnTo>
                      <a:pt x="228637" y="152363"/>
                    </a:lnTo>
                    <a:lnTo>
                      <a:pt x="215801" y="152363"/>
                    </a:lnTo>
                    <a:lnTo>
                      <a:pt x="215801" y="184175"/>
                    </a:lnTo>
                    <a:lnTo>
                      <a:pt x="170706" y="184175"/>
                    </a:lnTo>
                    <a:lnTo>
                      <a:pt x="170706" y="152363"/>
                    </a:lnTo>
                    <a:lnTo>
                      <a:pt x="117128" y="152363"/>
                    </a:lnTo>
                    <a:lnTo>
                      <a:pt x="117128" y="121556"/>
                    </a:ln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7"/>
                      <a:pt x="105631" y="148568"/>
                      <a:pt x="104142" y="154819"/>
                    </a:cubicBezTo>
                    <a:cubicBezTo>
                      <a:pt x="102654" y="161070"/>
                      <a:pt x="99566" y="166911"/>
                      <a:pt x="94878" y="172343"/>
                    </a:cubicBezTo>
                    <a:cubicBezTo>
                      <a:pt x="90190" y="177776"/>
                      <a:pt x="84534" y="181682"/>
                      <a:pt x="77911" y="184064"/>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8"/>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spTree>
    <p:extLst>
      <p:ext uri="{BB962C8B-B14F-4D97-AF65-F5344CB8AC3E}">
        <p14:creationId xmlns:p14="http://schemas.microsoft.com/office/powerpoint/2010/main" val="25895561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8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nodeType="withEffect">
                                      <p:stCondLst>
                                        <p:cond delay="110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nodeType="withEffect">
                                      <p:stCondLst>
                                        <p:cond delay="130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8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nodeType="withEffect">
                                      <p:stCondLst>
                                        <p:cond delay="110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nodeType="withEffect">
                                      <p:stCondLst>
                                        <p:cond delay="130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87405" y="2776254"/>
            <a:ext cx="2370017" cy="2431367"/>
            <a:chOff x="926822" y="2776254"/>
            <a:chExt cx="2370017" cy="2431367"/>
          </a:xfrm>
        </p:grpSpPr>
        <p:grpSp>
          <p:nvGrpSpPr>
            <p:cNvPr id="3" name="组合 2"/>
            <p:cNvGrpSpPr/>
            <p:nvPr/>
          </p:nvGrpSpPr>
          <p:grpSpPr>
            <a:xfrm rot="19800000" flipH="1">
              <a:off x="1215686" y="2776254"/>
              <a:ext cx="1792288" cy="833438"/>
              <a:chOff x="5184775" y="2995613"/>
              <a:chExt cx="1792288" cy="833438"/>
            </a:xfrm>
          </p:grpSpPr>
          <p:sp>
            <p:nvSpPr>
              <p:cNvPr id="7" name="Freeform 5"/>
              <p:cNvSpPr>
                <a:spLocks/>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6"/>
              <p:cNvSpPr>
                <a:spLocks/>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7"/>
              <p:cNvSpPr>
                <a:spLocks/>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 name="组合 3"/>
            <p:cNvGrpSpPr/>
            <p:nvPr/>
          </p:nvGrpSpPr>
          <p:grpSpPr>
            <a:xfrm>
              <a:off x="926822" y="4363903"/>
              <a:ext cx="2370017" cy="843718"/>
              <a:chOff x="5088058" y="1451341"/>
              <a:chExt cx="2370017" cy="843718"/>
            </a:xfrm>
          </p:grpSpPr>
          <p:sp>
            <p:nvSpPr>
              <p:cNvPr id="5" name="矩形 4"/>
              <p:cNvSpPr/>
              <p:nvPr/>
            </p:nvSpPr>
            <p:spPr>
              <a:xfrm>
                <a:off x="5335951" y="1451341"/>
                <a:ext cx="1874231" cy="369332"/>
              </a:xfrm>
              <a:prstGeom prst="rect">
                <a:avLst/>
              </a:prstGeom>
            </p:spPr>
            <p:txBody>
              <a:bodyPr wrap="none">
                <a:spAutoFit/>
              </a:bodyPr>
              <a:lstStyle/>
              <a:p>
                <a:pPr algn="ctr"/>
                <a:r>
                  <a:rPr lang="en-US" altLang="zh-CN" dirty="0">
                    <a:solidFill>
                      <a:schemeClr val="bg1"/>
                    </a:solidFill>
                    <a:latin typeface="+mn-ea"/>
                  </a:rPr>
                  <a:t>CLICK ADD TITLE</a:t>
                </a:r>
                <a:endParaRPr lang="zh-CN" altLang="en-US" dirty="0">
                  <a:solidFill>
                    <a:schemeClr val="bg1"/>
                  </a:solidFill>
                  <a:latin typeface="+mn-ea"/>
                </a:endParaRPr>
              </a:p>
            </p:txBody>
          </p:sp>
          <p:sp>
            <p:nvSpPr>
              <p:cNvPr id="6" name="矩形 5"/>
              <p:cNvSpPr/>
              <p:nvPr/>
            </p:nvSpPr>
            <p:spPr>
              <a:xfrm>
                <a:off x="5088058" y="1782611"/>
                <a:ext cx="2370017"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 professional team</a:t>
                </a:r>
              </a:p>
            </p:txBody>
          </p:sp>
        </p:grpSp>
      </p:grpSp>
      <p:grpSp>
        <p:nvGrpSpPr>
          <p:cNvPr id="10" name="组合 9"/>
          <p:cNvGrpSpPr/>
          <p:nvPr/>
        </p:nvGrpSpPr>
        <p:grpSpPr>
          <a:xfrm>
            <a:off x="3569796" y="2705704"/>
            <a:ext cx="2370017" cy="2501917"/>
            <a:chOff x="3384848" y="2705704"/>
            <a:chExt cx="2370017" cy="2501917"/>
          </a:xfrm>
        </p:grpSpPr>
        <p:grpSp>
          <p:nvGrpSpPr>
            <p:cNvPr id="11" name="组合 10"/>
            <p:cNvGrpSpPr/>
            <p:nvPr/>
          </p:nvGrpSpPr>
          <p:grpSpPr>
            <a:xfrm rot="19800000" flipH="1">
              <a:off x="3673712" y="2705704"/>
              <a:ext cx="1792288" cy="833438"/>
              <a:chOff x="5184775" y="2995613"/>
              <a:chExt cx="1792288" cy="833438"/>
            </a:xfrm>
          </p:grpSpPr>
          <p:sp>
            <p:nvSpPr>
              <p:cNvPr id="15" name="Freeform 5"/>
              <p:cNvSpPr>
                <a:spLocks/>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Freeform 6"/>
              <p:cNvSpPr>
                <a:spLocks/>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7"/>
              <p:cNvSpPr>
                <a:spLocks/>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2" name="组合 11"/>
            <p:cNvGrpSpPr/>
            <p:nvPr/>
          </p:nvGrpSpPr>
          <p:grpSpPr>
            <a:xfrm>
              <a:off x="3384848" y="4363903"/>
              <a:ext cx="2370017" cy="843718"/>
              <a:chOff x="5088058" y="1451341"/>
              <a:chExt cx="2370017" cy="843718"/>
            </a:xfrm>
          </p:grpSpPr>
          <p:sp>
            <p:nvSpPr>
              <p:cNvPr id="13" name="矩形 12"/>
              <p:cNvSpPr/>
              <p:nvPr/>
            </p:nvSpPr>
            <p:spPr>
              <a:xfrm>
                <a:off x="5335951" y="1451341"/>
                <a:ext cx="1874231" cy="369332"/>
              </a:xfrm>
              <a:prstGeom prst="rect">
                <a:avLst/>
              </a:prstGeom>
            </p:spPr>
            <p:txBody>
              <a:bodyPr wrap="none">
                <a:spAutoFit/>
              </a:bodyPr>
              <a:lstStyle/>
              <a:p>
                <a:pPr algn="ctr"/>
                <a:r>
                  <a:rPr lang="en-US" altLang="zh-CN" dirty="0">
                    <a:solidFill>
                      <a:schemeClr val="bg1"/>
                    </a:solidFill>
                    <a:latin typeface="+mn-ea"/>
                  </a:rPr>
                  <a:t>CLICK ADD TITLE</a:t>
                </a:r>
                <a:endParaRPr lang="zh-CN" altLang="en-US" dirty="0">
                  <a:solidFill>
                    <a:schemeClr val="bg1"/>
                  </a:solidFill>
                  <a:latin typeface="+mn-ea"/>
                </a:endParaRPr>
              </a:p>
            </p:txBody>
          </p:sp>
          <p:sp>
            <p:nvSpPr>
              <p:cNvPr id="14" name="矩形 13"/>
              <p:cNvSpPr/>
              <p:nvPr/>
            </p:nvSpPr>
            <p:spPr>
              <a:xfrm>
                <a:off x="5088058" y="1782611"/>
                <a:ext cx="2370017"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 professional team</a:t>
                </a:r>
              </a:p>
            </p:txBody>
          </p:sp>
        </p:grpSp>
      </p:grpSp>
      <p:grpSp>
        <p:nvGrpSpPr>
          <p:cNvPr id="18" name="组合 17"/>
          <p:cNvGrpSpPr/>
          <p:nvPr/>
        </p:nvGrpSpPr>
        <p:grpSpPr>
          <a:xfrm>
            <a:off x="6252187" y="2705704"/>
            <a:ext cx="2370017" cy="2501917"/>
            <a:chOff x="5787926" y="2705704"/>
            <a:chExt cx="2370017" cy="2501917"/>
          </a:xfrm>
        </p:grpSpPr>
        <p:grpSp>
          <p:nvGrpSpPr>
            <p:cNvPr id="19" name="组合 18"/>
            <p:cNvGrpSpPr/>
            <p:nvPr/>
          </p:nvGrpSpPr>
          <p:grpSpPr>
            <a:xfrm rot="19800000" flipH="1">
              <a:off x="6076790" y="2705704"/>
              <a:ext cx="1792288" cy="833438"/>
              <a:chOff x="5184775" y="2995613"/>
              <a:chExt cx="1792288" cy="833438"/>
            </a:xfrm>
          </p:grpSpPr>
          <p:sp>
            <p:nvSpPr>
              <p:cNvPr id="23" name="Freeform 5"/>
              <p:cNvSpPr>
                <a:spLocks/>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6"/>
              <p:cNvSpPr>
                <a:spLocks/>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7"/>
              <p:cNvSpPr>
                <a:spLocks/>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p:nvPr/>
          </p:nvGrpSpPr>
          <p:grpSpPr>
            <a:xfrm>
              <a:off x="5787926" y="4363903"/>
              <a:ext cx="2370017" cy="843718"/>
              <a:chOff x="5088058" y="1451341"/>
              <a:chExt cx="2370017" cy="843718"/>
            </a:xfrm>
          </p:grpSpPr>
          <p:sp>
            <p:nvSpPr>
              <p:cNvPr id="21" name="矩形 20"/>
              <p:cNvSpPr/>
              <p:nvPr/>
            </p:nvSpPr>
            <p:spPr>
              <a:xfrm>
                <a:off x="5335951" y="1451341"/>
                <a:ext cx="1874231" cy="369332"/>
              </a:xfrm>
              <a:prstGeom prst="rect">
                <a:avLst/>
              </a:prstGeom>
            </p:spPr>
            <p:txBody>
              <a:bodyPr wrap="none">
                <a:spAutoFit/>
              </a:bodyPr>
              <a:lstStyle/>
              <a:p>
                <a:pPr algn="ctr"/>
                <a:r>
                  <a:rPr lang="en-US" altLang="zh-CN" dirty="0">
                    <a:solidFill>
                      <a:schemeClr val="bg1"/>
                    </a:solidFill>
                    <a:latin typeface="+mn-ea"/>
                  </a:rPr>
                  <a:t>CLICK ADD TITLE</a:t>
                </a:r>
                <a:endParaRPr lang="zh-CN" altLang="en-US" dirty="0">
                  <a:solidFill>
                    <a:schemeClr val="bg1"/>
                  </a:solidFill>
                  <a:latin typeface="+mn-ea"/>
                </a:endParaRPr>
              </a:p>
            </p:txBody>
          </p:sp>
          <p:sp>
            <p:nvSpPr>
              <p:cNvPr id="22" name="矩形 21"/>
              <p:cNvSpPr/>
              <p:nvPr/>
            </p:nvSpPr>
            <p:spPr>
              <a:xfrm>
                <a:off x="5088058" y="1782611"/>
                <a:ext cx="2370017"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 professional team</a:t>
                </a:r>
              </a:p>
            </p:txBody>
          </p:sp>
        </p:grpSp>
      </p:grpSp>
      <p:grpSp>
        <p:nvGrpSpPr>
          <p:cNvPr id="26" name="组合 25"/>
          <p:cNvGrpSpPr/>
          <p:nvPr/>
        </p:nvGrpSpPr>
        <p:grpSpPr>
          <a:xfrm>
            <a:off x="8934578" y="2705704"/>
            <a:ext cx="2370017" cy="2501917"/>
            <a:chOff x="8191003" y="2705704"/>
            <a:chExt cx="2370017" cy="2501917"/>
          </a:xfrm>
        </p:grpSpPr>
        <p:grpSp>
          <p:nvGrpSpPr>
            <p:cNvPr id="27" name="组合 26"/>
            <p:cNvGrpSpPr/>
            <p:nvPr/>
          </p:nvGrpSpPr>
          <p:grpSpPr>
            <a:xfrm rot="19800000" flipH="1">
              <a:off x="8479867" y="2705704"/>
              <a:ext cx="1792288" cy="833438"/>
              <a:chOff x="5184775" y="2995613"/>
              <a:chExt cx="1792288" cy="833438"/>
            </a:xfrm>
          </p:grpSpPr>
          <p:sp>
            <p:nvSpPr>
              <p:cNvPr id="31" name="Freeform 5"/>
              <p:cNvSpPr>
                <a:spLocks/>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rgbClr val="FF8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6"/>
              <p:cNvSpPr>
                <a:spLocks/>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rgbClr val="FF8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7"/>
              <p:cNvSpPr>
                <a:spLocks/>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rgbClr val="FF8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8" name="组合 27"/>
            <p:cNvGrpSpPr/>
            <p:nvPr/>
          </p:nvGrpSpPr>
          <p:grpSpPr>
            <a:xfrm>
              <a:off x="8191003" y="4363903"/>
              <a:ext cx="2370017" cy="843718"/>
              <a:chOff x="5088058" y="1451341"/>
              <a:chExt cx="2370017" cy="843718"/>
            </a:xfrm>
          </p:grpSpPr>
          <p:sp>
            <p:nvSpPr>
              <p:cNvPr id="29" name="矩形 28"/>
              <p:cNvSpPr/>
              <p:nvPr/>
            </p:nvSpPr>
            <p:spPr>
              <a:xfrm>
                <a:off x="5335951" y="1451341"/>
                <a:ext cx="1874231" cy="369332"/>
              </a:xfrm>
              <a:prstGeom prst="rect">
                <a:avLst/>
              </a:prstGeom>
            </p:spPr>
            <p:txBody>
              <a:bodyPr wrap="none">
                <a:spAutoFit/>
              </a:bodyPr>
              <a:lstStyle/>
              <a:p>
                <a:pPr algn="ctr"/>
                <a:r>
                  <a:rPr lang="en-US" altLang="zh-CN" dirty="0">
                    <a:solidFill>
                      <a:schemeClr val="bg1"/>
                    </a:solidFill>
                    <a:latin typeface="+mn-ea"/>
                  </a:rPr>
                  <a:t>CLICK ADD TITLE</a:t>
                </a:r>
                <a:endParaRPr lang="zh-CN" altLang="en-US" dirty="0">
                  <a:solidFill>
                    <a:schemeClr val="bg1"/>
                  </a:solidFill>
                  <a:latin typeface="+mn-ea"/>
                </a:endParaRPr>
              </a:p>
            </p:txBody>
          </p:sp>
          <p:sp>
            <p:nvSpPr>
              <p:cNvPr id="30" name="矩形 29"/>
              <p:cNvSpPr/>
              <p:nvPr/>
            </p:nvSpPr>
            <p:spPr>
              <a:xfrm>
                <a:off x="5088058" y="1782611"/>
                <a:ext cx="2370017"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 professional team</a:t>
                </a:r>
              </a:p>
            </p:txBody>
          </p:sp>
        </p:grpSp>
      </p:grpSp>
    </p:spTree>
    <p:extLst>
      <p:ext uri="{BB962C8B-B14F-4D97-AF65-F5344CB8AC3E}">
        <p14:creationId xmlns:p14="http://schemas.microsoft.com/office/powerpoint/2010/main" val="8542026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path" presetSubtype="0" accel="50000" fill="hold" nodeType="withEffect" p14:presetBounceEnd="15000">
                                      <p:stCondLst>
                                        <p:cond delay="750"/>
                                      </p:stCondLst>
                                      <p:childTnLst>
                                        <p:animMotion origin="layout" path="M -3.75E-6 -4.81481E-6 L -0.20755 -4.81481E-6 " pathEditMode="relative" rAng="0" ptsTypes="AA" p14:bounceEnd="15000">
                                          <p:cBhvr>
                                            <p:cTn id="8" dur="750" spd="-100000" fill="hold"/>
                                            <p:tgtEl>
                                              <p:spTgt spid="2"/>
                                            </p:tgtEl>
                                            <p:attrNameLst>
                                              <p:attrName>ppt_x</p:attrName>
                                              <p:attrName>ppt_y</p:attrName>
                                            </p:attrNameLst>
                                          </p:cBhvr>
                                          <p:rCtr x="-10169" y="0"/>
                                        </p:animMotion>
                                      </p:childTnLst>
                                    </p:cTn>
                                  </p:par>
                                  <p:par>
                                    <p:cTn id="9" presetID="1" presetClass="entr" presetSubtype="0"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path" presetSubtype="0" accel="50000" fill="hold" nodeType="withEffect" p14:presetBounceEnd="15000">
                                      <p:stCondLst>
                                        <p:cond delay="1500"/>
                                      </p:stCondLst>
                                      <p:childTnLst>
                                        <p:animMotion origin="layout" path="M -3.95833E-6 -1.85185E-6 L -0.22005 0.00509 " pathEditMode="relative" rAng="0" ptsTypes="AA" p14:bounceEnd="15000">
                                          <p:cBhvr>
                                            <p:cTn id="12" dur="750" spd="-100000" fill="hold"/>
                                            <p:tgtEl>
                                              <p:spTgt spid="10"/>
                                            </p:tgtEl>
                                            <p:attrNameLst>
                                              <p:attrName>ppt_x</p:attrName>
                                              <p:attrName>ppt_y</p:attrName>
                                            </p:attrNameLst>
                                          </p:cBhvr>
                                          <p:rCtr x="-11029" y="0"/>
                                        </p:animMotion>
                                      </p:childTnLst>
                                    </p:cTn>
                                  </p:par>
                                  <p:par>
                                    <p:cTn id="13" presetID="1" presetClass="entr" presetSubtype="0" fill="hold" nodeType="withEffect">
                                      <p:stCondLst>
                                        <p:cond delay="2250"/>
                                      </p:stCondLst>
                                      <p:childTnLst>
                                        <p:set>
                                          <p:cBhvr>
                                            <p:cTn id="14" dur="1" fill="hold">
                                              <p:stCondLst>
                                                <p:cond delay="0"/>
                                              </p:stCondLst>
                                            </p:cTn>
                                            <p:tgtEl>
                                              <p:spTgt spid="18"/>
                                            </p:tgtEl>
                                            <p:attrNameLst>
                                              <p:attrName>style.visibility</p:attrName>
                                            </p:attrNameLst>
                                          </p:cBhvr>
                                          <p:to>
                                            <p:strVal val="visible"/>
                                          </p:to>
                                        </p:set>
                                      </p:childTnLst>
                                    </p:cTn>
                                  </p:par>
                                  <p:par>
                                    <p:cTn id="15" presetID="35" presetClass="path" presetSubtype="0" accel="50000" fill="hold" nodeType="withEffect" p14:presetBounceEnd="15000">
                                      <p:stCondLst>
                                        <p:cond delay="2250"/>
                                      </p:stCondLst>
                                      <p:childTnLst>
                                        <p:animMotion origin="layout" path="M -3.95833E-6 -1.85185E-6 L -0.22005 0.00509 " pathEditMode="relative" rAng="0" ptsTypes="AA" p14:bounceEnd="15000">
                                          <p:cBhvr>
                                            <p:cTn id="16" dur="750" spd="-100000" fill="hold"/>
                                            <p:tgtEl>
                                              <p:spTgt spid="18"/>
                                            </p:tgtEl>
                                            <p:attrNameLst>
                                              <p:attrName>ppt_x</p:attrName>
                                              <p:attrName>ppt_y</p:attrName>
                                            </p:attrNameLst>
                                          </p:cBhvr>
                                          <p:rCtr x="-11029" y="0"/>
                                        </p:animMotion>
                                      </p:childTnLst>
                                    </p:cTn>
                                  </p:par>
                                  <p:par>
                                    <p:cTn id="17" presetID="1" presetClass="entr" presetSubtype="0" fill="hold" nodeType="withEffect">
                                      <p:stCondLst>
                                        <p:cond delay="3000"/>
                                      </p:stCondLst>
                                      <p:childTnLst>
                                        <p:set>
                                          <p:cBhvr>
                                            <p:cTn id="18" dur="1" fill="hold">
                                              <p:stCondLst>
                                                <p:cond delay="0"/>
                                              </p:stCondLst>
                                            </p:cTn>
                                            <p:tgtEl>
                                              <p:spTgt spid="26"/>
                                            </p:tgtEl>
                                            <p:attrNameLst>
                                              <p:attrName>style.visibility</p:attrName>
                                            </p:attrNameLst>
                                          </p:cBhvr>
                                          <p:to>
                                            <p:strVal val="visible"/>
                                          </p:to>
                                        </p:set>
                                      </p:childTnLst>
                                    </p:cTn>
                                  </p:par>
                                  <p:par>
                                    <p:cTn id="19" presetID="35" presetClass="path" presetSubtype="0" accel="50000" fill="hold" nodeType="withEffect" p14:presetBounceEnd="15000">
                                      <p:stCondLst>
                                        <p:cond delay="3000"/>
                                      </p:stCondLst>
                                      <p:childTnLst>
                                        <p:animMotion origin="layout" path="M -3.95833E-6 -1.85185E-6 L -0.22005 0.00509 " pathEditMode="relative" rAng="0" ptsTypes="AA" p14:bounceEnd="15000">
                                          <p:cBhvr>
                                            <p:cTn id="20" dur="750" spd="-100000" fill="hold"/>
                                            <p:tgtEl>
                                              <p:spTgt spid="26"/>
                                            </p:tgtEl>
                                            <p:attrNameLst>
                                              <p:attrName>ppt_x</p:attrName>
                                              <p:attrName>ppt_y</p:attrName>
                                            </p:attrNameLst>
                                          </p:cBhvr>
                                          <p:rCtr x="-110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path" presetSubtype="0" accel="50000" fill="hold" nodeType="withEffect">
                                      <p:stCondLst>
                                        <p:cond delay="750"/>
                                      </p:stCondLst>
                                      <p:childTnLst>
                                        <p:animMotion origin="layout" path="M -3.75E-6 -4.81481E-6 L -0.20755 -4.81481E-6 " pathEditMode="relative" rAng="0" ptsTypes="AA">
                                          <p:cBhvr>
                                            <p:cTn id="8" dur="750" spd="-100000" fill="hold"/>
                                            <p:tgtEl>
                                              <p:spTgt spid="2"/>
                                            </p:tgtEl>
                                            <p:attrNameLst>
                                              <p:attrName>ppt_x</p:attrName>
                                              <p:attrName>ppt_y</p:attrName>
                                            </p:attrNameLst>
                                          </p:cBhvr>
                                          <p:rCtr x="-10169" y="0"/>
                                        </p:animMotion>
                                      </p:childTnLst>
                                    </p:cTn>
                                  </p:par>
                                  <p:par>
                                    <p:cTn id="9" presetID="1" presetClass="entr" presetSubtype="0"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path" presetSubtype="0" accel="50000" fill="hold" nodeType="withEffect">
                                      <p:stCondLst>
                                        <p:cond delay="1500"/>
                                      </p:stCondLst>
                                      <p:childTnLst>
                                        <p:animMotion origin="layout" path="M -3.95833E-6 -1.85185E-6 L -0.22005 0.00509 " pathEditMode="relative" rAng="0" ptsTypes="AA">
                                          <p:cBhvr>
                                            <p:cTn id="12" dur="750" spd="-100000" fill="hold"/>
                                            <p:tgtEl>
                                              <p:spTgt spid="10"/>
                                            </p:tgtEl>
                                            <p:attrNameLst>
                                              <p:attrName>ppt_x</p:attrName>
                                              <p:attrName>ppt_y</p:attrName>
                                            </p:attrNameLst>
                                          </p:cBhvr>
                                          <p:rCtr x="-11029" y="0"/>
                                        </p:animMotion>
                                      </p:childTnLst>
                                    </p:cTn>
                                  </p:par>
                                  <p:par>
                                    <p:cTn id="13" presetID="1" presetClass="entr" presetSubtype="0" fill="hold" nodeType="withEffect">
                                      <p:stCondLst>
                                        <p:cond delay="2250"/>
                                      </p:stCondLst>
                                      <p:childTnLst>
                                        <p:set>
                                          <p:cBhvr>
                                            <p:cTn id="14" dur="1" fill="hold">
                                              <p:stCondLst>
                                                <p:cond delay="0"/>
                                              </p:stCondLst>
                                            </p:cTn>
                                            <p:tgtEl>
                                              <p:spTgt spid="18"/>
                                            </p:tgtEl>
                                            <p:attrNameLst>
                                              <p:attrName>style.visibility</p:attrName>
                                            </p:attrNameLst>
                                          </p:cBhvr>
                                          <p:to>
                                            <p:strVal val="visible"/>
                                          </p:to>
                                        </p:set>
                                      </p:childTnLst>
                                    </p:cTn>
                                  </p:par>
                                  <p:par>
                                    <p:cTn id="15" presetID="35" presetClass="path" presetSubtype="0" accel="50000" fill="hold" nodeType="withEffect">
                                      <p:stCondLst>
                                        <p:cond delay="2250"/>
                                      </p:stCondLst>
                                      <p:childTnLst>
                                        <p:animMotion origin="layout" path="M -3.95833E-6 -1.85185E-6 L -0.22005 0.00509 " pathEditMode="relative" rAng="0" ptsTypes="AA">
                                          <p:cBhvr>
                                            <p:cTn id="16" dur="750" spd="-100000" fill="hold"/>
                                            <p:tgtEl>
                                              <p:spTgt spid="18"/>
                                            </p:tgtEl>
                                            <p:attrNameLst>
                                              <p:attrName>ppt_x</p:attrName>
                                              <p:attrName>ppt_y</p:attrName>
                                            </p:attrNameLst>
                                          </p:cBhvr>
                                          <p:rCtr x="-11029" y="0"/>
                                        </p:animMotion>
                                      </p:childTnLst>
                                    </p:cTn>
                                  </p:par>
                                  <p:par>
                                    <p:cTn id="17" presetID="1" presetClass="entr" presetSubtype="0" fill="hold" nodeType="withEffect">
                                      <p:stCondLst>
                                        <p:cond delay="3000"/>
                                      </p:stCondLst>
                                      <p:childTnLst>
                                        <p:set>
                                          <p:cBhvr>
                                            <p:cTn id="18" dur="1" fill="hold">
                                              <p:stCondLst>
                                                <p:cond delay="0"/>
                                              </p:stCondLst>
                                            </p:cTn>
                                            <p:tgtEl>
                                              <p:spTgt spid="26"/>
                                            </p:tgtEl>
                                            <p:attrNameLst>
                                              <p:attrName>style.visibility</p:attrName>
                                            </p:attrNameLst>
                                          </p:cBhvr>
                                          <p:to>
                                            <p:strVal val="visible"/>
                                          </p:to>
                                        </p:set>
                                      </p:childTnLst>
                                    </p:cTn>
                                  </p:par>
                                  <p:par>
                                    <p:cTn id="19" presetID="35" presetClass="path" presetSubtype="0" accel="50000" fill="hold" nodeType="withEffect">
                                      <p:stCondLst>
                                        <p:cond delay="3000"/>
                                      </p:stCondLst>
                                      <p:childTnLst>
                                        <p:animMotion origin="layout" path="M -3.95833E-6 -1.85185E-6 L -0.22005 0.00509 " pathEditMode="relative" rAng="0" ptsTypes="AA">
                                          <p:cBhvr>
                                            <p:cTn id="20" dur="750" spd="-100000" fill="hold"/>
                                            <p:tgtEl>
                                              <p:spTgt spid="26"/>
                                            </p:tgtEl>
                                            <p:attrNameLst>
                                              <p:attrName>ppt_x</p:attrName>
                                              <p:attrName>ppt_y</p:attrName>
                                            </p:attrNameLst>
                                          </p:cBhvr>
                                          <p:rCtr x="-110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029902" y="4469529"/>
            <a:ext cx="1910062" cy="881780"/>
            <a:chOff x="863029" y="4693265"/>
            <a:chExt cx="1910062" cy="881780"/>
          </a:xfrm>
        </p:grpSpPr>
        <p:sp>
          <p:nvSpPr>
            <p:cNvPr id="46" name="矩形 45"/>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47" name="矩形 46"/>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48" name="组合 47"/>
          <p:cNvGrpSpPr/>
          <p:nvPr/>
        </p:nvGrpSpPr>
        <p:grpSpPr>
          <a:xfrm>
            <a:off x="3736147" y="4469529"/>
            <a:ext cx="1910062" cy="881780"/>
            <a:chOff x="863029" y="4693265"/>
            <a:chExt cx="1910062" cy="881780"/>
          </a:xfrm>
        </p:grpSpPr>
        <p:sp>
          <p:nvSpPr>
            <p:cNvPr id="49" name="矩形 48"/>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50" name="矩形 49"/>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51" name="组合 50"/>
          <p:cNvGrpSpPr/>
          <p:nvPr/>
        </p:nvGrpSpPr>
        <p:grpSpPr>
          <a:xfrm>
            <a:off x="6442392" y="4469529"/>
            <a:ext cx="1910062" cy="881780"/>
            <a:chOff x="863029" y="4693265"/>
            <a:chExt cx="1910062" cy="881780"/>
          </a:xfrm>
        </p:grpSpPr>
        <p:sp>
          <p:nvSpPr>
            <p:cNvPr id="52" name="矩形 51"/>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53" name="矩形 52"/>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54" name="组合 53"/>
          <p:cNvGrpSpPr/>
          <p:nvPr/>
        </p:nvGrpSpPr>
        <p:grpSpPr>
          <a:xfrm>
            <a:off x="9160482" y="4469529"/>
            <a:ext cx="1910062" cy="881780"/>
            <a:chOff x="863029" y="4693265"/>
            <a:chExt cx="1910062" cy="881780"/>
          </a:xfrm>
        </p:grpSpPr>
        <p:sp>
          <p:nvSpPr>
            <p:cNvPr id="55" name="矩形 54"/>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56" name="矩形 55"/>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90" name="组合 89"/>
          <p:cNvGrpSpPr/>
          <p:nvPr/>
        </p:nvGrpSpPr>
        <p:grpSpPr>
          <a:xfrm>
            <a:off x="4049892" y="2704290"/>
            <a:ext cx="1306264" cy="1468874"/>
            <a:chOff x="4049892" y="2704290"/>
            <a:chExt cx="1306264" cy="1468874"/>
          </a:xfrm>
        </p:grpSpPr>
        <p:grpSp>
          <p:nvGrpSpPr>
            <p:cNvPr id="30" name="组合 29"/>
            <p:cNvGrpSpPr/>
            <p:nvPr/>
          </p:nvGrpSpPr>
          <p:grpSpPr>
            <a:xfrm>
              <a:off x="4049892" y="2704290"/>
              <a:ext cx="1306264" cy="1468874"/>
              <a:chOff x="5157788" y="2346325"/>
              <a:chExt cx="1925638" cy="2165350"/>
            </a:xfrm>
            <a:solidFill>
              <a:schemeClr val="bg1"/>
            </a:solidFill>
          </p:grpSpPr>
          <p:sp>
            <p:nvSpPr>
              <p:cNvPr id="31" name="Freeform 5"/>
              <p:cNvSpPr>
                <a:spLocks/>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2" name="Freeform 6"/>
              <p:cNvSpPr>
                <a:spLocks/>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Freeform 7"/>
              <p:cNvSpPr>
                <a:spLocks/>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4" name="Freeform 8"/>
              <p:cNvSpPr>
                <a:spLocks/>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57" name="组合 56"/>
            <p:cNvGrpSpPr>
              <a:grpSpLocks noChangeAspect="1"/>
            </p:cNvGrpSpPr>
            <p:nvPr/>
          </p:nvGrpSpPr>
          <p:grpSpPr>
            <a:xfrm>
              <a:off x="4548864" y="3116738"/>
              <a:ext cx="308321" cy="290910"/>
              <a:chOff x="-10582275" y="14624050"/>
              <a:chExt cx="3570288" cy="3368675"/>
            </a:xfrm>
            <a:solidFill>
              <a:schemeClr val="bg1"/>
            </a:solidFill>
          </p:grpSpPr>
          <p:sp>
            <p:nvSpPr>
              <p:cNvPr id="58" name="Freeform 610"/>
              <p:cNvSpPr>
                <a:spLocks/>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solidFill>
                <a:srgbClr val="48C25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9" name="Freeform 611"/>
              <p:cNvSpPr>
                <a:spLocks/>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48C25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60"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solidFill>
                <a:srgbClr val="48C25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61"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solidFill>
                <a:srgbClr val="48C25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62" name="Oval 614"/>
              <p:cNvSpPr>
                <a:spLocks noChangeArrowheads="1"/>
              </p:cNvSpPr>
              <p:nvPr/>
            </p:nvSpPr>
            <p:spPr bwMode="auto">
              <a:xfrm>
                <a:off x="-9040812" y="16154400"/>
                <a:ext cx="349250" cy="338138"/>
              </a:xfrm>
              <a:prstGeom prst="ellipse">
                <a:avLst/>
              </a:prstGeom>
              <a:solidFill>
                <a:srgbClr val="48C25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grpSp>
        <p:nvGrpSpPr>
          <p:cNvPr id="89" name="组合 88"/>
          <p:cNvGrpSpPr/>
          <p:nvPr/>
        </p:nvGrpSpPr>
        <p:grpSpPr>
          <a:xfrm>
            <a:off x="1343647" y="2704290"/>
            <a:ext cx="1306264" cy="1468874"/>
            <a:chOff x="1343647" y="2704290"/>
            <a:chExt cx="1306264" cy="1468874"/>
          </a:xfrm>
        </p:grpSpPr>
        <p:grpSp>
          <p:nvGrpSpPr>
            <p:cNvPr id="25" name="组合 24"/>
            <p:cNvGrpSpPr/>
            <p:nvPr/>
          </p:nvGrpSpPr>
          <p:grpSpPr>
            <a:xfrm>
              <a:off x="1343647" y="2704290"/>
              <a:ext cx="1306264" cy="1468874"/>
              <a:chOff x="5157788" y="2346325"/>
              <a:chExt cx="1925638" cy="2165350"/>
            </a:xfrm>
            <a:solidFill>
              <a:schemeClr val="bg1"/>
            </a:solidFill>
          </p:grpSpPr>
          <p:sp>
            <p:nvSpPr>
              <p:cNvPr id="26" name="Freeform 5"/>
              <p:cNvSpPr>
                <a:spLocks/>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
              <p:cNvSpPr>
                <a:spLocks/>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
              <p:cNvSpPr>
                <a:spLocks/>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p:cNvGrpSpPr>
              <a:grpSpLocks noChangeAspect="1"/>
            </p:cNvGrpSpPr>
            <p:nvPr/>
          </p:nvGrpSpPr>
          <p:grpSpPr>
            <a:xfrm>
              <a:off x="1867144" y="3116738"/>
              <a:ext cx="259270" cy="290910"/>
              <a:chOff x="-10020300" y="-11996738"/>
              <a:chExt cx="2614613" cy="2933700"/>
            </a:xfrm>
            <a:solidFill>
              <a:schemeClr val="bg1"/>
            </a:solidFill>
          </p:grpSpPr>
          <p:sp>
            <p:nvSpPr>
              <p:cNvPr id="64"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solidFill>
                <a:srgbClr val="5AACEC"/>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65"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solidFill>
                <a:srgbClr val="5AACEC"/>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66"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solidFill>
                <a:srgbClr val="5AACEC"/>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67"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5AACEC"/>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grpSp>
        <p:nvGrpSpPr>
          <p:cNvPr id="91" name="组合 90"/>
          <p:cNvGrpSpPr/>
          <p:nvPr/>
        </p:nvGrpSpPr>
        <p:grpSpPr>
          <a:xfrm>
            <a:off x="6756137" y="2704290"/>
            <a:ext cx="1306264" cy="1468874"/>
            <a:chOff x="6756137" y="2704290"/>
            <a:chExt cx="1306264" cy="1468874"/>
          </a:xfrm>
        </p:grpSpPr>
        <p:grpSp>
          <p:nvGrpSpPr>
            <p:cNvPr id="35" name="组合 34"/>
            <p:cNvGrpSpPr/>
            <p:nvPr/>
          </p:nvGrpSpPr>
          <p:grpSpPr>
            <a:xfrm>
              <a:off x="6756137" y="2704290"/>
              <a:ext cx="1306264" cy="1468874"/>
              <a:chOff x="5157788" y="2346325"/>
              <a:chExt cx="1925638" cy="2165350"/>
            </a:xfrm>
            <a:solidFill>
              <a:schemeClr val="bg1"/>
            </a:solidFill>
          </p:grpSpPr>
          <p:sp>
            <p:nvSpPr>
              <p:cNvPr id="36" name="Freeform 5"/>
              <p:cNvSpPr>
                <a:spLocks/>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7" name="Freeform 6"/>
              <p:cNvSpPr>
                <a:spLocks/>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8" name="Freeform 7"/>
              <p:cNvSpPr>
                <a:spLocks/>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9" name="Freeform 8"/>
              <p:cNvSpPr>
                <a:spLocks/>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68" name="组合 67"/>
            <p:cNvGrpSpPr/>
            <p:nvPr/>
          </p:nvGrpSpPr>
          <p:grpSpPr>
            <a:xfrm>
              <a:off x="7312738" y="3116738"/>
              <a:ext cx="193062" cy="290910"/>
              <a:chOff x="5715359" y="4943966"/>
              <a:chExt cx="358370" cy="540000"/>
            </a:xfrm>
            <a:solidFill>
              <a:schemeClr val="bg1"/>
            </a:solidFill>
          </p:grpSpPr>
          <p:sp>
            <p:nvSpPr>
              <p:cNvPr id="69" name="Freeform 488"/>
              <p:cNvSpPr>
                <a:spLocks/>
              </p:cNvSpPr>
              <p:nvPr/>
            </p:nvSpPr>
            <p:spPr bwMode="auto">
              <a:xfrm>
                <a:off x="5781276" y="4943966"/>
                <a:ext cx="226536" cy="249563"/>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path>
                </a:pathLst>
              </a:custGeom>
              <a:solidFill>
                <a:srgbClr val="7FC41C"/>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0" name="Freeform 490"/>
              <p:cNvSpPr>
                <a:spLocks/>
              </p:cNvSpPr>
              <p:nvPr/>
            </p:nvSpPr>
            <p:spPr bwMode="auto">
              <a:xfrm>
                <a:off x="5715359" y="5182591"/>
                <a:ext cx="358370" cy="301375"/>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path>
                </a:pathLst>
              </a:custGeom>
              <a:solidFill>
                <a:srgbClr val="7FC41C"/>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endParaRPr>
              </a:p>
            </p:txBody>
          </p:sp>
        </p:grpSp>
      </p:grpSp>
      <p:grpSp>
        <p:nvGrpSpPr>
          <p:cNvPr id="92" name="组合 91"/>
          <p:cNvGrpSpPr/>
          <p:nvPr/>
        </p:nvGrpSpPr>
        <p:grpSpPr>
          <a:xfrm>
            <a:off x="9462381" y="2704290"/>
            <a:ext cx="1306264" cy="1468874"/>
            <a:chOff x="9462381" y="2704290"/>
            <a:chExt cx="1306264" cy="1468874"/>
          </a:xfrm>
        </p:grpSpPr>
        <p:grpSp>
          <p:nvGrpSpPr>
            <p:cNvPr id="40" name="组合 39"/>
            <p:cNvGrpSpPr/>
            <p:nvPr/>
          </p:nvGrpSpPr>
          <p:grpSpPr>
            <a:xfrm>
              <a:off x="9462381" y="2704290"/>
              <a:ext cx="1306264" cy="1468874"/>
              <a:chOff x="5157788" y="2346325"/>
              <a:chExt cx="1925638" cy="2165350"/>
            </a:xfrm>
            <a:solidFill>
              <a:schemeClr val="bg1"/>
            </a:solidFill>
          </p:grpSpPr>
          <p:sp>
            <p:nvSpPr>
              <p:cNvPr id="41" name="Freeform 5"/>
              <p:cNvSpPr>
                <a:spLocks/>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
              <p:cNvSpPr>
                <a:spLocks/>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
              <p:cNvSpPr>
                <a:spLocks/>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
              <p:cNvSpPr>
                <a:spLocks/>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lt1"/>
                  </a:solidFill>
                </a:endParaRPr>
              </a:p>
            </p:txBody>
          </p:sp>
        </p:grpSp>
        <p:grpSp>
          <p:nvGrpSpPr>
            <p:cNvPr id="71" name="组合 70"/>
            <p:cNvGrpSpPr>
              <a:grpSpLocks noChangeAspect="1"/>
            </p:cNvGrpSpPr>
            <p:nvPr/>
          </p:nvGrpSpPr>
          <p:grpSpPr>
            <a:xfrm>
              <a:off x="9915766" y="3116738"/>
              <a:ext cx="399495" cy="290910"/>
              <a:chOff x="18011776" y="1398588"/>
              <a:chExt cx="4222750" cy="3074988"/>
            </a:xfrm>
            <a:solidFill>
              <a:schemeClr val="bg1"/>
            </a:solidFill>
          </p:grpSpPr>
          <p:sp>
            <p:nvSpPr>
              <p:cNvPr id="72" name="Rectangle 591"/>
              <p:cNvSpPr>
                <a:spLocks noChangeArrowheads="1"/>
              </p:cNvSpPr>
              <p:nvPr/>
            </p:nvSpPr>
            <p:spPr bwMode="auto">
              <a:xfrm>
                <a:off x="19035713" y="2414588"/>
                <a:ext cx="1316038" cy="123825"/>
              </a:xfrm>
              <a:prstGeom prst="rect">
                <a:avLst/>
              </a:pr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3" name="Rectangle 592"/>
              <p:cNvSpPr>
                <a:spLocks noChangeArrowheads="1"/>
              </p:cNvSpPr>
              <p:nvPr/>
            </p:nvSpPr>
            <p:spPr bwMode="auto">
              <a:xfrm>
                <a:off x="19046826" y="2722563"/>
                <a:ext cx="1316038" cy="119063"/>
              </a:xfrm>
              <a:prstGeom prst="rect">
                <a:avLst/>
              </a:pr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4" name="Freeform 593"/>
              <p:cNvSpPr>
                <a:spLocks/>
              </p:cNvSpPr>
              <p:nvPr/>
            </p:nvSpPr>
            <p:spPr bwMode="auto">
              <a:xfrm>
                <a:off x="18772188" y="2084388"/>
                <a:ext cx="1865313" cy="2227263"/>
              </a:xfrm>
              <a:custGeom>
                <a:avLst/>
                <a:gdLst>
                  <a:gd name="T0" fmla="*/ 0 w 1175"/>
                  <a:gd name="T1" fmla="*/ 0 h 1403"/>
                  <a:gd name="T2" fmla="*/ 0 w 1175"/>
                  <a:gd name="T3" fmla="*/ 42 h 1403"/>
                  <a:gd name="T4" fmla="*/ 109 w 1175"/>
                  <a:gd name="T5" fmla="*/ 312 h 1403"/>
                  <a:gd name="T6" fmla="*/ 109 w 1175"/>
                  <a:gd name="T7" fmla="*/ 111 h 1403"/>
                  <a:gd name="T8" fmla="*/ 1066 w 1175"/>
                  <a:gd name="T9" fmla="*/ 111 h 1403"/>
                  <a:gd name="T10" fmla="*/ 1066 w 1175"/>
                  <a:gd name="T11" fmla="*/ 1292 h 1403"/>
                  <a:gd name="T12" fmla="*/ 324 w 1175"/>
                  <a:gd name="T13" fmla="*/ 1292 h 1403"/>
                  <a:gd name="T14" fmla="*/ 324 w 1175"/>
                  <a:gd name="T15" fmla="*/ 1299 h 1403"/>
                  <a:gd name="T16" fmla="*/ 317 w 1175"/>
                  <a:gd name="T17" fmla="*/ 1292 h 1403"/>
                  <a:gd name="T18" fmla="*/ 109 w 1175"/>
                  <a:gd name="T19" fmla="*/ 1292 h 1403"/>
                  <a:gd name="T20" fmla="*/ 109 w 1175"/>
                  <a:gd name="T21" fmla="*/ 1094 h 1403"/>
                  <a:gd name="T22" fmla="*/ 22 w 1175"/>
                  <a:gd name="T23" fmla="*/ 1009 h 1403"/>
                  <a:gd name="T24" fmla="*/ 17 w 1175"/>
                  <a:gd name="T25" fmla="*/ 1009 h 1403"/>
                  <a:gd name="T26" fmla="*/ 14 w 1175"/>
                  <a:gd name="T27" fmla="*/ 1002 h 1403"/>
                  <a:gd name="T28" fmla="*/ 0 w 1175"/>
                  <a:gd name="T29" fmla="*/ 988 h 1403"/>
                  <a:gd name="T30" fmla="*/ 0 w 1175"/>
                  <a:gd name="T31" fmla="*/ 1403 h 1403"/>
                  <a:gd name="T32" fmla="*/ 1175 w 1175"/>
                  <a:gd name="T33" fmla="*/ 1403 h 1403"/>
                  <a:gd name="T34" fmla="*/ 1175 w 1175"/>
                  <a:gd name="T35" fmla="*/ 0 h 1403"/>
                  <a:gd name="T36" fmla="*/ 0 w 1175"/>
                  <a:gd name="T37"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3">
                    <a:moveTo>
                      <a:pt x="0" y="0"/>
                    </a:moveTo>
                    <a:lnTo>
                      <a:pt x="0" y="42"/>
                    </a:lnTo>
                    <a:lnTo>
                      <a:pt x="109" y="312"/>
                    </a:lnTo>
                    <a:lnTo>
                      <a:pt x="109" y="111"/>
                    </a:lnTo>
                    <a:lnTo>
                      <a:pt x="1066" y="111"/>
                    </a:lnTo>
                    <a:lnTo>
                      <a:pt x="1066" y="1292"/>
                    </a:lnTo>
                    <a:lnTo>
                      <a:pt x="324" y="1292"/>
                    </a:lnTo>
                    <a:lnTo>
                      <a:pt x="324" y="1299"/>
                    </a:lnTo>
                    <a:lnTo>
                      <a:pt x="317" y="1292"/>
                    </a:lnTo>
                    <a:lnTo>
                      <a:pt x="109" y="1292"/>
                    </a:lnTo>
                    <a:lnTo>
                      <a:pt x="109" y="1094"/>
                    </a:lnTo>
                    <a:lnTo>
                      <a:pt x="22" y="1009"/>
                    </a:lnTo>
                    <a:lnTo>
                      <a:pt x="17" y="1009"/>
                    </a:lnTo>
                    <a:lnTo>
                      <a:pt x="14" y="1002"/>
                    </a:lnTo>
                    <a:lnTo>
                      <a:pt x="0" y="988"/>
                    </a:lnTo>
                    <a:lnTo>
                      <a:pt x="0" y="1403"/>
                    </a:lnTo>
                    <a:lnTo>
                      <a:pt x="1175" y="1403"/>
                    </a:lnTo>
                    <a:lnTo>
                      <a:pt x="1175" y="0"/>
                    </a:lnTo>
                    <a:lnTo>
                      <a:pt x="0" y="0"/>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5" name="Freeform 594"/>
              <p:cNvSpPr>
                <a:spLocks/>
              </p:cNvSpPr>
              <p:nvPr/>
            </p:nvSpPr>
            <p:spPr bwMode="auto">
              <a:xfrm>
                <a:off x="19118263" y="2995613"/>
                <a:ext cx="1236663" cy="120650"/>
              </a:xfrm>
              <a:custGeom>
                <a:avLst/>
                <a:gdLst>
                  <a:gd name="T0" fmla="*/ 0 w 779"/>
                  <a:gd name="T1" fmla="*/ 0 h 76"/>
                  <a:gd name="T2" fmla="*/ 30 w 779"/>
                  <a:gd name="T3" fmla="*/ 76 h 76"/>
                  <a:gd name="T4" fmla="*/ 779 w 779"/>
                  <a:gd name="T5" fmla="*/ 76 h 76"/>
                  <a:gd name="T6" fmla="*/ 779 w 779"/>
                  <a:gd name="T7" fmla="*/ 0 h 76"/>
                  <a:gd name="T8" fmla="*/ 0 w 779"/>
                  <a:gd name="T9" fmla="*/ 0 h 76"/>
                </a:gdLst>
                <a:ahLst/>
                <a:cxnLst>
                  <a:cxn ang="0">
                    <a:pos x="T0" y="T1"/>
                  </a:cxn>
                  <a:cxn ang="0">
                    <a:pos x="T2" y="T3"/>
                  </a:cxn>
                  <a:cxn ang="0">
                    <a:pos x="T4" y="T5"/>
                  </a:cxn>
                  <a:cxn ang="0">
                    <a:pos x="T6" y="T7"/>
                  </a:cxn>
                  <a:cxn ang="0">
                    <a:pos x="T8" y="T9"/>
                  </a:cxn>
                </a:cxnLst>
                <a:rect l="0" t="0" r="r" b="b"/>
                <a:pathLst>
                  <a:path w="779" h="76">
                    <a:moveTo>
                      <a:pt x="0" y="0"/>
                    </a:moveTo>
                    <a:lnTo>
                      <a:pt x="30" y="76"/>
                    </a:lnTo>
                    <a:lnTo>
                      <a:pt x="779" y="76"/>
                    </a:lnTo>
                    <a:lnTo>
                      <a:pt x="779" y="0"/>
                    </a:lnTo>
                    <a:lnTo>
                      <a:pt x="0" y="0"/>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6" name="Freeform 595"/>
              <p:cNvSpPr>
                <a:spLocks/>
              </p:cNvSpPr>
              <p:nvPr/>
            </p:nvSpPr>
            <p:spPr bwMode="auto">
              <a:xfrm>
                <a:off x="19242088" y="3303588"/>
                <a:ext cx="1123950" cy="119063"/>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7" name="Freeform 596"/>
              <p:cNvSpPr>
                <a:spLocks/>
              </p:cNvSpPr>
              <p:nvPr/>
            </p:nvSpPr>
            <p:spPr bwMode="auto">
              <a:xfrm>
                <a:off x="19300826" y="3543300"/>
                <a:ext cx="1062038" cy="120650"/>
              </a:xfrm>
              <a:custGeom>
                <a:avLst/>
                <a:gdLst>
                  <a:gd name="T0" fmla="*/ 3 w 669"/>
                  <a:gd name="T1" fmla="*/ 0 h 76"/>
                  <a:gd name="T2" fmla="*/ 0 w 669"/>
                  <a:gd name="T3" fmla="*/ 76 h 76"/>
                  <a:gd name="T4" fmla="*/ 669 w 669"/>
                  <a:gd name="T5" fmla="*/ 76 h 76"/>
                  <a:gd name="T6" fmla="*/ 669 w 669"/>
                  <a:gd name="T7" fmla="*/ 0 h 76"/>
                  <a:gd name="T8" fmla="*/ 3 w 669"/>
                  <a:gd name="T9" fmla="*/ 0 h 76"/>
                </a:gdLst>
                <a:ahLst/>
                <a:cxnLst>
                  <a:cxn ang="0">
                    <a:pos x="T0" y="T1"/>
                  </a:cxn>
                  <a:cxn ang="0">
                    <a:pos x="T2" y="T3"/>
                  </a:cxn>
                  <a:cxn ang="0">
                    <a:pos x="T4" y="T5"/>
                  </a:cxn>
                  <a:cxn ang="0">
                    <a:pos x="T6" y="T7"/>
                  </a:cxn>
                  <a:cxn ang="0">
                    <a:pos x="T8" y="T9"/>
                  </a:cxn>
                </a:cxnLst>
                <a:rect l="0" t="0" r="r" b="b"/>
                <a:pathLst>
                  <a:path w="669" h="76">
                    <a:moveTo>
                      <a:pt x="3" y="0"/>
                    </a:moveTo>
                    <a:lnTo>
                      <a:pt x="0" y="76"/>
                    </a:lnTo>
                    <a:lnTo>
                      <a:pt x="669" y="76"/>
                    </a:lnTo>
                    <a:lnTo>
                      <a:pt x="669" y="0"/>
                    </a:lnTo>
                    <a:lnTo>
                      <a:pt x="3" y="0"/>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8" name="Freeform 597"/>
              <p:cNvSpPr>
                <a:spLocks/>
              </p:cNvSpPr>
              <p:nvPr/>
            </p:nvSpPr>
            <p:spPr bwMode="auto">
              <a:xfrm>
                <a:off x="18840451" y="3476625"/>
                <a:ext cx="412750" cy="547688"/>
              </a:xfrm>
              <a:custGeom>
                <a:avLst/>
                <a:gdLst>
                  <a:gd name="T0" fmla="*/ 250 w 260"/>
                  <a:gd name="T1" fmla="*/ 345 h 345"/>
                  <a:gd name="T2" fmla="*/ 260 w 260"/>
                  <a:gd name="T3" fmla="*/ 0 h 345"/>
                  <a:gd name="T4" fmla="*/ 0 w 260"/>
                  <a:gd name="T5" fmla="*/ 106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6"/>
                    </a:lnTo>
                    <a:lnTo>
                      <a:pt x="250" y="345"/>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9" name="Freeform 598"/>
              <p:cNvSpPr>
                <a:spLocks/>
              </p:cNvSpPr>
              <p:nvPr/>
            </p:nvSpPr>
            <p:spPr bwMode="auto">
              <a:xfrm>
                <a:off x="18011776" y="1398588"/>
                <a:ext cx="528638" cy="49847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0" name="Freeform 599"/>
              <p:cNvSpPr>
                <a:spLocks/>
              </p:cNvSpPr>
              <p:nvPr/>
            </p:nvSpPr>
            <p:spPr bwMode="auto">
              <a:xfrm>
                <a:off x="19294476" y="3851275"/>
                <a:ext cx="1079500" cy="119063"/>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1" name="Freeform 600"/>
              <p:cNvSpPr>
                <a:spLocks/>
              </p:cNvSpPr>
              <p:nvPr/>
            </p:nvSpPr>
            <p:spPr bwMode="auto">
              <a:xfrm>
                <a:off x="20708938" y="2505075"/>
                <a:ext cx="1041400" cy="528638"/>
              </a:xfrm>
              <a:custGeom>
                <a:avLst/>
                <a:gdLst>
                  <a:gd name="T0" fmla="*/ 628 w 656"/>
                  <a:gd name="T1" fmla="*/ 333 h 333"/>
                  <a:gd name="T2" fmla="*/ 656 w 656"/>
                  <a:gd name="T3" fmla="*/ 264 h 333"/>
                  <a:gd name="T4" fmla="*/ 649 w 656"/>
                  <a:gd name="T5" fmla="*/ 259 h 333"/>
                  <a:gd name="T6" fmla="*/ 0 w 656"/>
                  <a:gd name="T7" fmla="*/ 0 h 333"/>
                  <a:gd name="T8" fmla="*/ 0 w 656"/>
                  <a:gd name="T9" fmla="*/ 80 h 333"/>
                  <a:gd name="T10" fmla="*/ 621 w 656"/>
                  <a:gd name="T11" fmla="*/ 330 h 333"/>
                  <a:gd name="T12" fmla="*/ 628 w 656"/>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6" h="333">
                    <a:moveTo>
                      <a:pt x="628" y="333"/>
                    </a:moveTo>
                    <a:lnTo>
                      <a:pt x="656" y="264"/>
                    </a:lnTo>
                    <a:lnTo>
                      <a:pt x="649" y="259"/>
                    </a:lnTo>
                    <a:lnTo>
                      <a:pt x="0" y="0"/>
                    </a:lnTo>
                    <a:lnTo>
                      <a:pt x="0" y="80"/>
                    </a:lnTo>
                    <a:lnTo>
                      <a:pt x="621" y="330"/>
                    </a:lnTo>
                    <a:lnTo>
                      <a:pt x="628" y="333"/>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2" name="Freeform 601"/>
              <p:cNvSpPr>
                <a:spLocks/>
              </p:cNvSpPr>
              <p:nvPr/>
            </p:nvSpPr>
            <p:spPr bwMode="auto">
              <a:xfrm>
                <a:off x="20708938" y="2794000"/>
                <a:ext cx="936625" cy="487363"/>
              </a:xfrm>
              <a:custGeom>
                <a:avLst/>
                <a:gdLst>
                  <a:gd name="T0" fmla="*/ 590 w 590"/>
                  <a:gd name="T1" fmla="*/ 236 h 307"/>
                  <a:gd name="T2" fmla="*/ 0 w 590"/>
                  <a:gd name="T3" fmla="*/ 0 h 307"/>
                  <a:gd name="T4" fmla="*/ 0 w 590"/>
                  <a:gd name="T5" fmla="*/ 80 h 307"/>
                  <a:gd name="T6" fmla="*/ 562 w 590"/>
                  <a:gd name="T7" fmla="*/ 307 h 307"/>
                  <a:gd name="T8" fmla="*/ 590 w 590"/>
                  <a:gd name="T9" fmla="*/ 236 h 307"/>
                </a:gdLst>
                <a:ahLst/>
                <a:cxnLst>
                  <a:cxn ang="0">
                    <a:pos x="T0" y="T1"/>
                  </a:cxn>
                  <a:cxn ang="0">
                    <a:pos x="T2" y="T3"/>
                  </a:cxn>
                  <a:cxn ang="0">
                    <a:pos x="T4" y="T5"/>
                  </a:cxn>
                  <a:cxn ang="0">
                    <a:pos x="T6" y="T7"/>
                  </a:cxn>
                  <a:cxn ang="0">
                    <a:pos x="T8" y="T9"/>
                  </a:cxn>
                </a:cxnLst>
                <a:rect l="0" t="0" r="r" b="b"/>
                <a:pathLst>
                  <a:path w="590" h="307">
                    <a:moveTo>
                      <a:pt x="590" y="236"/>
                    </a:moveTo>
                    <a:lnTo>
                      <a:pt x="0" y="0"/>
                    </a:lnTo>
                    <a:lnTo>
                      <a:pt x="0" y="80"/>
                    </a:lnTo>
                    <a:lnTo>
                      <a:pt x="562" y="307"/>
                    </a:lnTo>
                    <a:lnTo>
                      <a:pt x="590" y="236"/>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3" name="Freeform 602"/>
              <p:cNvSpPr>
                <a:spLocks/>
              </p:cNvSpPr>
              <p:nvPr/>
            </p:nvSpPr>
            <p:spPr bwMode="auto">
              <a:xfrm>
                <a:off x="20708938" y="2178050"/>
                <a:ext cx="1154113" cy="574675"/>
              </a:xfrm>
              <a:custGeom>
                <a:avLst/>
                <a:gdLst>
                  <a:gd name="T0" fmla="*/ 699 w 727"/>
                  <a:gd name="T1" fmla="*/ 362 h 362"/>
                  <a:gd name="T2" fmla="*/ 727 w 727"/>
                  <a:gd name="T3" fmla="*/ 293 h 362"/>
                  <a:gd name="T4" fmla="*/ 720 w 727"/>
                  <a:gd name="T5" fmla="*/ 291 h 362"/>
                  <a:gd name="T6" fmla="*/ 0 w 727"/>
                  <a:gd name="T7" fmla="*/ 0 h 362"/>
                  <a:gd name="T8" fmla="*/ 0 w 727"/>
                  <a:gd name="T9" fmla="*/ 80 h 362"/>
                  <a:gd name="T10" fmla="*/ 694 w 727"/>
                  <a:gd name="T11" fmla="*/ 359 h 362"/>
                  <a:gd name="T12" fmla="*/ 699 w 727"/>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727" h="362">
                    <a:moveTo>
                      <a:pt x="699" y="362"/>
                    </a:moveTo>
                    <a:lnTo>
                      <a:pt x="727" y="293"/>
                    </a:lnTo>
                    <a:lnTo>
                      <a:pt x="720" y="291"/>
                    </a:lnTo>
                    <a:lnTo>
                      <a:pt x="0" y="0"/>
                    </a:lnTo>
                    <a:lnTo>
                      <a:pt x="0" y="80"/>
                    </a:lnTo>
                    <a:lnTo>
                      <a:pt x="694" y="359"/>
                    </a:lnTo>
                    <a:lnTo>
                      <a:pt x="699" y="362"/>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4" name="Freeform 603"/>
              <p:cNvSpPr>
                <a:spLocks/>
              </p:cNvSpPr>
              <p:nvPr/>
            </p:nvSpPr>
            <p:spPr bwMode="auto">
              <a:xfrm>
                <a:off x="20708938" y="3116263"/>
                <a:ext cx="835025" cy="446088"/>
              </a:xfrm>
              <a:custGeom>
                <a:avLst/>
                <a:gdLst>
                  <a:gd name="T0" fmla="*/ 526 w 526"/>
                  <a:gd name="T1" fmla="*/ 212 h 281"/>
                  <a:gd name="T2" fmla="*/ 0 w 526"/>
                  <a:gd name="T3" fmla="*/ 0 h 281"/>
                  <a:gd name="T4" fmla="*/ 0 w 526"/>
                  <a:gd name="T5" fmla="*/ 80 h 281"/>
                  <a:gd name="T6" fmla="*/ 498 w 526"/>
                  <a:gd name="T7" fmla="*/ 281 h 281"/>
                  <a:gd name="T8" fmla="*/ 526 w 526"/>
                  <a:gd name="T9" fmla="*/ 212 h 281"/>
                </a:gdLst>
                <a:ahLst/>
                <a:cxnLst>
                  <a:cxn ang="0">
                    <a:pos x="T0" y="T1"/>
                  </a:cxn>
                  <a:cxn ang="0">
                    <a:pos x="T2" y="T3"/>
                  </a:cxn>
                  <a:cxn ang="0">
                    <a:pos x="T4" y="T5"/>
                  </a:cxn>
                  <a:cxn ang="0">
                    <a:pos x="T6" y="T7"/>
                  </a:cxn>
                  <a:cxn ang="0">
                    <a:pos x="T8" y="T9"/>
                  </a:cxn>
                </a:cxnLst>
                <a:rect l="0" t="0" r="r" b="b"/>
                <a:pathLst>
                  <a:path w="526" h="281">
                    <a:moveTo>
                      <a:pt x="526" y="212"/>
                    </a:moveTo>
                    <a:lnTo>
                      <a:pt x="0" y="0"/>
                    </a:lnTo>
                    <a:lnTo>
                      <a:pt x="0" y="80"/>
                    </a:lnTo>
                    <a:lnTo>
                      <a:pt x="498" y="281"/>
                    </a:lnTo>
                    <a:lnTo>
                      <a:pt x="526" y="212"/>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5" name="Freeform 604"/>
              <p:cNvSpPr>
                <a:spLocks/>
              </p:cNvSpPr>
              <p:nvPr/>
            </p:nvSpPr>
            <p:spPr bwMode="auto">
              <a:xfrm>
                <a:off x="20708938" y="3697288"/>
                <a:ext cx="636588" cy="368300"/>
              </a:xfrm>
              <a:custGeom>
                <a:avLst/>
                <a:gdLst>
                  <a:gd name="T0" fmla="*/ 401 w 401"/>
                  <a:gd name="T1" fmla="*/ 163 h 232"/>
                  <a:gd name="T2" fmla="*/ 0 w 401"/>
                  <a:gd name="T3" fmla="*/ 0 h 232"/>
                  <a:gd name="T4" fmla="*/ 0 w 401"/>
                  <a:gd name="T5" fmla="*/ 80 h 232"/>
                  <a:gd name="T6" fmla="*/ 375 w 401"/>
                  <a:gd name="T7" fmla="*/ 232 h 232"/>
                  <a:gd name="T8" fmla="*/ 401 w 401"/>
                  <a:gd name="T9" fmla="*/ 163 h 232"/>
                </a:gdLst>
                <a:ahLst/>
                <a:cxnLst>
                  <a:cxn ang="0">
                    <a:pos x="T0" y="T1"/>
                  </a:cxn>
                  <a:cxn ang="0">
                    <a:pos x="T2" y="T3"/>
                  </a:cxn>
                  <a:cxn ang="0">
                    <a:pos x="T4" y="T5"/>
                  </a:cxn>
                  <a:cxn ang="0">
                    <a:pos x="T6" y="T7"/>
                  </a:cxn>
                  <a:cxn ang="0">
                    <a:pos x="T8" y="T9"/>
                  </a:cxn>
                </a:cxnLst>
                <a:rect l="0" t="0" r="r" b="b"/>
                <a:pathLst>
                  <a:path w="401" h="232">
                    <a:moveTo>
                      <a:pt x="401" y="163"/>
                    </a:moveTo>
                    <a:lnTo>
                      <a:pt x="0" y="0"/>
                    </a:lnTo>
                    <a:lnTo>
                      <a:pt x="0" y="80"/>
                    </a:lnTo>
                    <a:lnTo>
                      <a:pt x="375" y="232"/>
                    </a:lnTo>
                    <a:lnTo>
                      <a:pt x="401" y="163"/>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6" name="Freeform 605"/>
              <p:cNvSpPr>
                <a:spLocks/>
              </p:cNvSpPr>
              <p:nvPr/>
            </p:nvSpPr>
            <p:spPr bwMode="auto">
              <a:xfrm>
                <a:off x="20708938" y="3375025"/>
                <a:ext cx="741363" cy="404813"/>
              </a:xfrm>
              <a:custGeom>
                <a:avLst/>
                <a:gdLst>
                  <a:gd name="T0" fmla="*/ 467 w 467"/>
                  <a:gd name="T1" fmla="*/ 186 h 255"/>
                  <a:gd name="T2" fmla="*/ 0 w 467"/>
                  <a:gd name="T3" fmla="*/ 0 h 255"/>
                  <a:gd name="T4" fmla="*/ 0 w 467"/>
                  <a:gd name="T5" fmla="*/ 80 h 255"/>
                  <a:gd name="T6" fmla="*/ 439 w 467"/>
                  <a:gd name="T7" fmla="*/ 255 h 255"/>
                  <a:gd name="T8" fmla="*/ 467 w 467"/>
                  <a:gd name="T9" fmla="*/ 186 h 255"/>
                </a:gdLst>
                <a:ahLst/>
                <a:cxnLst>
                  <a:cxn ang="0">
                    <a:pos x="T0" y="T1"/>
                  </a:cxn>
                  <a:cxn ang="0">
                    <a:pos x="T2" y="T3"/>
                  </a:cxn>
                  <a:cxn ang="0">
                    <a:pos x="T4" y="T5"/>
                  </a:cxn>
                  <a:cxn ang="0">
                    <a:pos x="T6" y="T7"/>
                  </a:cxn>
                  <a:cxn ang="0">
                    <a:pos x="T8" y="T9"/>
                  </a:cxn>
                </a:cxnLst>
                <a:rect l="0" t="0" r="r" b="b"/>
                <a:pathLst>
                  <a:path w="467" h="255">
                    <a:moveTo>
                      <a:pt x="467" y="186"/>
                    </a:moveTo>
                    <a:lnTo>
                      <a:pt x="0" y="0"/>
                    </a:lnTo>
                    <a:lnTo>
                      <a:pt x="0" y="80"/>
                    </a:lnTo>
                    <a:lnTo>
                      <a:pt x="439" y="255"/>
                    </a:lnTo>
                    <a:lnTo>
                      <a:pt x="467" y="186"/>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7" name="Freeform 606"/>
              <p:cNvSpPr>
                <a:spLocks/>
              </p:cNvSpPr>
              <p:nvPr/>
            </p:nvSpPr>
            <p:spPr bwMode="auto">
              <a:xfrm>
                <a:off x="20420013" y="1754188"/>
                <a:ext cx="1814513" cy="2719388"/>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2 w 1143"/>
                  <a:gd name="T17" fmla="*/ 1415 h 1713"/>
                  <a:gd name="T18" fmla="*/ 182 w 1143"/>
                  <a:gd name="T19" fmla="*/ 1531 h 1713"/>
                  <a:gd name="T20" fmla="*/ 621 w 1143"/>
                  <a:gd name="T21" fmla="*/ 1708 h 1713"/>
                  <a:gd name="T22" fmla="*/ 628 w 1143"/>
                  <a:gd name="T23" fmla="*/ 1713 h 1713"/>
                  <a:gd name="T24" fmla="*/ 1143 w 1143"/>
                  <a:gd name="T25" fmla="*/ 435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2" y="1415"/>
                    </a:lnTo>
                    <a:lnTo>
                      <a:pt x="182" y="1531"/>
                    </a:lnTo>
                    <a:lnTo>
                      <a:pt x="621" y="1708"/>
                    </a:lnTo>
                    <a:lnTo>
                      <a:pt x="628" y="1713"/>
                    </a:lnTo>
                    <a:lnTo>
                      <a:pt x="1143" y="435"/>
                    </a:lnTo>
                    <a:lnTo>
                      <a:pt x="1136" y="432"/>
                    </a:lnTo>
                    <a:close/>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88" name="Freeform 607"/>
              <p:cNvSpPr>
                <a:spLocks noEditPoints="1"/>
              </p:cNvSpPr>
              <p:nvPr/>
            </p:nvSpPr>
            <p:spPr bwMode="auto">
              <a:xfrm>
                <a:off x="18146713" y="1773238"/>
                <a:ext cx="1095375" cy="1841500"/>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path>
                </a:pathLst>
              </a:custGeom>
              <a:solidFill>
                <a:srgbClr val="FF8417"/>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spTree>
    <p:extLst>
      <p:ext uri="{BB962C8B-B14F-4D97-AF65-F5344CB8AC3E}">
        <p14:creationId xmlns:p14="http://schemas.microsoft.com/office/powerpoint/2010/main" val="147970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0262" y="1135937"/>
            <a:ext cx="5671476" cy="409682"/>
            <a:chOff x="3260262" y="1087143"/>
            <a:chExt cx="5671476" cy="409682"/>
          </a:xfrm>
        </p:grpSpPr>
        <p:sp>
          <p:nvSpPr>
            <p:cNvPr id="5" name="任意多边形 4"/>
            <p:cNvSpPr/>
            <p:nvPr/>
          </p:nvSpPr>
          <p:spPr>
            <a:xfrm>
              <a:off x="56437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6" y="17561"/>
                    <a:pt x="32379" y="17561"/>
                  </a:cubicBezTo>
                  <a:lnTo>
                    <a:pt x="329008" y="17561"/>
                  </a:lnTo>
                  <a:cubicBezTo>
                    <a:pt x="336691" y="17561"/>
                    <a:pt x="342133" y="16391"/>
                    <a:pt x="345335" y="14050"/>
                  </a:cubicBezTo>
                  <a:cubicBezTo>
                    <a:pt x="348537" y="11709"/>
                    <a:pt x="350960" y="7026"/>
                    <a:pt x="352607" y="0"/>
                  </a:cubicBezTo>
                  <a:lnTo>
                    <a:pt x="361387" y="0"/>
                  </a:lnTo>
                  <a:lnTo>
                    <a:pt x="361387" y="70795"/>
                  </a:lnTo>
                  <a:lnTo>
                    <a:pt x="352607" y="70795"/>
                  </a:lnTo>
                  <a:cubicBezTo>
                    <a:pt x="350960" y="63732"/>
                    <a:pt x="348537" y="59040"/>
                    <a:pt x="345335" y="56717"/>
                  </a:cubicBezTo>
                  <a:cubicBezTo>
                    <a:pt x="342133" y="54395"/>
                    <a:pt x="336691" y="53234"/>
                    <a:pt x="329008" y="53234"/>
                  </a:cubicBezTo>
                  <a:lnTo>
                    <a:pt x="202234" y="53234"/>
                  </a:lnTo>
                  <a:lnTo>
                    <a:pt x="202234" y="359741"/>
                  </a:lnTo>
                  <a:cubicBezTo>
                    <a:pt x="202234" y="367241"/>
                    <a:pt x="203423" y="372592"/>
                    <a:pt x="205801" y="375793"/>
                  </a:cubicBezTo>
                  <a:cubicBezTo>
                    <a:pt x="208180" y="378994"/>
                    <a:pt x="212845" y="381510"/>
                    <a:pt x="219796" y="383339"/>
                  </a:cubicBezTo>
                  <a:lnTo>
                    <a:pt x="219796" y="392120"/>
                  </a:lnTo>
                  <a:lnTo>
                    <a:pt x="141591" y="392120"/>
                  </a:lnTo>
                  <a:lnTo>
                    <a:pt x="141591" y="383339"/>
                  </a:lnTo>
                  <a:cubicBezTo>
                    <a:pt x="148543" y="381510"/>
                    <a:pt x="153207" y="379040"/>
                    <a:pt x="155586" y="375930"/>
                  </a:cubicBezTo>
                  <a:cubicBezTo>
                    <a:pt x="157964" y="372820"/>
                    <a:pt x="159153" y="367424"/>
                    <a:pt x="159153" y="359741"/>
                  </a:cubicBezTo>
                  <a:lnTo>
                    <a:pt x="159153" y="53234"/>
                  </a:lnTo>
                  <a:lnTo>
                    <a:pt x="32379" y="53234"/>
                  </a:lnTo>
                  <a:cubicBezTo>
                    <a:pt x="24696"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374740" y="1087143"/>
              <a:ext cx="333124" cy="409682"/>
            </a:xfrm>
            <a:custGeom>
              <a:avLst/>
              <a:gdLst/>
              <a:ahLst/>
              <a:cxnLst/>
              <a:rect l="l" t="t" r="r" b="b"/>
              <a:pathLst>
                <a:path w="333124" h="409682">
                  <a:moveTo>
                    <a:pt x="320776" y="0"/>
                  </a:moveTo>
                  <a:lnTo>
                    <a:pt x="329557" y="0"/>
                  </a:lnTo>
                  <a:lnTo>
                    <a:pt x="329557" y="70795"/>
                  </a:lnTo>
                  <a:lnTo>
                    <a:pt x="320776" y="70795"/>
                  </a:lnTo>
                  <a:cubicBezTo>
                    <a:pt x="319130" y="63918"/>
                    <a:pt x="316706" y="59272"/>
                    <a:pt x="313504" y="56857"/>
                  </a:cubicBezTo>
                  <a:cubicBezTo>
                    <a:pt x="310303" y="54441"/>
                    <a:pt x="304861" y="53234"/>
                    <a:pt x="297178" y="53234"/>
                  </a:cubicBezTo>
                  <a:lnTo>
                    <a:pt x="60643" y="53234"/>
                  </a:lnTo>
                  <a:lnTo>
                    <a:pt x="60643" y="181654"/>
                  </a:lnTo>
                  <a:lnTo>
                    <a:pt x="215680" y="181654"/>
                  </a:lnTo>
                  <a:cubicBezTo>
                    <a:pt x="223364" y="181654"/>
                    <a:pt x="228806" y="180465"/>
                    <a:pt x="232007" y="178087"/>
                  </a:cubicBezTo>
                  <a:cubicBezTo>
                    <a:pt x="235208" y="175708"/>
                    <a:pt x="237632" y="171044"/>
                    <a:pt x="239279" y="164092"/>
                  </a:cubicBezTo>
                  <a:lnTo>
                    <a:pt x="248060" y="164092"/>
                  </a:lnTo>
                  <a:lnTo>
                    <a:pt x="248060" y="234888"/>
                  </a:lnTo>
                  <a:lnTo>
                    <a:pt x="239279" y="234888"/>
                  </a:lnTo>
                  <a:cubicBezTo>
                    <a:pt x="237632" y="227936"/>
                    <a:pt x="235208" y="223271"/>
                    <a:pt x="232007" y="220893"/>
                  </a:cubicBezTo>
                  <a:cubicBezTo>
                    <a:pt x="228806" y="218515"/>
                    <a:pt x="223364" y="217326"/>
                    <a:pt x="215680" y="217326"/>
                  </a:cubicBezTo>
                  <a:lnTo>
                    <a:pt x="60643" y="217326"/>
                  </a:lnTo>
                  <a:lnTo>
                    <a:pt x="60643" y="356448"/>
                  </a:lnTo>
                  <a:lnTo>
                    <a:pt x="300745" y="356448"/>
                  </a:lnTo>
                  <a:cubicBezTo>
                    <a:pt x="308428" y="356448"/>
                    <a:pt x="313870" y="355259"/>
                    <a:pt x="317072" y="352881"/>
                  </a:cubicBezTo>
                  <a:cubicBezTo>
                    <a:pt x="320273" y="350502"/>
                    <a:pt x="322697" y="345838"/>
                    <a:pt x="324343" y="338886"/>
                  </a:cubicBezTo>
                  <a:lnTo>
                    <a:pt x="333124" y="338886"/>
                  </a:lnTo>
                  <a:lnTo>
                    <a:pt x="333124" y="409682"/>
                  </a:lnTo>
                  <a:lnTo>
                    <a:pt x="324343" y="409682"/>
                  </a:lnTo>
                  <a:cubicBezTo>
                    <a:pt x="322517" y="402730"/>
                    <a:pt x="320004" y="398065"/>
                    <a:pt x="316804" y="395687"/>
                  </a:cubicBezTo>
                  <a:cubicBezTo>
                    <a:pt x="313604" y="393309"/>
                    <a:pt x="308166" y="392120"/>
                    <a:pt x="300492" y="392120"/>
                  </a:cubicBezTo>
                  <a:lnTo>
                    <a:pt x="0" y="392120"/>
                  </a:lnTo>
                  <a:lnTo>
                    <a:pt x="0" y="383339"/>
                  </a:lnTo>
                  <a:cubicBezTo>
                    <a:pt x="7135" y="381510"/>
                    <a:pt x="11845" y="379040"/>
                    <a:pt x="14132" y="375930"/>
                  </a:cubicBezTo>
                  <a:cubicBezTo>
                    <a:pt x="16419" y="372820"/>
                    <a:pt x="17562" y="367424"/>
                    <a:pt x="17562" y="359741"/>
                  </a:cubicBezTo>
                  <a:lnTo>
                    <a:pt x="17562" y="49941"/>
                  </a:lnTo>
                  <a:cubicBezTo>
                    <a:pt x="17562" y="42258"/>
                    <a:pt x="16373" y="36861"/>
                    <a:pt x="13995" y="33751"/>
                  </a:cubicBezTo>
                  <a:cubicBezTo>
                    <a:pt x="11617" y="30641"/>
                    <a:pt x="6952" y="28172"/>
                    <a:pt x="0" y="26342"/>
                  </a:cubicBezTo>
                  <a:lnTo>
                    <a:pt x="0" y="17561"/>
                  </a:lnTo>
                  <a:lnTo>
                    <a:pt x="297178" y="17561"/>
                  </a:lnTo>
                  <a:cubicBezTo>
                    <a:pt x="304861" y="17561"/>
                    <a:pt x="310257" y="16391"/>
                    <a:pt x="313367" y="14050"/>
                  </a:cubicBezTo>
                  <a:cubicBezTo>
                    <a:pt x="316477" y="11709"/>
                    <a:pt x="318947" y="7026"/>
                    <a:pt x="3207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8535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7" y="17561"/>
                    <a:pt x="32379" y="17561"/>
                  </a:cubicBezTo>
                  <a:lnTo>
                    <a:pt x="329007" y="17561"/>
                  </a:lnTo>
                  <a:cubicBezTo>
                    <a:pt x="336691" y="17561"/>
                    <a:pt x="342133" y="16391"/>
                    <a:pt x="345335" y="14050"/>
                  </a:cubicBezTo>
                  <a:cubicBezTo>
                    <a:pt x="348535" y="11709"/>
                    <a:pt x="350960" y="7026"/>
                    <a:pt x="352606" y="0"/>
                  </a:cubicBezTo>
                  <a:lnTo>
                    <a:pt x="361387" y="0"/>
                  </a:lnTo>
                  <a:lnTo>
                    <a:pt x="361387" y="70795"/>
                  </a:lnTo>
                  <a:lnTo>
                    <a:pt x="352606" y="70795"/>
                  </a:lnTo>
                  <a:cubicBezTo>
                    <a:pt x="350960" y="63732"/>
                    <a:pt x="348535" y="59040"/>
                    <a:pt x="345335" y="56717"/>
                  </a:cubicBezTo>
                  <a:cubicBezTo>
                    <a:pt x="342133" y="54395"/>
                    <a:pt x="336691" y="53234"/>
                    <a:pt x="329007" y="53234"/>
                  </a:cubicBezTo>
                  <a:lnTo>
                    <a:pt x="202234" y="53234"/>
                  </a:lnTo>
                  <a:lnTo>
                    <a:pt x="202234" y="359741"/>
                  </a:lnTo>
                  <a:cubicBezTo>
                    <a:pt x="202234" y="367241"/>
                    <a:pt x="203423" y="372592"/>
                    <a:pt x="205801" y="375793"/>
                  </a:cubicBezTo>
                  <a:cubicBezTo>
                    <a:pt x="208179" y="378994"/>
                    <a:pt x="212845" y="381510"/>
                    <a:pt x="219795" y="383339"/>
                  </a:cubicBezTo>
                  <a:lnTo>
                    <a:pt x="219795" y="392120"/>
                  </a:lnTo>
                  <a:lnTo>
                    <a:pt x="141591" y="392120"/>
                  </a:lnTo>
                  <a:lnTo>
                    <a:pt x="141591" y="383339"/>
                  </a:lnTo>
                  <a:cubicBezTo>
                    <a:pt x="148543" y="381510"/>
                    <a:pt x="153208" y="379040"/>
                    <a:pt x="155586" y="375930"/>
                  </a:cubicBezTo>
                  <a:cubicBezTo>
                    <a:pt x="157965" y="372820"/>
                    <a:pt x="159153" y="367424"/>
                    <a:pt x="159153" y="359741"/>
                  </a:cubicBezTo>
                  <a:lnTo>
                    <a:pt x="159153" y="53234"/>
                  </a:lnTo>
                  <a:lnTo>
                    <a:pt x="32379" y="53234"/>
                  </a:lnTo>
                  <a:cubicBezTo>
                    <a:pt x="24697"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3260262" y="1098119"/>
              <a:ext cx="414347" cy="387730"/>
            </a:xfrm>
            <a:custGeom>
              <a:avLst/>
              <a:gdLst/>
              <a:ahLst/>
              <a:cxnLst/>
              <a:rect l="l" t="t" r="r" b="b"/>
              <a:pathLst>
                <a:path w="414347" h="387730">
                  <a:moveTo>
                    <a:pt x="221442" y="0"/>
                  </a:moveTo>
                  <a:cubicBezTo>
                    <a:pt x="275042" y="0"/>
                    <a:pt x="326904" y="14177"/>
                    <a:pt x="377028" y="42532"/>
                  </a:cubicBezTo>
                  <a:cubicBezTo>
                    <a:pt x="380321" y="44361"/>
                    <a:pt x="382608" y="45276"/>
                    <a:pt x="383888" y="45276"/>
                  </a:cubicBezTo>
                  <a:cubicBezTo>
                    <a:pt x="386266" y="45276"/>
                    <a:pt x="390565" y="41800"/>
                    <a:pt x="396785" y="34849"/>
                  </a:cubicBezTo>
                  <a:lnTo>
                    <a:pt x="404194" y="38965"/>
                  </a:lnTo>
                  <a:lnTo>
                    <a:pt x="363582" y="106742"/>
                  </a:lnTo>
                  <a:lnTo>
                    <a:pt x="356174" y="102352"/>
                  </a:lnTo>
                  <a:cubicBezTo>
                    <a:pt x="357820" y="96864"/>
                    <a:pt x="358643" y="92565"/>
                    <a:pt x="358643" y="89455"/>
                  </a:cubicBezTo>
                  <a:cubicBezTo>
                    <a:pt x="358643" y="81955"/>
                    <a:pt x="346935" y="72533"/>
                    <a:pt x="323520" y="61191"/>
                  </a:cubicBezTo>
                  <a:cubicBezTo>
                    <a:pt x="291323" y="45459"/>
                    <a:pt x="256200" y="37593"/>
                    <a:pt x="218149" y="37593"/>
                  </a:cubicBezTo>
                  <a:cubicBezTo>
                    <a:pt x="166928" y="37593"/>
                    <a:pt x="125402" y="51757"/>
                    <a:pt x="93571" y="80087"/>
                  </a:cubicBezTo>
                  <a:cubicBezTo>
                    <a:pt x="61192" y="108965"/>
                    <a:pt x="45002" y="146342"/>
                    <a:pt x="45002" y="192218"/>
                  </a:cubicBezTo>
                  <a:cubicBezTo>
                    <a:pt x="45002" y="237912"/>
                    <a:pt x="61832" y="275838"/>
                    <a:pt x="95492" y="305997"/>
                  </a:cubicBezTo>
                  <a:cubicBezTo>
                    <a:pt x="128054" y="335423"/>
                    <a:pt x="168208" y="350137"/>
                    <a:pt x="215954" y="350137"/>
                  </a:cubicBezTo>
                  <a:cubicBezTo>
                    <a:pt x="262602" y="350137"/>
                    <a:pt x="303763" y="336554"/>
                    <a:pt x="339435" y="309388"/>
                  </a:cubicBezTo>
                  <a:cubicBezTo>
                    <a:pt x="355533" y="297131"/>
                    <a:pt x="363582" y="288442"/>
                    <a:pt x="363582" y="283320"/>
                  </a:cubicBezTo>
                  <a:cubicBezTo>
                    <a:pt x="363582" y="280759"/>
                    <a:pt x="362027" y="276551"/>
                    <a:pt x="358918" y="270697"/>
                  </a:cubicBezTo>
                  <a:lnTo>
                    <a:pt x="365503" y="265484"/>
                  </a:lnTo>
                  <a:lnTo>
                    <a:pt x="414347" y="324754"/>
                  </a:lnTo>
                  <a:lnTo>
                    <a:pt x="407487" y="330255"/>
                  </a:lnTo>
                  <a:cubicBezTo>
                    <a:pt x="402365" y="325673"/>
                    <a:pt x="398157" y="323382"/>
                    <a:pt x="394864" y="323382"/>
                  </a:cubicBezTo>
                  <a:cubicBezTo>
                    <a:pt x="392852" y="323382"/>
                    <a:pt x="389376" y="325306"/>
                    <a:pt x="384437" y="329153"/>
                  </a:cubicBezTo>
                  <a:cubicBezTo>
                    <a:pt x="367607" y="341805"/>
                    <a:pt x="353658" y="351293"/>
                    <a:pt x="342591" y="357618"/>
                  </a:cubicBezTo>
                  <a:cubicBezTo>
                    <a:pt x="331523" y="363944"/>
                    <a:pt x="319404" y="369306"/>
                    <a:pt x="306232" y="373705"/>
                  </a:cubicBezTo>
                  <a:cubicBezTo>
                    <a:pt x="278975" y="383055"/>
                    <a:pt x="248974" y="387730"/>
                    <a:pt x="216229" y="387730"/>
                  </a:cubicBezTo>
                  <a:cubicBezTo>
                    <a:pt x="153116" y="387730"/>
                    <a:pt x="101803" y="370168"/>
                    <a:pt x="62289" y="335045"/>
                  </a:cubicBezTo>
                  <a:cubicBezTo>
                    <a:pt x="20763" y="298275"/>
                    <a:pt x="0" y="251352"/>
                    <a:pt x="0" y="194276"/>
                  </a:cubicBezTo>
                  <a:cubicBezTo>
                    <a:pt x="0" y="149274"/>
                    <a:pt x="12988" y="110309"/>
                    <a:pt x="38965" y="77381"/>
                  </a:cubicBezTo>
                  <a:cubicBezTo>
                    <a:pt x="79576" y="25794"/>
                    <a:pt x="140402" y="0"/>
                    <a:pt x="2214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041311" y="1098119"/>
              <a:ext cx="448098" cy="387730"/>
            </a:xfrm>
            <a:custGeom>
              <a:avLst/>
              <a:gdLst/>
              <a:ahLst/>
              <a:cxnLst/>
              <a:rect l="l" t="t" r="r" b="b"/>
              <a:pathLst>
                <a:path w="448098" h="387730">
                  <a:moveTo>
                    <a:pt x="223363" y="0"/>
                  </a:moveTo>
                  <a:cubicBezTo>
                    <a:pt x="289402" y="0"/>
                    <a:pt x="342636" y="17287"/>
                    <a:pt x="383065" y="51862"/>
                  </a:cubicBezTo>
                  <a:cubicBezTo>
                    <a:pt x="405749" y="71070"/>
                    <a:pt x="422762" y="94577"/>
                    <a:pt x="434104" y="122383"/>
                  </a:cubicBezTo>
                  <a:cubicBezTo>
                    <a:pt x="443433" y="145250"/>
                    <a:pt x="448098" y="169855"/>
                    <a:pt x="448098" y="196197"/>
                  </a:cubicBezTo>
                  <a:cubicBezTo>
                    <a:pt x="448098" y="231869"/>
                    <a:pt x="437945" y="265255"/>
                    <a:pt x="417640" y="296354"/>
                  </a:cubicBezTo>
                  <a:cubicBezTo>
                    <a:pt x="395322" y="330746"/>
                    <a:pt x="364314" y="355533"/>
                    <a:pt x="324617" y="370717"/>
                  </a:cubicBezTo>
                  <a:cubicBezTo>
                    <a:pt x="294982" y="382059"/>
                    <a:pt x="261413" y="387730"/>
                    <a:pt x="223912" y="387730"/>
                  </a:cubicBezTo>
                  <a:cubicBezTo>
                    <a:pt x="158238" y="387730"/>
                    <a:pt x="105279" y="370442"/>
                    <a:pt x="65033" y="335868"/>
                  </a:cubicBezTo>
                  <a:cubicBezTo>
                    <a:pt x="42532" y="316477"/>
                    <a:pt x="25519" y="292970"/>
                    <a:pt x="13994" y="265346"/>
                  </a:cubicBezTo>
                  <a:cubicBezTo>
                    <a:pt x="4665" y="242663"/>
                    <a:pt x="0" y="218790"/>
                    <a:pt x="0" y="193728"/>
                  </a:cubicBezTo>
                  <a:cubicBezTo>
                    <a:pt x="0" y="156592"/>
                    <a:pt x="10061" y="122383"/>
                    <a:pt x="30184" y="91101"/>
                  </a:cubicBezTo>
                  <a:cubicBezTo>
                    <a:pt x="52136" y="57258"/>
                    <a:pt x="83235" y="32562"/>
                    <a:pt x="123481" y="17013"/>
                  </a:cubicBezTo>
                  <a:cubicBezTo>
                    <a:pt x="151653" y="6220"/>
                    <a:pt x="184947" y="549"/>
                    <a:pt x="223363" y="0"/>
                  </a:cubicBezTo>
                  <a:close/>
                  <a:moveTo>
                    <a:pt x="223363" y="37593"/>
                  </a:moveTo>
                  <a:cubicBezTo>
                    <a:pt x="167202" y="37593"/>
                    <a:pt x="122749" y="53325"/>
                    <a:pt x="90004" y="84790"/>
                  </a:cubicBezTo>
                  <a:cubicBezTo>
                    <a:pt x="60002" y="113694"/>
                    <a:pt x="45002" y="150006"/>
                    <a:pt x="45002" y="193728"/>
                  </a:cubicBezTo>
                  <a:cubicBezTo>
                    <a:pt x="45002" y="237632"/>
                    <a:pt x="60002" y="274036"/>
                    <a:pt x="90004" y="302940"/>
                  </a:cubicBezTo>
                  <a:cubicBezTo>
                    <a:pt x="122566" y="334404"/>
                    <a:pt x="167202" y="350137"/>
                    <a:pt x="223912" y="350137"/>
                  </a:cubicBezTo>
                  <a:cubicBezTo>
                    <a:pt x="280805" y="350137"/>
                    <a:pt x="325623" y="334404"/>
                    <a:pt x="358369" y="302940"/>
                  </a:cubicBezTo>
                  <a:cubicBezTo>
                    <a:pt x="388187" y="274036"/>
                    <a:pt x="403096" y="238364"/>
                    <a:pt x="403096" y="195923"/>
                  </a:cubicBezTo>
                  <a:cubicBezTo>
                    <a:pt x="403096" y="150006"/>
                    <a:pt x="388187" y="112962"/>
                    <a:pt x="358369" y="84790"/>
                  </a:cubicBezTo>
                  <a:cubicBezTo>
                    <a:pt x="340441" y="67960"/>
                    <a:pt x="321233" y="56161"/>
                    <a:pt x="300744" y="49392"/>
                  </a:cubicBezTo>
                  <a:cubicBezTo>
                    <a:pt x="278060" y="41709"/>
                    <a:pt x="252267" y="37776"/>
                    <a:pt x="223363" y="37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556356" y="1098119"/>
              <a:ext cx="375382" cy="387730"/>
            </a:xfrm>
            <a:custGeom>
              <a:avLst/>
              <a:gdLst/>
              <a:ahLst/>
              <a:cxnLst/>
              <a:rect l="l" t="t" r="r" b="b"/>
              <a:pathLst>
                <a:path w="375382" h="387730">
                  <a:moveTo>
                    <a:pt x="195100" y="0"/>
                  </a:moveTo>
                  <a:cubicBezTo>
                    <a:pt x="220162" y="0"/>
                    <a:pt x="243440" y="2487"/>
                    <a:pt x="264934" y="7462"/>
                  </a:cubicBezTo>
                  <a:cubicBezTo>
                    <a:pt x="286430" y="12437"/>
                    <a:pt x="310714" y="21006"/>
                    <a:pt x="337788" y="33168"/>
                  </a:cubicBezTo>
                  <a:cubicBezTo>
                    <a:pt x="343825" y="35749"/>
                    <a:pt x="347576" y="37040"/>
                    <a:pt x="349039" y="37040"/>
                  </a:cubicBezTo>
                  <a:cubicBezTo>
                    <a:pt x="352332" y="37040"/>
                    <a:pt x="356814" y="33354"/>
                    <a:pt x="362484" y="25982"/>
                  </a:cubicBezTo>
                  <a:lnTo>
                    <a:pt x="370168" y="29854"/>
                  </a:lnTo>
                  <a:lnTo>
                    <a:pt x="330928" y="100705"/>
                  </a:lnTo>
                  <a:lnTo>
                    <a:pt x="323245" y="96589"/>
                  </a:lnTo>
                  <a:cubicBezTo>
                    <a:pt x="326355" y="88357"/>
                    <a:pt x="327910" y="83235"/>
                    <a:pt x="327910" y="81223"/>
                  </a:cubicBezTo>
                  <a:cubicBezTo>
                    <a:pt x="327910" y="75735"/>
                    <a:pt x="321141" y="69789"/>
                    <a:pt x="307604" y="63387"/>
                  </a:cubicBezTo>
                  <a:cubicBezTo>
                    <a:pt x="270834" y="46191"/>
                    <a:pt x="231870" y="37593"/>
                    <a:pt x="190709" y="37593"/>
                  </a:cubicBezTo>
                  <a:cubicBezTo>
                    <a:pt x="156866" y="37593"/>
                    <a:pt x="127414" y="43891"/>
                    <a:pt x="102352" y="56488"/>
                  </a:cubicBezTo>
                  <a:cubicBezTo>
                    <a:pt x="90278" y="62694"/>
                    <a:pt x="80720" y="70725"/>
                    <a:pt x="73676" y="80584"/>
                  </a:cubicBezTo>
                  <a:cubicBezTo>
                    <a:pt x="66634" y="90442"/>
                    <a:pt x="63112" y="100848"/>
                    <a:pt x="63112" y="111801"/>
                  </a:cubicBezTo>
                  <a:cubicBezTo>
                    <a:pt x="63112" y="120928"/>
                    <a:pt x="65856" y="129553"/>
                    <a:pt x="71344" y="137677"/>
                  </a:cubicBezTo>
                  <a:cubicBezTo>
                    <a:pt x="76832" y="145800"/>
                    <a:pt x="84058" y="151871"/>
                    <a:pt x="93022" y="155890"/>
                  </a:cubicBezTo>
                  <a:cubicBezTo>
                    <a:pt x="102900" y="160452"/>
                    <a:pt x="114562" y="163601"/>
                    <a:pt x="128008" y="165336"/>
                  </a:cubicBezTo>
                  <a:cubicBezTo>
                    <a:pt x="141454" y="167071"/>
                    <a:pt x="163360" y="168394"/>
                    <a:pt x="193728" y="169306"/>
                  </a:cubicBezTo>
                  <a:cubicBezTo>
                    <a:pt x="235802" y="170586"/>
                    <a:pt x="265895" y="172553"/>
                    <a:pt x="284006" y="175205"/>
                  </a:cubicBezTo>
                  <a:cubicBezTo>
                    <a:pt x="302116" y="177858"/>
                    <a:pt x="317025" y="182477"/>
                    <a:pt x="328733" y="189063"/>
                  </a:cubicBezTo>
                  <a:cubicBezTo>
                    <a:pt x="359832" y="206442"/>
                    <a:pt x="375382" y="232876"/>
                    <a:pt x="375382" y="268365"/>
                  </a:cubicBezTo>
                  <a:cubicBezTo>
                    <a:pt x="375382" y="302208"/>
                    <a:pt x="361296" y="329922"/>
                    <a:pt x="333124" y="351509"/>
                  </a:cubicBezTo>
                  <a:cubicBezTo>
                    <a:pt x="301842" y="375656"/>
                    <a:pt x="258760" y="387730"/>
                    <a:pt x="203880" y="387730"/>
                  </a:cubicBezTo>
                  <a:cubicBezTo>
                    <a:pt x="172233" y="387730"/>
                    <a:pt x="144610" y="384528"/>
                    <a:pt x="121011" y="378126"/>
                  </a:cubicBezTo>
                  <a:cubicBezTo>
                    <a:pt x="97412" y="371723"/>
                    <a:pt x="69240" y="359924"/>
                    <a:pt x="36495" y="342728"/>
                  </a:cubicBezTo>
                  <a:cubicBezTo>
                    <a:pt x="27348" y="338520"/>
                    <a:pt x="21952" y="336417"/>
                    <a:pt x="20306" y="336417"/>
                  </a:cubicBezTo>
                  <a:cubicBezTo>
                    <a:pt x="17562" y="336417"/>
                    <a:pt x="13262" y="339709"/>
                    <a:pt x="7408" y="346295"/>
                  </a:cubicBezTo>
                  <a:lnTo>
                    <a:pt x="0" y="341630"/>
                  </a:lnTo>
                  <a:lnTo>
                    <a:pt x="41160" y="272755"/>
                  </a:lnTo>
                  <a:lnTo>
                    <a:pt x="48843" y="277146"/>
                  </a:lnTo>
                  <a:cubicBezTo>
                    <a:pt x="45368" y="284463"/>
                    <a:pt x="43630" y="289402"/>
                    <a:pt x="43630" y="291963"/>
                  </a:cubicBezTo>
                  <a:cubicBezTo>
                    <a:pt x="43630" y="297817"/>
                    <a:pt x="55338" y="306873"/>
                    <a:pt x="78753" y="319129"/>
                  </a:cubicBezTo>
                  <a:cubicBezTo>
                    <a:pt x="99790" y="330105"/>
                    <a:pt x="120050" y="338017"/>
                    <a:pt x="139533" y="342865"/>
                  </a:cubicBezTo>
                  <a:cubicBezTo>
                    <a:pt x="159016" y="347713"/>
                    <a:pt x="180190" y="350137"/>
                    <a:pt x="203057" y="350137"/>
                  </a:cubicBezTo>
                  <a:cubicBezTo>
                    <a:pt x="249340" y="350137"/>
                    <a:pt x="284463" y="339984"/>
                    <a:pt x="308428" y="319678"/>
                  </a:cubicBezTo>
                  <a:cubicBezTo>
                    <a:pt x="324342" y="306141"/>
                    <a:pt x="332300" y="290043"/>
                    <a:pt x="332300" y="271383"/>
                  </a:cubicBezTo>
                  <a:cubicBezTo>
                    <a:pt x="332300" y="246870"/>
                    <a:pt x="318672" y="229949"/>
                    <a:pt x="291414" y="220619"/>
                  </a:cubicBezTo>
                  <a:cubicBezTo>
                    <a:pt x="282634" y="217509"/>
                    <a:pt x="273532" y="215543"/>
                    <a:pt x="264112" y="214719"/>
                  </a:cubicBezTo>
                  <a:cubicBezTo>
                    <a:pt x="254690" y="213896"/>
                    <a:pt x="227936" y="212661"/>
                    <a:pt x="183849" y="211015"/>
                  </a:cubicBezTo>
                  <a:cubicBezTo>
                    <a:pt x="152384" y="209734"/>
                    <a:pt x="127734" y="207356"/>
                    <a:pt x="109898" y="203880"/>
                  </a:cubicBezTo>
                  <a:cubicBezTo>
                    <a:pt x="92062" y="200405"/>
                    <a:pt x="76192" y="194734"/>
                    <a:pt x="62289" y="186868"/>
                  </a:cubicBezTo>
                  <a:cubicBezTo>
                    <a:pt x="49301" y="179550"/>
                    <a:pt x="39010" y="169306"/>
                    <a:pt x="31418" y="156135"/>
                  </a:cubicBezTo>
                  <a:cubicBezTo>
                    <a:pt x="23827" y="142963"/>
                    <a:pt x="20031" y="128603"/>
                    <a:pt x="20031" y="113053"/>
                  </a:cubicBezTo>
                  <a:cubicBezTo>
                    <a:pt x="20031" y="86528"/>
                    <a:pt x="29910" y="63753"/>
                    <a:pt x="49666" y="44727"/>
                  </a:cubicBezTo>
                  <a:cubicBezTo>
                    <a:pt x="64301" y="30824"/>
                    <a:pt x="84516" y="19894"/>
                    <a:pt x="110310" y="11936"/>
                  </a:cubicBezTo>
                  <a:cubicBezTo>
                    <a:pt x="136103" y="3979"/>
                    <a:pt x="164366" y="0"/>
                    <a:pt x="19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879317" y="1104705"/>
              <a:ext cx="390199" cy="374559"/>
            </a:xfrm>
            <a:custGeom>
              <a:avLst/>
              <a:gdLst/>
              <a:ahLst/>
              <a:cxnLst/>
              <a:rect l="l" t="t" r="r" b="b"/>
              <a:pathLst>
                <a:path w="390199" h="374559">
                  <a:moveTo>
                    <a:pt x="0" y="0"/>
                  </a:moveTo>
                  <a:lnTo>
                    <a:pt x="107617" y="0"/>
                  </a:lnTo>
                  <a:lnTo>
                    <a:pt x="107617" y="8781"/>
                  </a:lnTo>
                  <a:cubicBezTo>
                    <a:pt x="99016" y="11708"/>
                    <a:pt x="94716" y="15824"/>
                    <a:pt x="94716" y="21129"/>
                  </a:cubicBezTo>
                  <a:cubicBezTo>
                    <a:pt x="94716" y="24788"/>
                    <a:pt x="99016" y="31648"/>
                    <a:pt x="107617" y="41710"/>
                  </a:cubicBezTo>
                  <a:lnTo>
                    <a:pt x="333398" y="305684"/>
                  </a:lnTo>
                  <a:lnTo>
                    <a:pt x="333398" y="32380"/>
                  </a:lnTo>
                  <a:cubicBezTo>
                    <a:pt x="333398" y="24697"/>
                    <a:pt x="332209" y="19254"/>
                    <a:pt x="329831" y="16053"/>
                  </a:cubicBezTo>
                  <a:cubicBezTo>
                    <a:pt x="327453" y="12852"/>
                    <a:pt x="322788" y="10428"/>
                    <a:pt x="315836" y="8781"/>
                  </a:cubicBezTo>
                  <a:lnTo>
                    <a:pt x="315836" y="0"/>
                  </a:lnTo>
                  <a:lnTo>
                    <a:pt x="390199" y="0"/>
                  </a:lnTo>
                  <a:lnTo>
                    <a:pt x="390199" y="8781"/>
                  </a:lnTo>
                  <a:cubicBezTo>
                    <a:pt x="383247" y="10428"/>
                    <a:pt x="378583" y="12852"/>
                    <a:pt x="376204" y="16053"/>
                  </a:cubicBezTo>
                  <a:cubicBezTo>
                    <a:pt x="373826" y="19254"/>
                    <a:pt x="372637" y="24697"/>
                    <a:pt x="372637" y="32380"/>
                  </a:cubicBezTo>
                  <a:lnTo>
                    <a:pt x="372637" y="342180"/>
                  </a:lnTo>
                  <a:cubicBezTo>
                    <a:pt x="372637" y="349863"/>
                    <a:pt x="373826" y="355259"/>
                    <a:pt x="376204" y="358369"/>
                  </a:cubicBezTo>
                  <a:cubicBezTo>
                    <a:pt x="378583" y="361479"/>
                    <a:pt x="383247" y="363949"/>
                    <a:pt x="390199" y="365778"/>
                  </a:cubicBezTo>
                  <a:lnTo>
                    <a:pt x="390199" y="374559"/>
                  </a:lnTo>
                  <a:lnTo>
                    <a:pt x="303733" y="374559"/>
                  </a:lnTo>
                  <a:lnTo>
                    <a:pt x="303733" y="365778"/>
                  </a:lnTo>
                  <a:cubicBezTo>
                    <a:pt x="312150" y="363583"/>
                    <a:pt x="316359" y="359833"/>
                    <a:pt x="316359" y="354528"/>
                  </a:cubicBezTo>
                  <a:cubicBezTo>
                    <a:pt x="316359" y="350503"/>
                    <a:pt x="312516" y="343918"/>
                    <a:pt x="304830" y="334771"/>
                  </a:cubicBezTo>
                  <a:lnTo>
                    <a:pt x="56801" y="47472"/>
                  </a:lnTo>
                  <a:lnTo>
                    <a:pt x="56801" y="342180"/>
                  </a:lnTo>
                  <a:cubicBezTo>
                    <a:pt x="56801" y="349680"/>
                    <a:pt x="57990" y="355031"/>
                    <a:pt x="60368" y="358232"/>
                  </a:cubicBezTo>
                  <a:cubicBezTo>
                    <a:pt x="62746" y="361433"/>
                    <a:pt x="67411" y="363949"/>
                    <a:pt x="74362" y="365778"/>
                  </a:cubicBezTo>
                  <a:lnTo>
                    <a:pt x="74362" y="374559"/>
                  </a:lnTo>
                  <a:lnTo>
                    <a:pt x="0" y="374559"/>
                  </a:lnTo>
                  <a:lnTo>
                    <a:pt x="0" y="365778"/>
                  </a:lnTo>
                  <a:cubicBezTo>
                    <a:pt x="7134" y="363949"/>
                    <a:pt x="11845" y="361479"/>
                    <a:pt x="14131" y="358369"/>
                  </a:cubicBezTo>
                  <a:cubicBezTo>
                    <a:pt x="16418" y="355259"/>
                    <a:pt x="17561" y="349863"/>
                    <a:pt x="17561" y="342180"/>
                  </a:cubicBezTo>
                  <a:lnTo>
                    <a:pt x="17561" y="32380"/>
                  </a:lnTo>
                  <a:cubicBezTo>
                    <a:pt x="17561" y="24697"/>
                    <a:pt x="16372" y="19254"/>
                    <a:pt x="13994" y="16053"/>
                  </a:cubicBezTo>
                  <a:cubicBezTo>
                    <a:pt x="11616" y="12852"/>
                    <a:pt x="6951"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089115" y="1104705"/>
              <a:ext cx="390200" cy="374559"/>
            </a:xfrm>
            <a:custGeom>
              <a:avLst/>
              <a:gdLst/>
              <a:ahLst/>
              <a:cxnLst/>
              <a:rect l="l" t="t" r="r" b="b"/>
              <a:pathLst>
                <a:path w="390200" h="374559">
                  <a:moveTo>
                    <a:pt x="0" y="0"/>
                  </a:moveTo>
                  <a:lnTo>
                    <a:pt x="107617" y="0"/>
                  </a:lnTo>
                  <a:lnTo>
                    <a:pt x="107617" y="8781"/>
                  </a:lnTo>
                  <a:cubicBezTo>
                    <a:pt x="99017" y="11708"/>
                    <a:pt x="94716" y="15824"/>
                    <a:pt x="94716" y="21129"/>
                  </a:cubicBezTo>
                  <a:cubicBezTo>
                    <a:pt x="94716" y="24788"/>
                    <a:pt x="99017" y="31648"/>
                    <a:pt x="107617" y="41710"/>
                  </a:cubicBezTo>
                  <a:lnTo>
                    <a:pt x="333399" y="305684"/>
                  </a:lnTo>
                  <a:lnTo>
                    <a:pt x="333399" y="32380"/>
                  </a:lnTo>
                  <a:cubicBezTo>
                    <a:pt x="333399" y="24697"/>
                    <a:pt x="332209" y="19254"/>
                    <a:pt x="329831" y="16053"/>
                  </a:cubicBezTo>
                  <a:cubicBezTo>
                    <a:pt x="327453" y="12852"/>
                    <a:pt x="322789" y="10428"/>
                    <a:pt x="315837" y="8781"/>
                  </a:cubicBezTo>
                  <a:lnTo>
                    <a:pt x="315837" y="0"/>
                  </a:lnTo>
                  <a:lnTo>
                    <a:pt x="390200" y="0"/>
                  </a:lnTo>
                  <a:lnTo>
                    <a:pt x="390200" y="8781"/>
                  </a:lnTo>
                  <a:cubicBezTo>
                    <a:pt x="383248" y="10428"/>
                    <a:pt x="378583" y="12852"/>
                    <a:pt x="376205" y="16053"/>
                  </a:cubicBezTo>
                  <a:cubicBezTo>
                    <a:pt x="373827" y="19254"/>
                    <a:pt x="372638" y="24697"/>
                    <a:pt x="372638" y="32380"/>
                  </a:cubicBezTo>
                  <a:lnTo>
                    <a:pt x="372638" y="342180"/>
                  </a:lnTo>
                  <a:cubicBezTo>
                    <a:pt x="372638" y="349863"/>
                    <a:pt x="373827" y="355259"/>
                    <a:pt x="376205" y="358369"/>
                  </a:cubicBezTo>
                  <a:cubicBezTo>
                    <a:pt x="378583" y="361479"/>
                    <a:pt x="383248" y="363949"/>
                    <a:pt x="390200" y="365778"/>
                  </a:cubicBezTo>
                  <a:lnTo>
                    <a:pt x="390200" y="374559"/>
                  </a:lnTo>
                  <a:lnTo>
                    <a:pt x="303733" y="374559"/>
                  </a:lnTo>
                  <a:lnTo>
                    <a:pt x="303733" y="365778"/>
                  </a:lnTo>
                  <a:cubicBezTo>
                    <a:pt x="312151" y="363583"/>
                    <a:pt x="316360" y="359833"/>
                    <a:pt x="316360" y="354528"/>
                  </a:cubicBezTo>
                  <a:cubicBezTo>
                    <a:pt x="316360" y="350503"/>
                    <a:pt x="312517" y="343918"/>
                    <a:pt x="304831" y="334771"/>
                  </a:cubicBezTo>
                  <a:lnTo>
                    <a:pt x="56801" y="47472"/>
                  </a:lnTo>
                  <a:lnTo>
                    <a:pt x="56801" y="342180"/>
                  </a:lnTo>
                  <a:cubicBezTo>
                    <a:pt x="56801" y="349680"/>
                    <a:pt x="57991" y="355031"/>
                    <a:pt x="60369" y="358232"/>
                  </a:cubicBezTo>
                  <a:cubicBezTo>
                    <a:pt x="62747" y="361433"/>
                    <a:pt x="67412" y="363949"/>
                    <a:pt x="74363" y="365778"/>
                  </a:cubicBezTo>
                  <a:lnTo>
                    <a:pt x="74363" y="374559"/>
                  </a:lnTo>
                  <a:lnTo>
                    <a:pt x="0" y="374559"/>
                  </a:lnTo>
                  <a:lnTo>
                    <a:pt x="0" y="365778"/>
                  </a:lnTo>
                  <a:cubicBezTo>
                    <a:pt x="7135" y="363949"/>
                    <a:pt x="11845" y="361479"/>
                    <a:pt x="14132" y="358369"/>
                  </a:cubicBezTo>
                  <a:cubicBezTo>
                    <a:pt x="16419" y="355259"/>
                    <a:pt x="17562" y="349863"/>
                    <a:pt x="17562" y="342180"/>
                  </a:cubicBezTo>
                  <a:lnTo>
                    <a:pt x="17562" y="32380"/>
                  </a:lnTo>
                  <a:cubicBezTo>
                    <a:pt x="17562" y="24697"/>
                    <a:pt x="16373" y="19254"/>
                    <a:pt x="13995" y="16053"/>
                  </a:cubicBezTo>
                  <a:cubicBezTo>
                    <a:pt x="11617" y="12852"/>
                    <a:pt x="6952"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8869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965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490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19201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063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30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92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18932" y="1"/>
            <a:ext cx="3052331" cy="2716008"/>
            <a:chOff x="-118932" y="1"/>
            <a:chExt cx="3052331" cy="2716008"/>
          </a:xfrm>
        </p:grpSpPr>
        <p:sp>
          <p:nvSpPr>
            <p:cNvPr id="75" name="Freeform 35"/>
            <p:cNvSpPr>
              <a:spLocks/>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6"/>
            <p:cNvSpPr>
              <a:spLocks/>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7"/>
            <p:cNvSpPr>
              <a:spLocks/>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8"/>
            <p:cNvSpPr>
              <a:spLocks/>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1"/>
            <p:cNvSpPr>
              <a:spLocks/>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2"/>
            <p:cNvSpPr>
              <a:spLocks/>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3"/>
            <p:cNvSpPr>
              <a:spLocks/>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4"/>
            <p:cNvSpPr>
              <a:spLocks/>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5"/>
            <p:cNvSpPr>
              <a:spLocks/>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6"/>
            <p:cNvSpPr>
              <a:spLocks/>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7"/>
            <p:cNvSpPr>
              <a:spLocks/>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8"/>
            <p:cNvSpPr>
              <a:spLocks/>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2"/>
              <p:cNvSpPr>
                <a:spLocks/>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3"/>
              <p:cNvSpPr>
                <a:spLocks/>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4"/>
              <p:cNvSpPr>
                <a:spLocks/>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5"/>
              <p:cNvSpPr>
                <a:spLocks/>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 name="组合 1"/>
          <p:cNvGrpSpPr/>
          <p:nvPr/>
        </p:nvGrpSpPr>
        <p:grpSpPr>
          <a:xfrm>
            <a:off x="10181579" y="5525990"/>
            <a:ext cx="2029287" cy="1332010"/>
            <a:chOff x="10181579" y="5525990"/>
            <a:chExt cx="2029287" cy="1332010"/>
          </a:xfrm>
        </p:grpSpPr>
        <p:sp>
          <p:nvSpPr>
            <p:cNvPr id="105" name="Freeform 8"/>
            <p:cNvSpPr>
              <a:spLocks/>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
            <p:cNvSpPr>
              <a:spLocks/>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
            <p:cNvSpPr>
              <a:spLocks/>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1"/>
            <p:cNvSpPr>
              <a:spLocks/>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2"/>
            <p:cNvSpPr>
              <a:spLocks/>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3"/>
            <p:cNvSpPr>
              <a:spLocks/>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4"/>
            <p:cNvSpPr>
              <a:spLocks/>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5"/>
            <p:cNvSpPr>
              <a:spLocks/>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6"/>
            <p:cNvSpPr>
              <a:spLocks/>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7"/>
            <p:cNvSpPr>
              <a:spLocks/>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a:spLocks/>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2"/>
              <p:cNvSpPr>
                <a:spLocks/>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23"/>
              <p:cNvSpPr>
                <a:spLocks/>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4"/>
              <p:cNvSpPr>
                <a:spLocks/>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26" name="Freeform 29"/>
            <p:cNvSpPr>
              <a:spLocks/>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2"/>
            <p:cNvSpPr>
              <a:spLocks/>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1" name="组合 140"/>
          <p:cNvGrpSpPr/>
          <p:nvPr/>
        </p:nvGrpSpPr>
        <p:grpSpPr>
          <a:xfrm rot="17380987">
            <a:off x="9429265" y="-331298"/>
            <a:ext cx="1691978" cy="2952638"/>
            <a:chOff x="9472193" y="3696342"/>
            <a:chExt cx="1691978" cy="2952638"/>
          </a:xfrm>
        </p:grpSpPr>
        <p:sp>
          <p:nvSpPr>
            <p:cNvPr id="136"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2" name="组合 141"/>
          <p:cNvGrpSpPr/>
          <p:nvPr/>
        </p:nvGrpSpPr>
        <p:grpSpPr>
          <a:xfrm>
            <a:off x="2092653" y="3051016"/>
            <a:ext cx="3533567" cy="819150"/>
            <a:chOff x="2113645" y="2580574"/>
            <a:chExt cx="3533567" cy="819150"/>
          </a:xfrm>
        </p:grpSpPr>
        <p:sp>
          <p:nvSpPr>
            <p:cNvPr id="143" name="矩形 142"/>
            <p:cNvSpPr/>
            <p:nvPr/>
          </p:nvSpPr>
          <p:spPr>
            <a:xfrm>
              <a:off x="2623413" y="27212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4" name="组合 143"/>
            <p:cNvGrpSpPr/>
            <p:nvPr/>
          </p:nvGrpSpPr>
          <p:grpSpPr>
            <a:xfrm>
              <a:off x="2113645" y="2580574"/>
              <a:ext cx="3364135" cy="819150"/>
              <a:chOff x="4489409" y="2139320"/>
              <a:chExt cx="3364135" cy="819150"/>
            </a:xfrm>
          </p:grpSpPr>
          <p:cxnSp>
            <p:nvCxnSpPr>
              <p:cNvPr id="148" name="直接连接符 147"/>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组合 144"/>
            <p:cNvGrpSpPr/>
            <p:nvPr/>
          </p:nvGrpSpPr>
          <p:grpSpPr>
            <a:xfrm>
              <a:off x="2189259" y="2773269"/>
              <a:ext cx="421704" cy="421704"/>
              <a:chOff x="2405797" y="2729907"/>
              <a:chExt cx="421704" cy="421704"/>
            </a:xfrm>
          </p:grpSpPr>
          <p:sp>
            <p:nvSpPr>
              <p:cNvPr id="146" name="椭圆 145"/>
              <p:cNvSpPr/>
              <p:nvPr/>
            </p:nvSpPr>
            <p:spPr>
              <a:xfrm>
                <a:off x="2405797" y="2729907"/>
                <a:ext cx="421704" cy="421704"/>
              </a:xfrm>
              <a:prstGeom prst="ellipse">
                <a:avLst/>
              </a:prstGeom>
              <a:solidFill>
                <a:srgbClr val="F5D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文本框 146"/>
              <p:cNvSpPr txBox="1"/>
              <p:nvPr/>
            </p:nvSpPr>
            <p:spPr>
              <a:xfrm>
                <a:off x="2527030" y="2853796"/>
                <a:ext cx="179238" cy="173926"/>
              </a:xfrm>
              <a:custGeom>
                <a:avLst/>
                <a:gdLst/>
                <a:ahLst/>
                <a:cxnLst/>
                <a:rect l="l" t="t" r="r" b="b"/>
                <a:pathLst>
                  <a:path w="1933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66799" y="3461"/>
                    </a:moveTo>
                    <a:lnTo>
                      <a:pt x="193365" y="3461"/>
                    </a:lnTo>
                    <a:lnTo>
                      <a:pt x="193365" y="184175"/>
                    </a:lnTo>
                    <a:lnTo>
                      <a:pt x="148270" y="184175"/>
                    </a:lnTo>
                    <a:lnTo>
                      <a:pt x="148270" y="87288"/>
                    </a:lnTo>
                    <a:cubicBezTo>
                      <a:pt x="148270" y="73298"/>
                      <a:pt x="147935" y="64889"/>
                      <a:pt x="147265" y="62062"/>
                    </a:cubicBezTo>
                    <a:cubicBezTo>
                      <a:pt x="146596" y="59234"/>
                      <a:pt x="144754" y="57094"/>
                      <a:pt x="141740" y="55643"/>
                    </a:cubicBezTo>
                    <a:cubicBezTo>
                      <a:pt x="138726" y="54192"/>
                      <a:pt x="132011" y="53467"/>
                      <a:pt x="121593" y="53467"/>
                    </a:cubicBezTo>
                    <a:lnTo>
                      <a:pt x="117128" y="53467"/>
                    </a:lnTo>
                    <a:lnTo>
                      <a:pt x="117128" y="32398"/>
                    </a:lnTo>
                    <a:cubicBezTo>
                      <a:pt x="138931" y="27706"/>
                      <a:pt x="155488" y="18060"/>
                      <a:pt x="166799" y="3461"/>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grpSp>
        <p:nvGrpSpPr>
          <p:cNvPr id="150" name="组合 149"/>
          <p:cNvGrpSpPr/>
          <p:nvPr/>
        </p:nvGrpSpPr>
        <p:grpSpPr>
          <a:xfrm>
            <a:off x="6693228" y="3051016"/>
            <a:ext cx="3533567" cy="819150"/>
            <a:chOff x="6714220" y="2580574"/>
            <a:chExt cx="3533567" cy="819150"/>
          </a:xfrm>
        </p:grpSpPr>
        <p:sp>
          <p:nvSpPr>
            <p:cNvPr id="151" name="矩形 150"/>
            <p:cNvSpPr/>
            <p:nvPr/>
          </p:nvSpPr>
          <p:spPr>
            <a:xfrm>
              <a:off x="7223988" y="27212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52" name="组合 151"/>
            <p:cNvGrpSpPr/>
            <p:nvPr/>
          </p:nvGrpSpPr>
          <p:grpSpPr>
            <a:xfrm>
              <a:off x="6714220" y="2580574"/>
              <a:ext cx="3364135" cy="819150"/>
              <a:chOff x="4489409" y="2139320"/>
              <a:chExt cx="3364135" cy="819150"/>
            </a:xfrm>
          </p:grpSpPr>
          <p:cxnSp>
            <p:nvCxnSpPr>
              <p:cNvPr id="156" name="直接连接符 155"/>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53" name="组合 152"/>
            <p:cNvGrpSpPr/>
            <p:nvPr/>
          </p:nvGrpSpPr>
          <p:grpSpPr>
            <a:xfrm>
              <a:off x="6767045" y="2773269"/>
              <a:ext cx="421704" cy="421704"/>
              <a:chOff x="2405797" y="3668904"/>
              <a:chExt cx="421704" cy="421704"/>
            </a:xfrm>
          </p:grpSpPr>
          <p:sp>
            <p:nvSpPr>
              <p:cNvPr id="154" name="椭圆 153"/>
              <p:cNvSpPr/>
              <p:nvPr/>
            </p:nvSpPr>
            <p:spPr>
              <a:xfrm>
                <a:off x="2405797" y="3668904"/>
                <a:ext cx="421704" cy="421704"/>
              </a:xfrm>
              <a:prstGeom prst="ellipse">
                <a:avLst/>
              </a:prstGeom>
              <a:solidFill>
                <a:srgbClr val="FD6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文本框 154"/>
              <p:cNvSpPr txBox="1"/>
              <p:nvPr/>
            </p:nvSpPr>
            <p:spPr>
              <a:xfrm>
                <a:off x="2512338" y="3792793"/>
                <a:ext cx="208622" cy="173927"/>
              </a:xfrm>
              <a:custGeom>
                <a:avLst/>
                <a:gdLst/>
                <a:ahLst/>
                <a:cxnLst/>
                <a:rect l="l" t="t" r="r" b="b"/>
                <a:pathLst>
                  <a:path w="2250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70594" y="0"/>
                    </a:moveTo>
                    <a:cubicBezTo>
                      <a:pt x="188528" y="0"/>
                      <a:pt x="202090" y="4447"/>
                      <a:pt x="211280" y="13339"/>
                    </a:cubicBezTo>
                    <a:cubicBezTo>
                      <a:pt x="220470" y="22231"/>
                      <a:pt x="225065" y="33487"/>
                      <a:pt x="225065" y="47104"/>
                    </a:cubicBezTo>
                    <a:cubicBezTo>
                      <a:pt x="225065" y="57448"/>
                      <a:pt x="222479" y="68387"/>
                      <a:pt x="217307" y="79921"/>
                    </a:cubicBezTo>
                    <a:cubicBezTo>
                      <a:pt x="212134" y="91455"/>
                      <a:pt x="196897" y="115937"/>
                      <a:pt x="171595" y="153368"/>
                    </a:cubicBezTo>
                    <a:lnTo>
                      <a:pt x="221047" y="153368"/>
                    </a:lnTo>
                    <a:lnTo>
                      <a:pt x="221047" y="184175"/>
                    </a:lnTo>
                    <a:lnTo>
                      <a:pt x="121816" y="184175"/>
                    </a:lnTo>
                    <a:lnTo>
                      <a:pt x="121844" y="158391"/>
                    </a:lnTo>
                    <a:cubicBezTo>
                      <a:pt x="151237" y="110319"/>
                      <a:pt x="168706" y="80572"/>
                      <a:pt x="174250" y="69150"/>
                    </a:cubicBezTo>
                    <a:cubicBezTo>
                      <a:pt x="179794" y="57727"/>
                      <a:pt x="182566" y="48816"/>
                      <a:pt x="182566" y="42416"/>
                    </a:cubicBezTo>
                    <a:cubicBezTo>
                      <a:pt x="182566" y="37505"/>
                      <a:pt x="181727" y="33840"/>
                      <a:pt x="180051" y="31422"/>
                    </a:cubicBezTo>
                    <a:cubicBezTo>
                      <a:pt x="178374" y="29003"/>
                      <a:pt x="175822" y="27794"/>
                      <a:pt x="172394" y="27794"/>
                    </a:cubicBezTo>
                    <a:cubicBezTo>
                      <a:pt x="168966" y="27794"/>
                      <a:pt x="166414" y="29133"/>
                      <a:pt x="164738" y="31812"/>
                    </a:cubicBezTo>
                    <a:cubicBezTo>
                      <a:pt x="163061" y="34491"/>
                      <a:pt x="162223" y="39812"/>
                      <a:pt x="162223" y="47774"/>
                    </a:cubicBezTo>
                    <a:lnTo>
                      <a:pt x="162223" y="64964"/>
                    </a:lnTo>
                    <a:lnTo>
                      <a:pt x="121816" y="64964"/>
                    </a:lnTo>
                    <a:lnTo>
                      <a:pt x="121816" y="58378"/>
                    </a:lnTo>
                    <a:cubicBezTo>
                      <a:pt x="121816" y="48258"/>
                      <a:pt x="122337" y="40277"/>
                      <a:pt x="123378" y="34435"/>
                    </a:cubicBezTo>
                    <a:cubicBezTo>
                      <a:pt x="124420" y="28594"/>
                      <a:pt x="126988" y="22845"/>
                      <a:pt x="131080" y="17190"/>
                    </a:cubicBezTo>
                    <a:cubicBezTo>
                      <a:pt x="135173" y="11534"/>
                      <a:pt x="140494" y="7256"/>
                      <a:pt x="147042" y="4353"/>
                    </a:cubicBezTo>
                    <a:cubicBezTo>
                      <a:pt x="153591" y="1451"/>
                      <a:pt x="161441" y="0"/>
                      <a:pt x="170594" y="0"/>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grpSp>
        <p:nvGrpSpPr>
          <p:cNvPr id="158" name="组合 157"/>
          <p:cNvGrpSpPr/>
          <p:nvPr/>
        </p:nvGrpSpPr>
        <p:grpSpPr>
          <a:xfrm>
            <a:off x="2092653" y="4879816"/>
            <a:ext cx="3533567" cy="819150"/>
            <a:chOff x="2113645" y="4409374"/>
            <a:chExt cx="3533567" cy="819150"/>
          </a:xfrm>
        </p:grpSpPr>
        <p:sp>
          <p:nvSpPr>
            <p:cNvPr id="159" name="矩形 158"/>
            <p:cNvSpPr/>
            <p:nvPr/>
          </p:nvSpPr>
          <p:spPr>
            <a:xfrm>
              <a:off x="2623413" y="45500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60" name="组合 159"/>
            <p:cNvGrpSpPr/>
            <p:nvPr/>
          </p:nvGrpSpPr>
          <p:grpSpPr>
            <a:xfrm>
              <a:off x="2113645" y="4409374"/>
              <a:ext cx="3364135" cy="819150"/>
              <a:chOff x="4489409" y="2139320"/>
              <a:chExt cx="3364135" cy="819150"/>
            </a:xfrm>
          </p:grpSpPr>
          <p:cxnSp>
            <p:nvCxnSpPr>
              <p:cNvPr id="164" name="直接连接符 163"/>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61" name="组合 160"/>
            <p:cNvGrpSpPr/>
            <p:nvPr/>
          </p:nvGrpSpPr>
          <p:grpSpPr>
            <a:xfrm>
              <a:off x="2189259" y="4602069"/>
              <a:ext cx="421704" cy="421704"/>
              <a:chOff x="2405797" y="4607901"/>
              <a:chExt cx="421704" cy="421704"/>
            </a:xfrm>
          </p:grpSpPr>
          <p:sp>
            <p:nvSpPr>
              <p:cNvPr id="162" name="椭圆 161"/>
              <p:cNvSpPr/>
              <p:nvPr/>
            </p:nvSpPr>
            <p:spPr>
              <a:xfrm>
                <a:off x="2405797" y="4607901"/>
                <a:ext cx="421704" cy="421704"/>
              </a:xfrm>
              <a:prstGeom prst="ellipse">
                <a:avLst/>
              </a:prstGeom>
              <a:solidFill>
                <a:srgbClr val="FD5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3" name="文本框 162"/>
              <p:cNvSpPr txBox="1"/>
              <p:nvPr/>
            </p:nvSpPr>
            <p:spPr>
              <a:xfrm>
                <a:off x="2510579" y="4731686"/>
                <a:ext cx="212140" cy="174134"/>
              </a:xfrm>
              <a:custGeom>
                <a:avLst/>
                <a:gdLst/>
                <a:ahLst/>
                <a:cxnLst/>
                <a:rect l="l" t="t" r="r" b="b"/>
                <a:pathLst>
                  <a:path w="228860" h="187858">
                    <a:moveTo>
                      <a:pt x="53355" y="27905"/>
                    </a:moveTo>
                    <a:cubicBezTo>
                      <a:pt x="50006" y="27905"/>
                      <a:pt x="47792" y="29189"/>
                      <a:pt x="46713" y="31756"/>
                    </a:cubicBezTo>
                    <a:cubicBezTo>
                      <a:pt x="45634" y="34323"/>
                      <a:pt x="45095" y="40258"/>
                      <a:pt x="45095" y="49559"/>
                    </a:cubicBezTo>
                    <a:lnTo>
                      <a:pt x="45095" y="137740"/>
                    </a:lnTo>
                    <a:cubicBezTo>
                      <a:pt x="45095" y="148233"/>
                      <a:pt x="45597" y="154558"/>
                      <a:pt x="46602" y="156716"/>
                    </a:cubicBezTo>
                    <a:cubicBezTo>
                      <a:pt x="47606" y="158874"/>
                      <a:pt x="49783" y="159953"/>
                      <a:pt x="53132" y="159953"/>
                    </a:cubicBezTo>
                    <a:cubicBezTo>
                      <a:pt x="56480" y="159953"/>
                      <a:pt x="58675" y="158688"/>
                      <a:pt x="59717" y="156158"/>
                    </a:cubicBezTo>
                    <a:cubicBezTo>
                      <a:pt x="60759" y="153628"/>
                      <a:pt x="61280" y="147935"/>
                      <a:pt x="61280" y="139080"/>
                    </a:cubicBezTo>
                    <a:lnTo>
                      <a:pt x="61280" y="49559"/>
                    </a:lnTo>
                    <a:cubicBezTo>
                      <a:pt x="61280" y="39960"/>
                      <a:pt x="60815" y="33951"/>
                      <a:pt x="59885" y="31533"/>
                    </a:cubicBezTo>
                    <a:cubicBezTo>
                      <a:pt x="58955" y="29114"/>
                      <a:pt x="56778" y="27905"/>
                      <a:pt x="53355" y="27905"/>
                    </a:cubicBezTo>
                    <a:close/>
                    <a:moveTo>
                      <a:pt x="52350" y="111"/>
                    </a:moveTo>
                    <a:cubicBezTo>
                      <a:pt x="62247" y="111"/>
                      <a:pt x="71103" y="1841"/>
                      <a:pt x="78916" y="5302"/>
                    </a:cubicBezTo>
                    <a:cubicBezTo>
                      <a:pt x="86730" y="8762"/>
                      <a:pt x="92571" y="12985"/>
                      <a:pt x="96441" y="17971"/>
                    </a:cubicBezTo>
                    <a:cubicBezTo>
                      <a:pt x="100310" y="22956"/>
                      <a:pt x="102933" y="28575"/>
                      <a:pt x="104310" y="34825"/>
                    </a:cubicBezTo>
                    <a:cubicBezTo>
                      <a:pt x="105687" y="41076"/>
                      <a:pt x="106375" y="51048"/>
                      <a:pt x="106375" y="64740"/>
                    </a:cubicBezTo>
                    <a:lnTo>
                      <a:pt x="106375" y="125015"/>
                    </a:lnTo>
                    <a:cubicBezTo>
                      <a:pt x="106375" y="138708"/>
                      <a:pt x="105631" y="148679"/>
                      <a:pt x="104142" y="154930"/>
                    </a:cubicBezTo>
                    <a:cubicBezTo>
                      <a:pt x="102654" y="161181"/>
                      <a:pt x="99566" y="167022"/>
                      <a:pt x="94878" y="172454"/>
                    </a:cubicBezTo>
                    <a:cubicBezTo>
                      <a:pt x="90190" y="177887"/>
                      <a:pt x="84534" y="181793"/>
                      <a:pt x="77911" y="184175"/>
                    </a:cubicBezTo>
                    <a:cubicBezTo>
                      <a:pt x="71289" y="186556"/>
                      <a:pt x="63884" y="187746"/>
                      <a:pt x="55699" y="187746"/>
                    </a:cubicBezTo>
                    <a:cubicBezTo>
                      <a:pt x="44909" y="187746"/>
                      <a:pt x="35942" y="186500"/>
                      <a:pt x="28798" y="184007"/>
                    </a:cubicBezTo>
                    <a:cubicBezTo>
                      <a:pt x="21654" y="181514"/>
                      <a:pt x="15962" y="177626"/>
                      <a:pt x="11720" y="172343"/>
                    </a:cubicBezTo>
                    <a:cubicBezTo>
                      <a:pt x="7479" y="167059"/>
                      <a:pt x="4465" y="161497"/>
                      <a:pt x="2679" y="155655"/>
                    </a:cubicBezTo>
                    <a:cubicBezTo>
                      <a:pt x="893" y="149814"/>
                      <a:pt x="0" y="140531"/>
                      <a:pt x="0" y="127806"/>
                    </a:cubicBezTo>
                    <a:lnTo>
                      <a:pt x="0" y="64740"/>
                    </a:lnTo>
                    <a:cubicBezTo>
                      <a:pt x="0" y="48146"/>
                      <a:pt x="1432" y="35718"/>
                      <a:pt x="4297" y="27458"/>
                    </a:cubicBezTo>
                    <a:cubicBezTo>
                      <a:pt x="7162" y="19199"/>
                      <a:pt x="12855" y="12576"/>
                      <a:pt x="21375" y="7590"/>
                    </a:cubicBezTo>
                    <a:cubicBezTo>
                      <a:pt x="29896" y="2604"/>
                      <a:pt x="40221" y="111"/>
                      <a:pt x="52350" y="111"/>
                    </a:cubicBezTo>
                    <a:close/>
                    <a:moveTo>
                      <a:pt x="171934" y="0"/>
                    </a:moveTo>
                    <a:cubicBezTo>
                      <a:pt x="193439" y="0"/>
                      <a:pt x="208024" y="4201"/>
                      <a:pt x="215689" y="12604"/>
                    </a:cubicBezTo>
                    <a:cubicBezTo>
                      <a:pt x="223354" y="21007"/>
                      <a:pt x="227186" y="32682"/>
                      <a:pt x="227186" y="47629"/>
                    </a:cubicBezTo>
                    <a:cubicBezTo>
                      <a:pt x="227186" y="57742"/>
                      <a:pt x="225809" y="65048"/>
                      <a:pt x="223056" y="69547"/>
                    </a:cubicBezTo>
                    <a:cubicBezTo>
                      <a:pt x="220303" y="74047"/>
                      <a:pt x="215466" y="78155"/>
                      <a:pt x="208545" y="81874"/>
                    </a:cubicBezTo>
                    <a:cubicBezTo>
                      <a:pt x="215391" y="84182"/>
                      <a:pt x="220489" y="87960"/>
                      <a:pt x="223837" y="93209"/>
                    </a:cubicBezTo>
                    <a:cubicBezTo>
                      <a:pt x="227186" y="98459"/>
                      <a:pt x="228860" y="110762"/>
                      <a:pt x="228860" y="130120"/>
                    </a:cubicBezTo>
                    <a:cubicBezTo>
                      <a:pt x="228860" y="144489"/>
                      <a:pt x="227223" y="155638"/>
                      <a:pt x="223949" y="163567"/>
                    </a:cubicBezTo>
                    <a:cubicBezTo>
                      <a:pt x="220675" y="171496"/>
                      <a:pt x="215019" y="177527"/>
                      <a:pt x="206983" y="181660"/>
                    </a:cubicBezTo>
                    <a:cubicBezTo>
                      <a:pt x="198946" y="185792"/>
                      <a:pt x="188640" y="187858"/>
                      <a:pt x="176064" y="187858"/>
                    </a:cubicBezTo>
                    <a:cubicBezTo>
                      <a:pt x="161776" y="187858"/>
                      <a:pt x="150558" y="185458"/>
                      <a:pt x="142410" y="180658"/>
                    </a:cubicBezTo>
                    <a:cubicBezTo>
                      <a:pt x="134262" y="175859"/>
                      <a:pt x="128904" y="169980"/>
                      <a:pt x="126336" y="163022"/>
                    </a:cubicBezTo>
                    <a:cubicBezTo>
                      <a:pt x="123769" y="156065"/>
                      <a:pt x="122486" y="143991"/>
                      <a:pt x="122486" y="126801"/>
                    </a:cubicBezTo>
                    <a:lnTo>
                      <a:pt x="122486" y="112514"/>
                    </a:lnTo>
                    <a:lnTo>
                      <a:pt x="167580" y="112514"/>
                    </a:lnTo>
                    <a:lnTo>
                      <a:pt x="167580" y="141870"/>
                    </a:lnTo>
                    <a:cubicBezTo>
                      <a:pt x="167580" y="149684"/>
                      <a:pt x="168046" y="154651"/>
                      <a:pt x="168976" y="156772"/>
                    </a:cubicBezTo>
                    <a:cubicBezTo>
                      <a:pt x="169906" y="158892"/>
                      <a:pt x="171971" y="159953"/>
                      <a:pt x="175171" y="159953"/>
                    </a:cubicBezTo>
                    <a:cubicBezTo>
                      <a:pt x="178668" y="159953"/>
                      <a:pt x="180975" y="158613"/>
                      <a:pt x="182091" y="155934"/>
                    </a:cubicBezTo>
                    <a:cubicBezTo>
                      <a:pt x="183207" y="153255"/>
                      <a:pt x="183765" y="146261"/>
                      <a:pt x="183765" y="134950"/>
                    </a:cubicBezTo>
                    <a:lnTo>
                      <a:pt x="183765" y="122448"/>
                    </a:lnTo>
                    <a:cubicBezTo>
                      <a:pt x="183765" y="115528"/>
                      <a:pt x="182984" y="110467"/>
                      <a:pt x="181421" y="107268"/>
                    </a:cubicBezTo>
                    <a:cubicBezTo>
                      <a:pt x="179859" y="104068"/>
                      <a:pt x="177552" y="101966"/>
                      <a:pt x="174501" y="100961"/>
                    </a:cubicBezTo>
                    <a:cubicBezTo>
                      <a:pt x="171450" y="99956"/>
                      <a:pt x="165534" y="99380"/>
                      <a:pt x="156753" y="99231"/>
                    </a:cubicBezTo>
                    <a:lnTo>
                      <a:pt x="156753" y="73000"/>
                    </a:lnTo>
                    <a:cubicBezTo>
                      <a:pt x="167469" y="73000"/>
                      <a:pt x="174092" y="72591"/>
                      <a:pt x="176622" y="71772"/>
                    </a:cubicBezTo>
                    <a:cubicBezTo>
                      <a:pt x="179152" y="70954"/>
                      <a:pt x="180975" y="69168"/>
                      <a:pt x="182091" y="66414"/>
                    </a:cubicBezTo>
                    <a:cubicBezTo>
                      <a:pt x="183207" y="63661"/>
                      <a:pt x="183765" y="59345"/>
                      <a:pt x="183765" y="53466"/>
                    </a:cubicBezTo>
                    <a:lnTo>
                      <a:pt x="183765" y="43420"/>
                    </a:lnTo>
                    <a:cubicBezTo>
                      <a:pt x="183765" y="37095"/>
                      <a:pt x="183114" y="32928"/>
                      <a:pt x="181812" y="30919"/>
                    </a:cubicBezTo>
                    <a:cubicBezTo>
                      <a:pt x="180510" y="28910"/>
                      <a:pt x="178482" y="27905"/>
                      <a:pt x="175729" y="27905"/>
                    </a:cubicBezTo>
                    <a:cubicBezTo>
                      <a:pt x="172603" y="27905"/>
                      <a:pt x="170464" y="28965"/>
                      <a:pt x="169311" y="31086"/>
                    </a:cubicBezTo>
                    <a:cubicBezTo>
                      <a:pt x="168157" y="33207"/>
                      <a:pt x="167580" y="37728"/>
                      <a:pt x="167580" y="44648"/>
                    </a:cubicBezTo>
                    <a:lnTo>
                      <a:pt x="167580" y="59494"/>
                    </a:lnTo>
                    <a:lnTo>
                      <a:pt x="122486" y="59494"/>
                    </a:lnTo>
                    <a:lnTo>
                      <a:pt x="122486" y="44090"/>
                    </a:lnTo>
                    <a:cubicBezTo>
                      <a:pt x="122486" y="26826"/>
                      <a:pt x="126429" y="15162"/>
                      <a:pt x="134317" y="9097"/>
                    </a:cubicBezTo>
                    <a:cubicBezTo>
                      <a:pt x="142205" y="3032"/>
                      <a:pt x="154744" y="0"/>
                      <a:pt x="17193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grpSp>
        <p:nvGrpSpPr>
          <p:cNvPr id="166" name="组合 165"/>
          <p:cNvGrpSpPr/>
          <p:nvPr/>
        </p:nvGrpSpPr>
        <p:grpSpPr>
          <a:xfrm>
            <a:off x="6693228" y="4879816"/>
            <a:ext cx="3533567" cy="819150"/>
            <a:chOff x="6714220" y="4409374"/>
            <a:chExt cx="3533567" cy="819150"/>
          </a:xfrm>
        </p:grpSpPr>
        <p:sp>
          <p:nvSpPr>
            <p:cNvPr id="167" name="矩形 166"/>
            <p:cNvSpPr/>
            <p:nvPr/>
          </p:nvSpPr>
          <p:spPr>
            <a:xfrm>
              <a:off x="7223988" y="45500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68" name="组合 167"/>
            <p:cNvGrpSpPr/>
            <p:nvPr/>
          </p:nvGrpSpPr>
          <p:grpSpPr>
            <a:xfrm>
              <a:off x="6714220" y="4409374"/>
              <a:ext cx="3364135" cy="819150"/>
              <a:chOff x="4489409" y="2139320"/>
              <a:chExt cx="3364135" cy="819150"/>
            </a:xfrm>
          </p:grpSpPr>
          <p:cxnSp>
            <p:nvCxnSpPr>
              <p:cNvPr id="172" name="直接连接符 171"/>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组合 168"/>
            <p:cNvGrpSpPr/>
            <p:nvPr/>
          </p:nvGrpSpPr>
          <p:grpSpPr>
            <a:xfrm>
              <a:off x="6767045" y="4602069"/>
              <a:ext cx="421704" cy="421704"/>
              <a:chOff x="2405797" y="5546899"/>
              <a:chExt cx="421704" cy="421704"/>
            </a:xfrm>
          </p:grpSpPr>
          <p:sp>
            <p:nvSpPr>
              <p:cNvPr id="170" name="椭圆 169"/>
              <p:cNvSpPr/>
              <p:nvPr/>
            </p:nvSpPr>
            <p:spPr>
              <a:xfrm>
                <a:off x="2405797" y="5546899"/>
                <a:ext cx="421704" cy="421704"/>
              </a:xfrm>
              <a:prstGeom prst="ellipse">
                <a:avLst/>
              </a:prstGeom>
              <a:solidFill>
                <a:srgbClr val="61D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1" name="文本框 170"/>
              <p:cNvSpPr txBox="1"/>
              <p:nvPr/>
            </p:nvSpPr>
            <p:spPr>
              <a:xfrm>
                <a:off x="2510683" y="5670788"/>
                <a:ext cx="211932" cy="173926"/>
              </a:xfrm>
              <a:custGeom>
                <a:avLst/>
                <a:gdLst/>
                <a:ahLst/>
                <a:cxnLst/>
                <a:rect l="l" t="t" r="r" b="b"/>
                <a:pathLst>
                  <a:path w="228637" h="187635">
                    <a:moveTo>
                      <a:pt x="170706" y="44649"/>
                    </a:moveTo>
                    <a:lnTo>
                      <a:pt x="150781" y="121556"/>
                    </a:lnTo>
                    <a:lnTo>
                      <a:pt x="170706" y="121556"/>
                    </a:lnTo>
                    <a:close/>
                    <a:moveTo>
                      <a:pt x="53355" y="27794"/>
                    </a:moveTo>
                    <a:cubicBezTo>
                      <a:pt x="50006" y="27794"/>
                      <a:pt x="47792" y="29078"/>
                      <a:pt x="46713" y="31645"/>
                    </a:cubicBezTo>
                    <a:cubicBezTo>
                      <a:pt x="45634" y="34212"/>
                      <a:pt x="45095" y="40147"/>
                      <a:pt x="45095" y="49448"/>
                    </a:cubicBezTo>
                    <a:lnTo>
                      <a:pt x="45095" y="137629"/>
                    </a:lnTo>
                    <a:cubicBezTo>
                      <a:pt x="45095" y="148122"/>
                      <a:pt x="45597" y="154447"/>
                      <a:pt x="46602" y="156605"/>
                    </a:cubicBezTo>
                    <a:cubicBezTo>
                      <a:pt x="47606" y="158763"/>
                      <a:pt x="49783" y="159842"/>
                      <a:pt x="53132" y="159842"/>
                    </a:cubicBezTo>
                    <a:cubicBezTo>
                      <a:pt x="56480" y="159842"/>
                      <a:pt x="58675" y="158577"/>
                      <a:pt x="59717" y="156047"/>
                    </a:cubicBezTo>
                    <a:cubicBezTo>
                      <a:pt x="60759" y="153517"/>
                      <a:pt x="61280" y="147824"/>
                      <a:pt x="61280" y="138969"/>
                    </a:cubicBezTo>
                    <a:lnTo>
                      <a:pt x="61280" y="49448"/>
                    </a:lnTo>
                    <a:cubicBezTo>
                      <a:pt x="61280" y="39849"/>
                      <a:pt x="60815" y="33840"/>
                      <a:pt x="59885" y="31422"/>
                    </a:cubicBezTo>
                    <a:cubicBezTo>
                      <a:pt x="58955" y="29003"/>
                      <a:pt x="56778" y="27794"/>
                      <a:pt x="53355" y="27794"/>
                    </a:cubicBezTo>
                    <a:close/>
                    <a:moveTo>
                      <a:pt x="156083" y="3461"/>
                    </a:moveTo>
                    <a:lnTo>
                      <a:pt x="215801" y="3461"/>
                    </a:lnTo>
                    <a:lnTo>
                      <a:pt x="215801" y="121556"/>
                    </a:lnTo>
                    <a:lnTo>
                      <a:pt x="228637" y="121556"/>
                    </a:lnTo>
                    <a:lnTo>
                      <a:pt x="228637" y="152363"/>
                    </a:lnTo>
                    <a:lnTo>
                      <a:pt x="215801" y="152363"/>
                    </a:lnTo>
                    <a:lnTo>
                      <a:pt x="215801" y="184175"/>
                    </a:lnTo>
                    <a:lnTo>
                      <a:pt x="170706" y="184175"/>
                    </a:lnTo>
                    <a:lnTo>
                      <a:pt x="170706" y="152363"/>
                    </a:lnTo>
                    <a:lnTo>
                      <a:pt x="117128" y="152363"/>
                    </a:lnTo>
                    <a:lnTo>
                      <a:pt x="117128" y="121556"/>
                    </a:ln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7"/>
                      <a:pt x="105631" y="148568"/>
                      <a:pt x="104142" y="154819"/>
                    </a:cubicBezTo>
                    <a:cubicBezTo>
                      <a:pt x="102654" y="161070"/>
                      <a:pt x="99566" y="166911"/>
                      <a:pt x="94878" y="172343"/>
                    </a:cubicBezTo>
                    <a:cubicBezTo>
                      <a:pt x="90190" y="177776"/>
                      <a:pt x="84534" y="181682"/>
                      <a:pt x="77911" y="184064"/>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8"/>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spTree>
    <p:extLst>
      <p:ext uri="{BB962C8B-B14F-4D97-AF65-F5344CB8AC3E}">
        <p14:creationId xmlns:p14="http://schemas.microsoft.com/office/powerpoint/2010/main" val="33948805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38000">
                                          <p:cBhvr additive="base">
                                            <p:cTn id="11" dur="500" fill="hold"/>
                                            <p:tgtEl>
                                              <p:spTgt spid="2"/>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30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nodeType="withEffect">
                                      <p:stCondLst>
                                        <p:cond delay="6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par>
                                    <p:cTn id="23" presetID="10" presetClass="entr" presetSubtype="0" fill="hold" nodeType="withEffect">
                                      <p:stCondLst>
                                        <p:cond delay="90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nodeType="withEffect">
                                      <p:stCondLst>
                                        <p:cond delay="130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10" presetClass="entr" presetSubtype="0" fill="hold" nodeType="withEffect">
                                      <p:stCondLst>
                                        <p:cond delay="160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30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nodeType="withEffect">
                                      <p:stCondLst>
                                        <p:cond delay="6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par>
                                    <p:cTn id="23" presetID="10" presetClass="entr" presetSubtype="0" fill="hold" nodeType="withEffect">
                                      <p:stCondLst>
                                        <p:cond delay="90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nodeType="withEffect">
                                      <p:stCondLst>
                                        <p:cond delay="130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10" presetClass="entr" presetSubtype="0" fill="hold" nodeType="withEffect">
                                      <p:stCondLst>
                                        <p:cond delay="160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151"/>
          <p:cNvGrpSpPr/>
          <p:nvPr/>
        </p:nvGrpSpPr>
        <p:grpSpPr>
          <a:xfrm>
            <a:off x="1736991" y="1993900"/>
            <a:ext cx="3990182" cy="4279362"/>
            <a:chOff x="1736991" y="1993900"/>
            <a:chExt cx="3990182" cy="4279362"/>
          </a:xfrm>
        </p:grpSpPr>
        <p:sp>
          <p:nvSpPr>
            <p:cNvPr id="100" name="Line 7"/>
            <p:cNvSpPr>
              <a:spLocks noChangeShapeType="1"/>
            </p:cNvSpPr>
            <p:nvPr/>
          </p:nvSpPr>
          <p:spPr bwMode="auto">
            <a:xfrm>
              <a:off x="4974107" y="1993900"/>
              <a:ext cx="1281" cy="3593901"/>
            </a:xfrm>
            <a:prstGeom prst="line">
              <a:avLst/>
            </a:prstGeom>
            <a:noFill/>
            <a:ln w="9525">
              <a:no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1" name="AutoShape 8"/>
            <p:cNvSpPr>
              <a:spLocks/>
            </p:cNvSpPr>
            <p:nvPr/>
          </p:nvSpPr>
          <p:spPr bwMode="auto">
            <a:xfrm>
              <a:off x="1736991" y="3595385"/>
              <a:ext cx="3990182" cy="22669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21600" y="15288"/>
                    <a:pt x="21600" y="15288"/>
                    <a:pt x="21600" y="15288"/>
                  </a:cubicBezTo>
                  <a:cubicBezTo>
                    <a:pt x="18624" y="19496"/>
                    <a:pt x="14712" y="21600"/>
                    <a:pt x="10800" y="21600"/>
                  </a:cubicBezTo>
                  <a:cubicBezTo>
                    <a:pt x="6888" y="21600"/>
                    <a:pt x="2976" y="19496"/>
                    <a:pt x="0" y="15288"/>
                  </a:cubicBezTo>
                  <a:lnTo>
                    <a:pt x="10800" y="0"/>
                  </a:lnTo>
                  <a:close/>
                  <a:moveTo>
                    <a:pt x="10800" y="0"/>
                  </a:moveTo>
                </a:path>
              </a:pathLst>
            </a:custGeom>
            <a:solidFill>
              <a:srgbClr val="FF8417"/>
            </a:solidFill>
            <a:ln w="9525" cap="flat">
              <a:noFill/>
              <a:prstDash val="solid"/>
              <a:round/>
              <a:headEnd type="none" w="med" len="med"/>
              <a:tailEnd type="none" w="med" len="med"/>
            </a:ln>
          </p:spPr>
          <p:txBody>
            <a:bodyPr lIns="0" tIns="0" rIns="0" bIns="0"/>
            <a:lstStyle/>
            <a:p>
              <a:endParaRPr lang="en-US"/>
            </a:p>
          </p:txBody>
        </p:sp>
        <p:sp>
          <p:nvSpPr>
            <p:cNvPr id="102" name="AutoShape 9"/>
            <p:cNvSpPr>
              <a:spLocks/>
            </p:cNvSpPr>
            <p:nvPr/>
          </p:nvSpPr>
          <p:spPr bwMode="auto">
            <a:xfrm>
              <a:off x="1736991" y="5200250"/>
              <a:ext cx="3990182" cy="1073012"/>
            </a:xfrm>
            <a:custGeom>
              <a:avLst/>
              <a:gdLst>
                <a:gd name="T0" fmla="*/ 21600 w 21600"/>
                <a:gd name="T1" fmla="*/ 0 h 21600"/>
                <a:gd name="T2" fmla="*/ 21600 w 21600"/>
                <a:gd name="T3" fmla="*/ 8186 h 21600"/>
                <a:gd name="T4" fmla="*/ 10800 w 21600"/>
                <a:gd name="T5" fmla="*/ 21600 h 21600"/>
                <a:gd name="T6" fmla="*/ 0 w 21600"/>
                <a:gd name="T7" fmla="*/ 8186 h 21600"/>
                <a:gd name="T8" fmla="*/ 0 w 21600"/>
                <a:gd name="T9" fmla="*/ 0 h 21600"/>
                <a:gd name="T10" fmla="*/ 10800 w 21600"/>
                <a:gd name="T11" fmla="*/ 13315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600" y="8186"/>
                    <a:pt x="21600" y="8186"/>
                    <a:pt x="21600" y="8186"/>
                  </a:cubicBezTo>
                  <a:cubicBezTo>
                    <a:pt x="18624" y="17162"/>
                    <a:pt x="14712" y="21600"/>
                    <a:pt x="10800" y="21600"/>
                  </a:cubicBezTo>
                  <a:cubicBezTo>
                    <a:pt x="6888" y="21600"/>
                    <a:pt x="2976" y="17162"/>
                    <a:pt x="0" y="8186"/>
                  </a:cubicBezTo>
                  <a:cubicBezTo>
                    <a:pt x="0" y="0"/>
                    <a:pt x="0" y="0"/>
                    <a:pt x="0" y="0"/>
                  </a:cubicBezTo>
                  <a:cubicBezTo>
                    <a:pt x="2976" y="8877"/>
                    <a:pt x="6888" y="13315"/>
                    <a:pt x="10800" y="13315"/>
                  </a:cubicBezTo>
                  <a:cubicBezTo>
                    <a:pt x="14712" y="13315"/>
                    <a:pt x="18624" y="8877"/>
                    <a:pt x="21600" y="0"/>
                  </a:cubicBezTo>
                </a:path>
              </a:pathLst>
            </a:custGeom>
            <a:solidFill>
              <a:srgbClr val="FF7B03"/>
            </a:solidFill>
            <a:ln w="9525" cap="flat">
              <a:noFill/>
              <a:prstDash val="solid"/>
              <a:round/>
              <a:headEnd type="none" w="med" len="med"/>
              <a:tailEnd type="none" w="med" len="med"/>
            </a:ln>
          </p:spPr>
          <p:txBody>
            <a:bodyPr lIns="0" tIns="0" rIns="0" bIns="0"/>
            <a:lstStyle/>
            <a:p>
              <a:pPr>
                <a:defRPr/>
              </a:pPr>
              <a:endParaRPr lang="en-US"/>
            </a:p>
          </p:txBody>
        </p:sp>
        <p:sp>
          <p:nvSpPr>
            <p:cNvPr id="103" name="AutoShape 10"/>
            <p:cNvSpPr>
              <a:spLocks/>
            </p:cNvSpPr>
            <p:nvPr/>
          </p:nvSpPr>
          <p:spPr bwMode="auto">
            <a:xfrm>
              <a:off x="2141167" y="3178525"/>
              <a:ext cx="3181830" cy="1806109"/>
            </a:xfrm>
            <a:custGeom>
              <a:avLst/>
              <a:gdLst>
                <a:gd name="T0" fmla="*/ 10800 w 21600"/>
                <a:gd name="T1" fmla="*/ 0 h 21600"/>
                <a:gd name="T2" fmla="*/ 21600 w 21600"/>
                <a:gd name="T3" fmla="*/ 15261 h 21600"/>
                <a:gd name="T4" fmla="*/ 10800 w 21600"/>
                <a:gd name="T5" fmla="*/ 21600 h 21600"/>
                <a:gd name="T6" fmla="*/ 0 w 21600"/>
                <a:gd name="T7" fmla="*/ 15261 h 21600"/>
                <a:gd name="T8" fmla="*/ 10800 w 21600"/>
                <a:gd name="T9" fmla="*/ 0 h 21600"/>
                <a:gd name="T10" fmla="*/ 108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0800" y="0"/>
                  </a:moveTo>
                  <a:cubicBezTo>
                    <a:pt x="21600" y="15261"/>
                    <a:pt x="21600" y="15261"/>
                    <a:pt x="21600" y="15261"/>
                  </a:cubicBezTo>
                  <a:cubicBezTo>
                    <a:pt x="18613" y="19487"/>
                    <a:pt x="14693" y="21600"/>
                    <a:pt x="10800" y="21600"/>
                  </a:cubicBezTo>
                  <a:cubicBezTo>
                    <a:pt x="6880" y="21600"/>
                    <a:pt x="2987" y="19487"/>
                    <a:pt x="0" y="15261"/>
                  </a:cubicBezTo>
                  <a:lnTo>
                    <a:pt x="10800" y="0"/>
                  </a:lnTo>
                  <a:close/>
                  <a:moveTo>
                    <a:pt x="10800" y="0"/>
                  </a:moveTo>
                </a:path>
              </a:pathLst>
            </a:custGeom>
            <a:solidFill>
              <a:srgbClr val="48C253"/>
            </a:solidFill>
            <a:ln w="9525" cap="flat">
              <a:noFill/>
              <a:prstDash val="solid"/>
              <a:round/>
              <a:headEnd type="none" w="med" len="med"/>
              <a:tailEnd type="none" w="med" len="med"/>
            </a:ln>
          </p:spPr>
          <p:txBody>
            <a:bodyPr lIns="0" tIns="0" rIns="0" bIns="0"/>
            <a:lstStyle/>
            <a:p>
              <a:pPr>
                <a:defRPr/>
              </a:pPr>
              <a:endParaRPr lang="en-US"/>
            </a:p>
          </p:txBody>
        </p:sp>
        <p:sp>
          <p:nvSpPr>
            <p:cNvPr id="104" name="AutoShape 11"/>
            <p:cNvSpPr>
              <a:spLocks/>
            </p:cNvSpPr>
            <p:nvPr/>
          </p:nvSpPr>
          <p:spPr bwMode="auto">
            <a:xfrm>
              <a:off x="2141167" y="4442616"/>
              <a:ext cx="3181830" cy="940259"/>
            </a:xfrm>
            <a:custGeom>
              <a:avLst/>
              <a:gdLst>
                <a:gd name="T0" fmla="*/ 21600 w 21600"/>
                <a:gd name="T1" fmla="*/ 0 h 21600"/>
                <a:gd name="T2" fmla="*/ 21600 w 21600"/>
                <a:gd name="T3" fmla="*/ 9450 h 21600"/>
                <a:gd name="T4" fmla="*/ 10800 w 21600"/>
                <a:gd name="T5" fmla="*/ 21600 h 21600"/>
                <a:gd name="T6" fmla="*/ 0 w 21600"/>
                <a:gd name="T7" fmla="*/ 9450 h 21600"/>
                <a:gd name="T8" fmla="*/ 0 w 21600"/>
                <a:gd name="T9" fmla="*/ 0 h 21600"/>
                <a:gd name="T10" fmla="*/ 10800 w 21600"/>
                <a:gd name="T11" fmla="*/ 12150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600" y="9450"/>
                    <a:pt x="21600" y="9450"/>
                    <a:pt x="21600" y="9450"/>
                  </a:cubicBezTo>
                  <a:cubicBezTo>
                    <a:pt x="18613" y="17550"/>
                    <a:pt x="14693" y="21600"/>
                    <a:pt x="10800" y="21600"/>
                  </a:cubicBezTo>
                  <a:cubicBezTo>
                    <a:pt x="6880" y="21600"/>
                    <a:pt x="2987" y="17550"/>
                    <a:pt x="0" y="9450"/>
                  </a:cubicBezTo>
                  <a:cubicBezTo>
                    <a:pt x="0" y="0"/>
                    <a:pt x="0" y="0"/>
                    <a:pt x="0" y="0"/>
                  </a:cubicBezTo>
                  <a:cubicBezTo>
                    <a:pt x="2987" y="8100"/>
                    <a:pt x="6880" y="12150"/>
                    <a:pt x="10800" y="12150"/>
                  </a:cubicBezTo>
                  <a:cubicBezTo>
                    <a:pt x="14693" y="12150"/>
                    <a:pt x="18613" y="8100"/>
                    <a:pt x="21600" y="0"/>
                  </a:cubicBezTo>
                </a:path>
              </a:pathLst>
            </a:custGeom>
            <a:solidFill>
              <a:srgbClr val="38AA43"/>
            </a:solidFill>
            <a:ln w="9525" cap="flat">
              <a:noFill/>
              <a:prstDash val="solid"/>
              <a:round/>
              <a:headEnd type="none" w="med" len="med"/>
              <a:tailEnd type="none" w="med" len="med"/>
            </a:ln>
          </p:spPr>
          <p:txBody>
            <a:bodyPr lIns="0" tIns="0" rIns="0" bIns="0"/>
            <a:lstStyle/>
            <a:p>
              <a:pPr>
                <a:defRPr/>
              </a:pPr>
              <a:endParaRPr lang="en-US"/>
            </a:p>
          </p:txBody>
        </p:sp>
        <p:sp>
          <p:nvSpPr>
            <p:cNvPr id="105" name="AutoShape 12"/>
            <p:cNvSpPr>
              <a:spLocks/>
            </p:cNvSpPr>
            <p:nvPr/>
          </p:nvSpPr>
          <p:spPr bwMode="auto">
            <a:xfrm>
              <a:off x="2541961" y="2767585"/>
              <a:ext cx="2380242" cy="1349509"/>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21600" y="15316"/>
                    <a:pt x="21600" y="15316"/>
                    <a:pt x="21600" y="15316"/>
                  </a:cubicBezTo>
                  <a:cubicBezTo>
                    <a:pt x="18606" y="19479"/>
                    <a:pt x="14721" y="21600"/>
                    <a:pt x="10800" y="21600"/>
                  </a:cubicBezTo>
                  <a:cubicBezTo>
                    <a:pt x="6879" y="21600"/>
                    <a:pt x="2994" y="19479"/>
                    <a:pt x="0" y="15316"/>
                  </a:cubicBezTo>
                  <a:lnTo>
                    <a:pt x="10800" y="0"/>
                  </a:lnTo>
                  <a:close/>
                  <a:moveTo>
                    <a:pt x="10800" y="0"/>
                  </a:moveTo>
                </a:path>
              </a:pathLst>
            </a:custGeom>
            <a:solidFill>
              <a:srgbClr val="7FC41C"/>
            </a:solidFill>
            <a:ln w="9525" cap="flat">
              <a:noFill/>
              <a:prstDash val="solid"/>
              <a:round/>
              <a:headEnd type="none" w="med" len="med"/>
              <a:tailEnd type="none" w="med" len="med"/>
            </a:ln>
          </p:spPr>
          <p:txBody>
            <a:bodyPr lIns="0" tIns="0" rIns="0" bIns="0"/>
            <a:lstStyle/>
            <a:p>
              <a:endParaRPr lang="en-US"/>
            </a:p>
          </p:txBody>
        </p:sp>
        <p:sp>
          <p:nvSpPr>
            <p:cNvPr id="106" name="AutoShape 13"/>
            <p:cNvSpPr>
              <a:spLocks/>
            </p:cNvSpPr>
            <p:nvPr/>
          </p:nvSpPr>
          <p:spPr bwMode="auto">
            <a:xfrm>
              <a:off x="2541961" y="3724755"/>
              <a:ext cx="2380242" cy="803278"/>
            </a:xfrm>
            <a:custGeom>
              <a:avLst/>
              <a:gdLst>
                <a:gd name="T0" fmla="*/ 21600 w 21600"/>
                <a:gd name="T1" fmla="*/ 0 h 21600"/>
                <a:gd name="T2" fmla="*/ 21600 w 21600"/>
                <a:gd name="T3" fmla="*/ 10932 h 21600"/>
                <a:gd name="T4" fmla="*/ 10800 w 21600"/>
                <a:gd name="T5" fmla="*/ 21600 h 21600"/>
                <a:gd name="T6" fmla="*/ 0 w 21600"/>
                <a:gd name="T7" fmla="*/ 10932 h 21600"/>
                <a:gd name="T8" fmla="*/ 0 w 21600"/>
                <a:gd name="T9" fmla="*/ 0 h 21600"/>
                <a:gd name="T10" fmla="*/ 10800 w 21600"/>
                <a:gd name="T11" fmla="*/ 10537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600" y="10932"/>
                    <a:pt x="21600" y="10932"/>
                    <a:pt x="21600" y="10932"/>
                  </a:cubicBezTo>
                  <a:cubicBezTo>
                    <a:pt x="18606" y="18044"/>
                    <a:pt x="14721" y="21600"/>
                    <a:pt x="10800" y="21600"/>
                  </a:cubicBezTo>
                  <a:cubicBezTo>
                    <a:pt x="6879" y="21600"/>
                    <a:pt x="2994" y="18044"/>
                    <a:pt x="0" y="10932"/>
                  </a:cubicBezTo>
                  <a:cubicBezTo>
                    <a:pt x="0" y="0"/>
                    <a:pt x="0" y="0"/>
                    <a:pt x="0" y="0"/>
                  </a:cubicBezTo>
                  <a:cubicBezTo>
                    <a:pt x="2994" y="6980"/>
                    <a:pt x="6879" y="10537"/>
                    <a:pt x="10800" y="10537"/>
                  </a:cubicBezTo>
                  <a:cubicBezTo>
                    <a:pt x="14721" y="10537"/>
                    <a:pt x="18606" y="6980"/>
                    <a:pt x="21600" y="0"/>
                  </a:cubicBezTo>
                </a:path>
              </a:pathLst>
            </a:custGeom>
            <a:solidFill>
              <a:srgbClr val="69A117"/>
            </a:solidFill>
            <a:ln w="9525" cap="flat">
              <a:noFill/>
              <a:prstDash val="solid"/>
              <a:round/>
              <a:headEnd type="none" w="med" len="med"/>
              <a:tailEnd type="none" w="med" len="med"/>
            </a:ln>
          </p:spPr>
          <p:txBody>
            <a:bodyPr lIns="0" tIns="0" rIns="0" bIns="0"/>
            <a:lstStyle/>
            <a:p>
              <a:pPr>
                <a:defRPr/>
              </a:pPr>
              <a:endParaRPr lang="en-US"/>
            </a:p>
          </p:txBody>
        </p:sp>
        <p:sp>
          <p:nvSpPr>
            <p:cNvPr id="125" name="AutoShape 34"/>
            <p:cNvSpPr>
              <a:spLocks/>
            </p:cNvSpPr>
            <p:nvPr/>
          </p:nvSpPr>
          <p:spPr bwMode="auto">
            <a:xfrm>
              <a:off x="2932609" y="2759975"/>
              <a:ext cx="1601485" cy="906436"/>
            </a:xfrm>
            <a:custGeom>
              <a:avLst/>
              <a:gdLst/>
              <a:ahLst/>
              <a:cxnLst/>
              <a:rect l="0" t="0" r="r" b="b"/>
              <a:pathLst>
                <a:path w="21600" h="21600">
                  <a:moveTo>
                    <a:pt x="10800" y="0"/>
                  </a:moveTo>
                  <a:cubicBezTo>
                    <a:pt x="21600" y="15295"/>
                    <a:pt x="21600" y="15295"/>
                    <a:pt x="21600" y="15295"/>
                  </a:cubicBezTo>
                  <a:cubicBezTo>
                    <a:pt x="18582" y="19498"/>
                    <a:pt x="14718" y="21600"/>
                    <a:pt x="10800" y="21600"/>
                  </a:cubicBezTo>
                  <a:cubicBezTo>
                    <a:pt x="6882" y="21600"/>
                    <a:pt x="3018" y="19498"/>
                    <a:pt x="0" y="15295"/>
                  </a:cubicBezTo>
                  <a:lnTo>
                    <a:pt x="10800" y="0"/>
                  </a:lnTo>
                  <a:close/>
                  <a:moveTo>
                    <a:pt x="10800" y="0"/>
                  </a:moveTo>
                </a:path>
              </a:pathLst>
            </a:custGeom>
            <a:solidFill>
              <a:srgbClr val="000000">
                <a:alpha val="9999"/>
              </a:srgbClr>
            </a:solidFill>
            <a:ln w="9525" cap="flat">
              <a:noFill/>
              <a:prstDash val="solid"/>
              <a:round/>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en-US"/>
            </a:p>
          </p:txBody>
        </p:sp>
        <p:sp>
          <p:nvSpPr>
            <p:cNvPr id="126" name="AutoShape 35"/>
            <p:cNvSpPr>
              <a:spLocks/>
            </p:cNvSpPr>
            <p:nvPr/>
          </p:nvSpPr>
          <p:spPr bwMode="auto">
            <a:xfrm>
              <a:off x="2930917" y="1993900"/>
              <a:ext cx="1601485" cy="90728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21600" y="15295"/>
                    <a:pt x="21600" y="15295"/>
                    <a:pt x="21600" y="15295"/>
                  </a:cubicBezTo>
                  <a:cubicBezTo>
                    <a:pt x="18582" y="19498"/>
                    <a:pt x="14718" y="21600"/>
                    <a:pt x="10800" y="21600"/>
                  </a:cubicBezTo>
                  <a:cubicBezTo>
                    <a:pt x="6882" y="21600"/>
                    <a:pt x="3018" y="19498"/>
                    <a:pt x="0" y="15295"/>
                  </a:cubicBezTo>
                  <a:lnTo>
                    <a:pt x="10800" y="0"/>
                  </a:lnTo>
                  <a:close/>
                  <a:moveTo>
                    <a:pt x="10800" y="0"/>
                  </a:moveTo>
                </a:path>
              </a:pathLst>
            </a:custGeom>
            <a:solidFill>
              <a:srgbClr val="5AACEC"/>
            </a:solidFill>
            <a:ln w="9525" cap="flat">
              <a:noFill/>
              <a:prstDash val="solid"/>
              <a:round/>
              <a:headEnd type="none" w="med" len="med"/>
              <a:tailEnd type="none" w="med" len="med"/>
            </a:ln>
          </p:spPr>
          <p:txBody>
            <a:bodyPr lIns="0" tIns="0" rIns="0" bIns="0"/>
            <a:lstStyle/>
            <a:p>
              <a:endParaRPr lang="en-US"/>
            </a:p>
          </p:txBody>
        </p:sp>
        <p:sp>
          <p:nvSpPr>
            <p:cNvPr id="127" name="AutoShape 36"/>
            <p:cNvSpPr>
              <a:spLocks/>
            </p:cNvSpPr>
            <p:nvPr/>
          </p:nvSpPr>
          <p:spPr bwMode="auto">
            <a:xfrm>
              <a:off x="2930917" y="2622978"/>
              <a:ext cx="1601485" cy="67644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0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21600" y="12991"/>
                    <a:pt x="21600" y="12991"/>
                    <a:pt x="21600" y="12991"/>
                  </a:cubicBezTo>
                  <a:cubicBezTo>
                    <a:pt x="18582" y="18783"/>
                    <a:pt x="14718" y="21600"/>
                    <a:pt x="10800" y="21600"/>
                  </a:cubicBezTo>
                  <a:cubicBezTo>
                    <a:pt x="6882" y="21600"/>
                    <a:pt x="3018" y="18783"/>
                    <a:pt x="0" y="12991"/>
                  </a:cubicBezTo>
                  <a:cubicBezTo>
                    <a:pt x="0" y="0"/>
                    <a:pt x="0" y="0"/>
                    <a:pt x="0" y="0"/>
                  </a:cubicBezTo>
                  <a:cubicBezTo>
                    <a:pt x="3018" y="5635"/>
                    <a:pt x="6882" y="8452"/>
                    <a:pt x="10800" y="8452"/>
                  </a:cubicBezTo>
                  <a:cubicBezTo>
                    <a:pt x="14718" y="8452"/>
                    <a:pt x="18582" y="5635"/>
                    <a:pt x="21600" y="0"/>
                  </a:cubicBezTo>
                </a:path>
              </a:pathLst>
            </a:custGeom>
            <a:solidFill>
              <a:srgbClr val="369CE8"/>
            </a:solidFill>
            <a:ln w="9525" cap="flat">
              <a:noFill/>
              <a:prstDash val="solid"/>
              <a:round/>
              <a:headEnd type="none" w="med" len="med"/>
              <a:tailEnd type="none" w="med" len="med"/>
            </a:ln>
          </p:spPr>
          <p:txBody>
            <a:bodyPr lIns="0" tIns="0" rIns="0" bIns="0"/>
            <a:lstStyle/>
            <a:p>
              <a:endParaRPr lang="en-US"/>
            </a:p>
          </p:txBody>
        </p:sp>
        <p:sp>
          <p:nvSpPr>
            <p:cNvPr id="130" name="文本框 129"/>
            <p:cNvSpPr txBox="1"/>
            <p:nvPr/>
          </p:nvSpPr>
          <p:spPr>
            <a:xfrm>
              <a:off x="3511519" y="5895042"/>
              <a:ext cx="542136" cy="307777"/>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04%</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sp>
          <p:nvSpPr>
            <p:cNvPr id="131" name="文本框 130"/>
            <p:cNvSpPr txBox="1"/>
            <p:nvPr/>
          </p:nvSpPr>
          <p:spPr>
            <a:xfrm>
              <a:off x="3542188" y="5042978"/>
              <a:ext cx="480797" cy="272954"/>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03%</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sp>
          <p:nvSpPr>
            <p:cNvPr id="132" name="文本框 131"/>
            <p:cNvSpPr txBox="1"/>
            <p:nvPr/>
          </p:nvSpPr>
          <p:spPr>
            <a:xfrm>
              <a:off x="3542188" y="4196233"/>
              <a:ext cx="480797" cy="272954"/>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02%</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sp>
          <p:nvSpPr>
            <p:cNvPr id="133" name="文本框 132"/>
            <p:cNvSpPr txBox="1"/>
            <p:nvPr/>
          </p:nvSpPr>
          <p:spPr>
            <a:xfrm>
              <a:off x="3542188" y="2919729"/>
              <a:ext cx="480797" cy="272954"/>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01%</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grpSp>
      <p:grpSp>
        <p:nvGrpSpPr>
          <p:cNvPr id="134" name="组合 133"/>
          <p:cNvGrpSpPr/>
          <p:nvPr/>
        </p:nvGrpSpPr>
        <p:grpSpPr>
          <a:xfrm>
            <a:off x="6266770" y="1819800"/>
            <a:ext cx="3337438" cy="843718"/>
            <a:chOff x="3106598" y="5073134"/>
            <a:chExt cx="3337438" cy="843718"/>
          </a:xfrm>
        </p:grpSpPr>
        <p:sp>
          <p:nvSpPr>
            <p:cNvPr id="135" name="矩形 134"/>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36" name="矩形 135"/>
            <p:cNvSpPr/>
            <p:nvPr/>
          </p:nvSpPr>
          <p:spPr>
            <a:xfrm>
              <a:off x="3106598" y="5404404"/>
              <a:ext cx="3337438"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40" name="组合 139"/>
          <p:cNvGrpSpPr/>
          <p:nvPr/>
        </p:nvGrpSpPr>
        <p:grpSpPr>
          <a:xfrm>
            <a:off x="6619590" y="2956286"/>
            <a:ext cx="3337438" cy="843718"/>
            <a:chOff x="3106598" y="5073134"/>
            <a:chExt cx="3337438" cy="843718"/>
          </a:xfrm>
        </p:grpSpPr>
        <p:sp>
          <p:nvSpPr>
            <p:cNvPr id="141" name="矩形 140"/>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42" name="矩形 141"/>
            <p:cNvSpPr/>
            <p:nvPr/>
          </p:nvSpPr>
          <p:spPr>
            <a:xfrm>
              <a:off x="3106598" y="5404404"/>
              <a:ext cx="3337438"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43" name="组合 142"/>
          <p:cNvGrpSpPr/>
          <p:nvPr/>
        </p:nvGrpSpPr>
        <p:grpSpPr>
          <a:xfrm>
            <a:off x="7325230" y="5229259"/>
            <a:ext cx="3337438" cy="843718"/>
            <a:chOff x="3106598" y="5073134"/>
            <a:chExt cx="3337438" cy="843718"/>
          </a:xfrm>
        </p:grpSpPr>
        <p:sp>
          <p:nvSpPr>
            <p:cNvPr id="144" name="矩形 143"/>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45" name="矩形 144"/>
            <p:cNvSpPr/>
            <p:nvPr/>
          </p:nvSpPr>
          <p:spPr>
            <a:xfrm>
              <a:off x="3106598" y="5404404"/>
              <a:ext cx="3337438"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46" name="组合 145"/>
          <p:cNvGrpSpPr/>
          <p:nvPr/>
        </p:nvGrpSpPr>
        <p:grpSpPr>
          <a:xfrm>
            <a:off x="6972410" y="4092772"/>
            <a:ext cx="3337438" cy="843718"/>
            <a:chOff x="3106598" y="5073134"/>
            <a:chExt cx="3337438" cy="843718"/>
          </a:xfrm>
        </p:grpSpPr>
        <p:sp>
          <p:nvSpPr>
            <p:cNvPr id="147" name="矩形 146"/>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48" name="矩形 147"/>
            <p:cNvSpPr/>
            <p:nvPr/>
          </p:nvSpPr>
          <p:spPr>
            <a:xfrm>
              <a:off x="3106598" y="5404404"/>
              <a:ext cx="3337438"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spTree>
    <p:extLst>
      <p:ext uri="{BB962C8B-B14F-4D97-AF65-F5344CB8AC3E}">
        <p14:creationId xmlns:p14="http://schemas.microsoft.com/office/powerpoint/2010/main" val="26765659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6000" fill="hold" nodeType="withEffect" p14:presetBounceEnd="54000">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14:bounceEnd="54000">
                                          <p:cBhvr additive="base">
                                            <p:cTn id="7" dur="500" fill="hold"/>
                                            <p:tgtEl>
                                              <p:spTgt spid="152"/>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1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500"/>
                                            <p:tgtEl>
                                              <p:spTgt spid="14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600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500"/>
                                            <p:tgtEl>
                                              <p:spTgt spid="14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十字箭头 38"/>
          <p:cNvSpPr/>
          <p:nvPr/>
        </p:nvSpPr>
        <p:spPr>
          <a:xfrm rot="2700000">
            <a:off x="4333874" y="2179403"/>
            <a:ext cx="3524250" cy="3524248"/>
          </a:xfrm>
          <a:prstGeom prst="quadArrow">
            <a:avLst>
              <a:gd name="adj1" fmla="val 2000"/>
              <a:gd name="adj2" fmla="val 4000"/>
              <a:gd name="adj3" fmla="val 5000"/>
            </a:avLst>
          </a:prstGeom>
          <a:solidFill>
            <a:schemeClr val="bg1"/>
          </a:solidFill>
          <a:ln w="9525" cap="flat">
            <a:solidFill>
              <a:schemeClr val="tx1">
                <a:alpha val="0"/>
              </a:schemeClr>
            </a:solidFill>
            <a:prstDash val="solid"/>
            <a:round/>
            <a:headEnd type="none" w="med" len="med"/>
            <a:tailEnd type="none" w="med" len="med"/>
          </a:ln>
        </p:spPr>
      </p:sp>
      <p:grpSp>
        <p:nvGrpSpPr>
          <p:cNvPr id="40" name="组合 39"/>
          <p:cNvGrpSpPr/>
          <p:nvPr/>
        </p:nvGrpSpPr>
        <p:grpSpPr>
          <a:xfrm>
            <a:off x="8848612" y="2257190"/>
            <a:ext cx="2370017" cy="1053775"/>
            <a:chOff x="3106598" y="5073134"/>
            <a:chExt cx="2370017" cy="1053775"/>
          </a:xfrm>
        </p:grpSpPr>
        <p:sp>
          <p:nvSpPr>
            <p:cNvPr id="41" name="矩形 40"/>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42" name="矩形 41"/>
            <p:cNvSpPr/>
            <p:nvPr/>
          </p:nvSpPr>
          <p:spPr>
            <a:xfrm>
              <a:off x="3106598" y="5404404"/>
              <a:ext cx="2370017" cy="722505"/>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grpSp>
        <p:nvGrpSpPr>
          <p:cNvPr id="43" name="组合 42"/>
          <p:cNvGrpSpPr/>
          <p:nvPr/>
        </p:nvGrpSpPr>
        <p:grpSpPr>
          <a:xfrm>
            <a:off x="8848612" y="4641141"/>
            <a:ext cx="2370017" cy="1053775"/>
            <a:chOff x="3106598" y="5073134"/>
            <a:chExt cx="2370017" cy="1053775"/>
          </a:xfrm>
        </p:grpSpPr>
        <p:sp>
          <p:nvSpPr>
            <p:cNvPr id="44" name="矩形 43"/>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45" name="矩形 44"/>
            <p:cNvSpPr/>
            <p:nvPr/>
          </p:nvSpPr>
          <p:spPr>
            <a:xfrm>
              <a:off x="3106598" y="5404404"/>
              <a:ext cx="2370017" cy="722505"/>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grpSp>
        <p:nvGrpSpPr>
          <p:cNvPr id="46" name="组合 45"/>
          <p:cNvGrpSpPr/>
          <p:nvPr/>
        </p:nvGrpSpPr>
        <p:grpSpPr>
          <a:xfrm>
            <a:off x="1183667" y="2257190"/>
            <a:ext cx="2370017" cy="1053775"/>
            <a:chOff x="1221767" y="2192338"/>
            <a:chExt cx="2370017" cy="1053775"/>
          </a:xfrm>
        </p:grpSpPr>
        <p:sp>
          <p:nvSpPr>
            <p:cNvPr id="47" name="矩形 46"/>
            <p:cNvSpPr/>
            <p:nvPr/>
          </p:nvSpPr>
          <p:spPr>
            <a:xfrm>
              <a:off x="1717553" y="2192338"/>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48" name="矩形 47"/>
            <p:cNvSpPr/>
            <p:nvPr/>
          </p:nvSpPr>
          <p:spPr>
            <a:xfrm>
              <a:off x="1221767" y="2523608"/>
              <a:ext cx="2370017" cy="722505"/>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grpSp>
        <p:nvGrpSpPr>
          <p:cNvPr id="49" name="组合 48"/>
          <p:cNvGrpSpPr/>
          <p:nvPr/>
        </p:nvGrpSpPr>
        <p:grpSpPr>
          <a:xfrm>
            <a:off x="1183667" y="4641141"/>
            <a:ext cx="2370017" cy="1053775"/>
            <a:chOff x="1221767" y="4576289"/>
            <a:chExt cx="2370017" cy="1053775"/>
          </a:xfrm>
        </p:grpSpPr>
        <p:sp>
          <p:nvSpPr>
            <p:cNvPr id="50" name="矩形 49"/>
            <p:cNvSpPr/>
            <p:nvPr/>
          </p:nvSpPr>
          <p:spPr>
            <a:xfrm>
              <a:off x="1717553" y="4576289"/>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51" name="矩形 50"/>
            <p:cNvSpPr/>
            <p:nvPr/>
          </p:nvSpPr>
          <p:spPr>
            <a:xfrm>
              <a:off x="1221767" y="4907559"/>
              <a:ext cx="2370017" cy="722505"/>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 of one to one of the</a:t>
              </a:r>
            </a:p>
          </p:txBody>
        </p:sp>
      </p:grpSp>
      <p:grpSp>
        <p:nvGrpSpPr>
          <p:cNvPr id="52" name="组合 51"/>
          <p:cNvGrpSpPr/>
          <p:nvPr/>
        </p:nvGrpSpPr>
        <p:grpSpPr>
          <a:xfrm>
            <a:off x="5391149" y="2065427"/>
            <a:ext cx="1409699" cy="1409699"/>
            <a:chOff x="5391149" y="2000575"/>
            <a:chExt cx="1409699" cy="1409699"/>
          </a:xfrm>
        </p:grpSpPr>
        <p:sp>
          <p:nvSpPr>
            <p:cNvPr id="53" name="任意多边形 52"/>
            <p:cNvSpPr/>
            <p:nvPr/>
          </p:nvSpPr>
          <p:spPr>
            <a:xfrm rot="2700000">
              <a:off x="5391149" y="2000575"/>
              <a:ext cx="1409699" cy="1409699"/>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5AACE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algn="ctr" defTabSz="2355850">
                <a:lnSpc>
                  <a:spcPct val="90000"/>
                </a:lnSpc>
                <a:spcBef>
                  <a:spcPct val="0"/>
                </a:spcBef>
                <a:spcAft>
                  <a:spcPct val="35000"/>
                </a:spcAft>
              </a:pPr>
              <a:endParaRPr lang="zh-CN" altLang="en-US" sz="5300" kern="1200"/>
            </a:p>
          </p:txBody>
        </p:sp>
        <p:grpSp>
          <p:nvGrpSpPr>
            <p:cNvPr id="54" name="组合 53"/>
            <p:cNvGrpSpPr>
              <a:grpSpLocks noChangeAspect="1"/>
            </p:cNvGrpSpPr>
            <p:nvPr/>
          </p:nvGrpSpPr>
          <p:grpSpPr>
            <a:xfrm>
              <a:off x="5852881" y="2435424"/>
              <a:ext cx="486234" cy="540000"/>
              <a:chOff x="3507967" y="1347878"/>
              <a:chExt cx="660401" cy="733426"/>
            </a:xfrm>
            <a:solidFill>
              <a:schemeClr val="bg1"/>
            </a:solidFill>
          </p:grpSpPr>
          <p:sp>
            <p:nvSpPr>
              <p:cNvPr id="55" name="Freeform 22"/>
              <p:cNvSpPr>
                <a:spLocks noEditPoints="1"/>
              </p:cNvSpPr>
              <p:nvPr/>
            </p:nvSpPr>
            <p:spPr bwMode="auto">
              <a:xfrm>
                <a:off x="3507967" y="1347878"/>
                <a:ext cx="608013" cy="538163"/>
              </a:xfrm>
              <a:custGeom>
                <a:avLst/>
                <a:gdLst>
                  <a:gd name="T0" fmla="*/ 123 w 162"/>
                  <a:gd name="T1" fmla="*/ 41 h 143"/>
                  <a:gd name="T2" fmla="*/ 125 w 162"/>
                  <a:gd name="T3" fmla="*/ 73 h 143"/>
                  <a:gd name="T4" fmla="*/ 155 w 162"/>
                  <a:gd name="T5" fmla="*/ 46 h 143"/>
                  <a:gd name="T6" fmla="*/ 68 w 162"/>
                  <a:gd name="T7" fmla="*/ 47 h 143"/>
                  <a:gd name="T8" fmla="*/ 107 w 162"/>
                  <a:gd name="T9" fmla="*/ 31 h 143"/>
                  <a:gd name="T10" fmla="*/ 65 w 162"/>
                  <a:gd name="T11" fmla="*/ 43 h 143"/>
                  <a:gd name="T12" fmla="*/ 121 w 162"/>
                  <a:gd name="T13" fmla="*/ 74 h 143"/>
                  <a:gd name="T14" fmla="*/ 113 w 162"/>
                  <a:gd name="T15" fmla="*/ 50 h 143"/>
                  <a:gd name="T16" fmla="*/ 69 w 162"/>
                  <a:gd name="T17" fmla="*/ 51 h 143"/>
                  <a:gd name="T18" fmla="*/ 60 w 162"/>
                  <a:gd name="T19" fmla="*/ 63 h 143"/>
                  <a:gd name="T20" fmla="*/ 57 w 162"/>
                  <a:gd name="T21" fmla="*/ 101 h 143"/>
                  <a:gd name="T22" fmla="*/ 66 w 162"/>
                  <a:gd name="T23" fmla="*/ 113 h 143"/>
                  <a:gd name="T24" fmla="*/ 111 w 162"/>
                  <a:gd name="T25" fmla="*/ 119 h 143"/>
                  <a:gd name="T26" fmla="*/ 89 w 162"/>
                  <a:gd name="T27" fmla="*/ 83 h 143"/>
                  <a:gd name="T28" fmla="*/ 61 w 162"/>
                  <a:gd name="T29" fmla="*/ 120 h 143"/>
                  <a:gd name="T30" fmla="*/ 107 w 162"/>
                  <a:gd name="T31" fmla="*/ 123 h 143"/>
                  <a:gd name="T32" fmla="*/ 61 w 162"/>
                  <a:gd name="T33" fmla="*/ 120 h 143"/>
                  <a:gd name="T34" fmla="*/ 25 w 162"/>
                  <a:gd name="T35" fmla="*/ 80 h 143"/>
                  <a:gd name="T36" fmla="*/ 25 w 162"/>
                  <a:gd name="T37" fmla="*/ 91 h 143"/>
                  <a:gd name="T38" fmla="*/ 53 w 162"/>
                  <a:gd name="T39" fmla="*/ 102 h 143"/>
                  <a:gd name="T40" fmla="*/ 52 w 162"/>
                  <a:gd name="T41" fmla="*/ 59 h 143"/>
                  <a:gd name="T42" fmla="*/ 8 w 162"/>
                  <a:gd name="T43" fmla="*/ 81 h 143"/>
                  <a:gd name="T44" fmla="*/ 2 w 162"/>
                  <a:gd name="T45" fmla="*/ 102 h 143"/>
                  <a:gd name="T46" fmla="*/ 7 w 162"/>
                  <a:gd name="T47" fmla="*/ 86 h 143"/>
                  <a:gd name="T48" fmla="*/ 123 w 162"/>
                  <a:gd name="T49" fmla="*/ 37 h 143"/>
                  <a:gd name="T50" fmla="*/ 110 w 162"/>
                  <a:gd name="T51" fmla="*/ 6 h 143"/>
                  <a:gd name="T52" fmla="*/ 111 w 162"/>
                  <a:gd name="T53" fmla="*/ 29 h 143"/>
                  <a:gd name="T54" fmla="*/ 57 w 162"/>
                  <a:gd name="T55" fmla="*/ 121 h 143"/>
                  <a:gd name="T56" fmla="*/ 47 w 162"/>
                  <a:gd name="T57" fmla="*/ 109 h 143"/>
                  <a:gd name="T58" fmla="*/ 17 w 162"/>
                  <a:gd name="T59" fmla="*/ 96 h 143"/>
                  <a:gd name="T60" fmla="*/ 4 w 162"/>
                  <a:gd name="T61" fmla="*/ 107 h 143"/>
                  <a:gd name="T62" fmla="*/ 58 w 162"/>
                  <a:gd name="T63" fmla="*/ 143 h 143"/>
                  <a:gd name="T64" fmla="*/ 57 w 162"/>
                  <a:gd name="T65" fmla="*/ 121 h 143"/>
                  <a:gd name="T66" fmla="*/ 17 w 162"/>
                  <a:gd name="T67" fmla="*/ 76 h 143"/>
                  <a:gd name="T68" fmla="*/ 50 w 162"/>
                  <a:gd name="T69" fmla="*/ 56 h 143"/>
                  <a:gd name="T70" fmla="*/ 60 w 162"/>
                  <a:gd name="T71" fmla="*/ 43 h 143"/>
                  <a:gd name="T72" fmla="*/ 61 w 162"/>
                  <a:gd name="T73" fmla="*/ 42 h 143"/>
                  <a:gd name="T74" fmla="*/ 5 w 162"/>
                  <a:gd name="T75" fmla="*/ 56 h 143"/>
                  <a:gd name="T76" fmla="*/ 11 w 162"/>
                  <a:gd name="T77" fmla="*/ 7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143">
                    <a:moveTo>
                      <a:pt x="155" y="46"/>
                    </a:moveTo>
                    <a:cubicBezTo>
                      <a:pt x="145" y="43"/>
                      <a:pt x="134" y="41"/>
                      <a:pt x="123" y="41"/>
                    </a:cubicBezTo>
                    <a:cubicBezTo>
                      <a:pt x="122" y="44"/>
                      <a:pt x="121" y="46"/>
                      <a:pt x="119" y="48"/>
                    </a:cubicBezTo>
                    <a:cubicBezTo>
                      <a:pt x="121" y="56"/>
                      <a:pt x="123" y="65"/>
                      <a:pt x="125" y="73"/>
                    </a:cubicBezTo>
                    <a:cubicBezTo>
                      <a:pt x="162" y="63"/>
                      <a:pt x="162" y="63"/>
                      <a:pt x="162" y="63"/>
                    </a:cubicBezTo>
                    <a:cubicBezTo>
                      <a:pt x="160" y="57"/>
                      <a:pt x="158" y="51"/>
                      <a:pt x="155" y="46"/>
                    </a:cubicBezTo>
                    <a:close/>
                    <a:moveTo>
                      <a:pt x="64" y="44"/>
                    </a:moveTo>
                    <a:cubicBezTo>
                      <a:pt x="66" y="45"/>
                      <a:pt x="67" y="46"/>
                      <a:pt x="68" y="47"/>
                    </a:cubicBezTo>
                    <a:cubicBezTo>
                      <a:pt x="79" y="43"/>
                      <a:pt x="91" y="40"/>
                      <a:pt x="103" y="38"/>
                    </a:cubicBezTo>
                    <a:cubicBezTo>
                      <a:pt x="103" y="35"/>
                      <a:pt x="105" y="33"/>
                      <a:pt x="107" y="31"/>
                    </a:cubicBezTo>
                    <a:cubicBezTo>
                      <a:pt x="102" y="21"/>
                      <a:pt x="96" y="11"/>
                      <a:pt x="88" y="2"/>
                    </a:cubicBezTo>
                    <a:cubicBezTo>
                      <a:pt x="78" y="14"/>
                      <a:pt x="70" y="28"/>
                      <a:pt x="65" y="43"/>
                    </a:cubicBezTo>
                    <a:cubicBezTo>
                      <a:pt x="65" y="43"/>
                      <a:pt x="64" y="44"/>
                      <a:pt x="64" y="44"/>
                    </a:cubicBezTo>
                    <a:close/>
                    <a:moveTo>
                      <a:pt x="121" y="74"/>
                    </a:moveTo>
                    <a:cubicBezTo>
                      <a:pt x="120" y="66"/>
                      <a:pt x="118" y="58"/>
                      <a:pt x="115" y="49"/>
                    </a:cubicBezTo>
                    <a:cubicBezTo>
                      <a:pt x="114" y="49"/>
                      <a:pt x="114" y="50"/>
                      <a:pt x="113" y="50"/>
                    </a:cubicBezTo>
                    <a:cubicBezTo>
                      <a:pt x="108" y="50"/>
                      <a:pt x="104" y="46"/>
                      <a:pt x="103" y="42"/>
                    </a:cubicBezTo>
                    <a:cubicBezTo>
                      <a:pt x="92" y="44"/>
                      <a:pt x="80" y="47"/>
                      <a:pt x="69" y="51"/>
                    </a:cubicBezTo>
                    <a:cubicBezTo>
                      <a:pt x="70" y="52"/>
                      <a:pt x="70" y="52"/>
                      <a:pt x="70" y="53"/>
                    </a:cubicBezTo>
                    <a:cubicBezTo>
                      <a:pt x="70" y="58"/>
                      <a:pt x="65" y="63"/>
                      <a:pt x="60" y="63"/>
                    </a:cubicBezTo>
                    <a:cubicBezTo>
                      <a:pt x="60" y="63"/>
                      <a:pt x="59" y="63"/>
                      <a:pt x="59" y="63"/>
                    </a:cubicBezTo>
                    <a:cubicBezTo>
                      <a:pt x="57" y="75"/>
                      <a:pt x="56" y="88"/>
                      <a:pt x="57" y="101"/>
                    </a:cubicBezTo>
                    <a:cubicBezTo>
                      <a:pt x="62" y="102"/>
                      <a:pt x="66" y="106"/>
                      <a:pt x="66" y="111"/>
                    </a:cubicBezTo>
                    <a:cubicBezTo>
                      <a:pt x="66" y="112"/>
                      <a:pt x="66" y="112"/>
                      <a:pt x="66" y="113"/>
                    </a:cubicBezTo>
                    <a:cubicBezTo>
                      <a:pt x="80" y="117"/>
                      <a:pt x="94" y="119"/>
                      <a:pt x="108" y="119"/>
                    </a:cubicBezTo>
                    <a:cubicBezTo>
                      <a:pt x="109" y="119"/>
                      <a:pt x="110" y="119"/>
                      <a:pt x="111" y="119"/>
                    </a:cubicBezTo>
                    <a:cubicBezTo>
                      <a:pt x="116" y="112"/>
                      <a:pt x="120" y="104"/>
                      <a:pt x="121" y="99"/>
                    </a:cubicBezTo>
                    <a:cubicBezTo>
                      <a:pt x="89" y="83"/>
                      <a:pt x="89" y="83"/>
                      <a:pt x="89" y="83"/>
                    </a:cubicBezTo>
                    <a:lnTo>
                      <a:pt x="121" y="74"/>
                    </a:lnTo>
                    <a:close/>
                    <a:moveTo>
                      <a:pt x="61" y="120"/>
                    </a:moveTo>
                    <a:cubicBezTo>
                      <a:pt x="64" y="128"/>
                      <a:pt x="67" y="136"/>
                      <a:pt x="69" y="142"/>
                    </a:cubicBezTo>
                    <a:cubicBezTo>
                      <a:pt x="87" y="140"/>
                      <a:pt x="99" y="132"/>
                      <a:pt x="107" y="123"/>
                    </a:cubicBezTo>
                    <a:cubicBezTo>
                      <a:pt x="87" y="123"/>
                      <a:pt x="73" y="119"/>
                      <a:pt x="65" y="116"/>
                    </a:cubicBezTo>
                    <a:cubicBezTo>
                      <a:pt x="64" y="118"/>
                      <a:pt x="63" y="119"/>
                      <a:pt x="61" y="120"/>
                    </a:cubicBezTo>
                    <a:close/>
                    <a:moveTo>
                      <a:pt x="52" y="59"/>
                    </a:moveTo>
                    <a:cubicBezTo>
                      <a:pt x="42" y="65"/>
                      <a:pt x="33" y="72"/>
                      <a:pt x="25" y="80"/>
                    </a:cubicBezTo>
                    <a:cubicBezTo>
                      <a:pt x="26" y="82"/>
                      <a:pt x="27" y="84"/>
                      <a:pt x="27" y="86"/>
                    </a:cubicBezTo>
                    <a:cubicBezTo>
                      <a:pt x="27" y="88"/>
                      <a:pt x="26" y="90"/>
                      <a:pt x="25" y="91"/>
                    </a:cubicBezTo>
                    <a:cubicBezTo>
                      <a:pt x="33" y="97"/>
                      <a:pt x="40" y="101"/>
                      <a:pt x="49" y="105"/>
                    </a:cubicBezTo>
                    <a:cubicBezTo>
                      <a:pt x="50" y="104"/>
                      <a:pt x="51" y="102"/>
                      <a:pt x="53" y="102"/>
                    </a:cubicBezTo>
                    <a:cubicBezTo>
                      <a:pt x="52" y="88"/>
                      <a:pt x="53" y="75"/>
                      <a:pt x="55" y="62"/>
                    </a:cubicBezTo>
                    <a:cubicBezTo>
                      <a:pt x="54" y="61"/>
                      <a:pt x="53" y="60"/>
                      <a:pt x="52" y="59"/>
                    </a:cubicBezTo>
                    <a:close/>
                    <a:moveTo>
                      <a:pt x="7" y="86"/>
                    </a:moveTo>
                    <a:cubicBezTo>
                      <a:pt x="7" y="84"/>
                      <a:pt x="8" y="83"/>
                      <a:pt x="8" y="81"/>
                    </a:cubicBezTo>
                    <a:cubicBezTo>
                      <a:pt x="6" y="79"/>
                      <a:pt x="3" y="76"/>
                      <a:pt x="1" y="73"/>
                    </a:cubicBezTo>
                    <a:cubicBezTo>
                      <a:pt x="0" y="83"/>
                      <a:pt x="0" y="92"/>
                      <a:pt x="2" y="102"/>
                    </a:cubicBezTo>
                    <a:cubicBezTo>
                      <a:pt x="5" y="98"/>
                      <a:pt x="7" y="95"/>
                      <a:pt x="9" y="92"/>
                    </a:cubicBezTo>
                    <a:cubicBezTo>
                      <a:pt x="8" y="90"/>
                      <a:pt x="7" y="88"/>
                      <a:pt x="7" y="86"/>
                    </a:cubicBezTo>
                    <a:close/>
                    <a:moveTo>
                      <a:pt x="113" y="29"/>
                    </a:moveTo>
                    <a:cubicBezTo>
                      <a:pt x="118" y="29"/>
                      <a:pt x="122" y="33"/>
                      <a:pt x="123" y="37"/>
                    </a:cubicBezTo>
                    <a:cubicBezTo>
                      <a:pt x="133" y="37"/>
                      <a:pt x="143" y="39"/>
                      <a:pt x="153" y="41"/>
                    </a:cubicBezTo>
                    <a:cubicBezTo>
                      <a:pt x="143" y="25"/>
                      <a:pt x="129" y="12"/>
                      <a:pt x="110" y="6"/>
                    </a:cubicBezTo>
                    <a:cubicBezTo>
                      <a:pt x="104" y="4"/>
                      <a:pt x="98" y="2"/>
                      <a:pt x="92" y="2"/>
                    </a:cubicBezTo>
                    <a:cubicBezTo>
                      <a:pt x="100" y="10"/>
                      <a:pt x="106" y="20"/>
                      <a:pt x="111" y="29"/>
                    </a:cubicBezTo>
                    <a:cubicBezTo>
                      <a:pt x="112" y="29"/>
                      <a:pt x="112" y="29"/>
                      <a:pt x="113" y="29"/>
                    </a:cubicBezTo>
                    <a:close/>
                    <a:moveTo>
                      <a:pt x="57" y="121"/>
                    </a:moveTo>
                    <a:cubicBezTo>
                      <a:pt x="51" y="121"/>
                      <a:pt x="47" y="116"/>
                      <a:pt x="47" y="111"/>
                    </a:cubicBezTo>
                    <a:cubicBezTo>
                      <a:pt x="47" y="110"/>
                      <a:pt x="47" y="110"/>
                      <a:pt x="47" y="109"/>
                    </a:cubicBezTo>
                    <a:cubicBezTo>
                      <a:pt x="38" y="105"/>
                      <a:pt x="30" y="100"/>
                      <a:pt x="23" y="94"/>
                    </a:cubicBezTo>
                    <a:cubicBezTo>
                      <a:pt x="21" y="95"/>
                      <a:pt x="19" y="96"/>
                      <a:pt x="17" y="96"/>
                    </a:cubicBezTo>
                    <a:cubicBezTo>
                      <a:pt x="15" y="96"/>
                      <a:pt x="14" y="95"/>
                      <a:pt x="12" y="95"/>
                    </a:cubicBezTo>
                    <a:cubicBezTo>
                      <a:pt x="9" y="98"/>
                      <a:pt x="6" y="102"/>
                      <a:pt x="4" y="107"/>
                    </a:cubicBezTo>
                    <a:cubicBezTo>
                      <a:pt x="6" y="116"/>
                      <a:pt x="11" y="124"/>
                      <a:pt x="16" y="132"/>
                    </a:cubicBezTo>
                    <a:cubicBezTo>
                      <a:pt x="33" y="141"/>
                      <a:pt x="50" y="143"/>
                      <a:pt x="58" y="143"/>
                    </a:cubicBezTo>
                    <a:cubicBezTo>
                      <a:pt x="61" y="143"/>
                      <a:pt x="63" y="143"/>
                      <a:pt x="65" y="143"/>
                    </a:cubicBezTo>
                    <a:cubicBezTo>
                      <a:pt x="62" y="135"/>
                      <a:pt x="59" y="127"/>
                      <a:pt x="57" y="121"/>
                    </a:cubicBezTo>
                    <a:cubicBezTo>
                      <a:pt x="57" y="121"/>
                      <a:pt x="57" y="121"/>
                      <a:pt x="57" y="121"/>
                    </a:cubicBezTo>
                    <a:close/>
                    <a:moveTo>
                      <a:pt x="17" y="76"/>
                    </a:moveTo>
                    <a:cubicBezTo>
                      <a:pt x="19" y="76"/>
                      <a:pt x="20" y="77"/>
                      <a:pt x="22" y="78"/>
                    </a:cubicBezTo>
                    <a:cubicBezTo>
                      <a:pt x="30" y="69"/>
                      <a:pt x="40" y="62"/>
                      <a:pt x="50" y="56"/>
                    </a:cubicBezTo>
                    <a:cubicBezTo>
                      <a:pt x="50" y="55"/>
                      <a:pt x="50" y="54"/>
                      <a:pt x="50" y="53"/>
                    </a:cubicBezTo>
                    <a:cubicBezTo>
                      <a:pt x="50" y="48"/>
                      <a:pt x="54" y="43"/>
                      <a:pt x="60" y="43"/>
                    </a:cubicBezTo>
                    <a:cubicBezTo>
                      <a:pt x="60" y="43"/>
                      <a:pt x="60" y="43"/>
                      <a:pt x="60" y="43"/>
                    </a:cubicBezTo>
                    <a:cubicBezTo>
                      <a:pt x="61" y="43"/>
                      <a:pt x="61" y="42"/>
                      <a:pt x="61" y="42"/>
                    </a:cubicBezTo>
                    <a:cubicBezTo>
                      <a:pt x="66" y="27"/>
                      <a:pt x="74" y="13"/>
                      <a:pt x="84" y="1"/>
                    </a:cubicBezTo>
                    <a:cubicBezTo>
                      <a:pt x="49" y="0"/>
                      <a:pt x="17" y="22"/>
                      <a:pt x="5" y="56"/>
                    </a:cubicBezTo>
                    <a:cubicBezTo>
                      <a:pt x="3" y="60"/>
                      <a:pt x="2" y="64"/>
                      <a:pt x="2" y="68"/>
                    </a:cubicBezTo>
                    <a:cubicBezTo>
                      <a:pt x="5" y="72"/>
                      <a:pt x="8" y="75"/>
                      <a:pt x="11" y="78"/>
                    </a:cubicBezTo>
                    <a:cubicBezTo>
                      <a:pt x="13" y="77"/>
                      <a:pt x="15" y="76"/>
                      <a:pt x="1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3"/>
              <p:cNvSpPr>
                <a:spLocks/>
              </p:cNvSpPr>
              <p:nvPr/>
            </p:nvSpPr>
            <p:spPr bwMode="auto">
              <a:xfrm>
                <a:off x="3601630" y="1622516"/>
                <a:ext cx="566738" cy="458788"/>
              </a:xfrm>
              <a:custGeom>
                <a:avLst/>
                <a:gdLst>
                  <a:gd name="T0" fmla="*/ 0 w 151"/>
                  <a:gd name="T1" fmla="*/ 73 h 122"/>
                  <a:gd name="T2" fmla="*/ 133 w 151"/>
                  <a:gd name="T3" fmla="*/ 36 h 122"/>
                  <a:gd name="T4" fmla="*/ 151 w 151"/>
                  <a:gd name="T5" fmla="*/ 45 h 122"/>
                  <a:gd name="T6" fmla="*/ 133 w 151"/>
                  <a:gd name="T7" fmla="*/ 0 h 122"/>
                  <a:gd name="T8" fmla="*/ 87 w 151"/>
                  <a:gd name="T9" fmla="*/ 12 h 122"/>
                  <a:gd name="T10" fmla="*/ 106 w 151"/>
                  <a:gd name="T11" fmla="*/ 22 h 122"/>
                  <a:gd name="T12" fmla="*/ 0 w 151"/>
                  <a:gd name="T13" fmla="*/ 73 h 122"/>
                </a:gdLst>
                <a:ahLst/>
                <a:cxnLst>
                  <a:cxn ang="0">
                    <a:pos x="T0" y="T1"/>
                  </a:cxn>
                  <a:cxn ang="0">
                    <a:pos x="T2" y="T3"/>
                  </a:cxn>
                  <a:cxn ang="0">
                    <a:pos x="T4" y="T5"/>
                  </a:cxn>
                  <a:cxn ang="0">
                    <a:pos x="T6" y="T7"/>
                  </a:cxn>
                  <a:cxn ang="0">
                    <a:pos x="T8" y="T9"/>
                  </a:cxn>
                  <a:cxn ang="0">
                    <a:pos x="T10" y="T11"/>
                  </a:cxn>
                  <a:cxn ang="0">
                    <a:pos x="T12" y="T13"/>
                  </a:cxn>
                </a:cxnLst>
                <a:rect l="0" t="0" r="r" b="b"/>
                <a:pathLst>
                  <a:path w="151" h="122">
                    <a:moveTo>
                      <a:pt x="0" y="73"/>
                    </a:moveTo>
                    <a:cubicBezTo>
                      <a:pt x="67" y="122"/>
                      <a:pt x="124" y="72"/>
                      <a:pt x="133" y="36"/>
                    </a:cubicBezTo>
                    <a:cubicBezTo>
                      <a:pt x="138" y="38"/>
                      <a:pt x="151" y="45"/>
                      <a:pt x="151" y="45"/>
                    </a:cubicBezTo>
                    <a:cubicBezTo>
                      <a:pt x="133" y="0"/>
                      <a:pt x="133" y="0"/>
                      <a:pt x="133" y="0"/>
                    </a:cubicBezTo>
                    <a:cubicBezTo>
                      <a:pt x="87" y="12"/>
                      <a:pt x="87" y="12"/>
                      <a:pt x="87" y="12"/>
                    </a:cubicBezTo>
                    <a:cubicBezTo>
                      <a:pt x="106" y="22"/>
                      <a:pt x="106" y="22"/>
                      <a:pt x="106" y="22"/>
                    </a:cubicBezTo>
                    <a:cubicBezTo>
                      <a:pt x="106" y="22"/>
                      <a:pt x="91" y="9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7" name="组合 56"/>
          <p:cNvGrpSpPr/>
          <p:nvPr/>
        </p:nvGrpSpPr>
        <p:grpSpPr>
          <a:xfrm>
            <a:off x="4219900" y="3236676"/>
            <a:ext cx="1409699" cy="1409699"/>
            <a:chOff x="4219900" y="3171824"/>
            <a:chExt cx="1409699" cy="1409699"/>
          </a:xfrm>
        </p:grpSpPr>
        <p:sp>
          <p:nvSpPr>
            <p:cNvPr id="58" name="任意多边形 57"/>
            <p:cNvSpPr/>
            <p:nvPr/>
          </p:nvSpPr>
          <p:spPr>
            <a:xfrm rot="2700000">
              <a:off x="4219900" y="3171824"/>
              <a:ext cx="1409699" cy="1409699"/>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F84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algn="ctr" defTabSz="2355850">
                <a:lnSpc>
                  <a:spcPct val="90000"/>
                </a:lnSpc>
                <a:spcBef>
                  <a:spcPct val="0"/>
                </a:spcBef>
                <a:spcAft>
                  <a:spcPct val="35000"/>
                </a:spcAft>
              </a:pPr>
              <a:endParaRPr lang="zh-CN" altLang="en-US" sz="5300" kern="1200"/>
            </a:p>
          </p:txBody>
        </p:sp>
        <p:grpSp>
          <p:nvGrpSpPr>
            <p:cNvPr id="59" name="组合 58"/>
            <p:cNvGrpSpPr>
              <a:grpSpLocks noChangeAspect="1"/>
            </p:cNvGrpSpPr>
            <p:nvPr/>
          </p:nvGrpSpPr>
          <p:grpSpPr>
            <a:xfrm>
              <a:off x="4648127" y="3606675"/>
              <a:ext cx="553243" cy="540000"/>
              <a:chOff x="3530192" y="2543266"/>
              <a:chExt cx="596901" cy="582613"/>
            </a:xfrm>
            <a:solidFill>
              <a:schemeClr val="bg1"/>
            </a:solidFill>
          </p:grpSpPr>
          <p:sp>
            <p:nvSpPr>
              <p:cNvPr id="60" name="Freeform 36"/>
              <p:cNvSpPr>
                <a:spLocks noEditPoints="1"/>
              </p:cNvSpPr>
              <p:nvPr/>
            </p:nvSpPr>
            <p:spPr bwMode="auto">
              <a:xfrm>
                <a:off x="3646080" y="2543266"/>
                <a:ext cx="481013" cy="582613"/>
              </a:xfrm>
              <a:custGeom>
                <a:avLst/>
                <a:gdLst>
                  <a:gd name="T0" fmla="*/ 100 w 128"/>
                  <a:gd name="T1" fmla="*/ 113 h 155"/>
                  <a:gd name="T2" fmla="*/ 100 w 128"/>
                  <a:gd name="T3" fmla="*/ 105 h 155"/>
                  <a:gd name="T4" fmla="*/ 62 w 128"/>
                  <a:gd name="T5" fmla="*/ 109 h 155"/>
                  <a:gd name="T6" fmla="*/ 127 w 128"/>
                  <a:gd name="T7" fmla="*/ 51 h 155"/>
                  <a:gd name="T8" fmla="*/ 74 w 128"/>
                  <a:gd name="T9" fmla="*/ 0 h 155"/>
                  <a:gd name="T10" fmla="*/ 0 w 128"/>
                  <a:gd name="T11" fmla="*/ 22 h 155"/>
                  <a:gd name="T12" fmla="*/ 3 w 128"/>
                  <a:gd name="T13" fmla="*/ 70 h 155"/>
                  <a:gd name="T14" fmla="*/ 4 w 128"/>
                  <a:gd name="T15" fmla="*/ 69 h 155"/>
                  <a:gd name="T16" fmla="*/ 10 w 128"/>
                  <a:gd name="T17" fmla="*/ 22 h 155"/>
                  <a:gd name="T18" fmla="*/ 68 w 128"/>
                  <a:gd name="T19" fmla="*/ 10 h 155"/>
                  <a:gd name="T20" fmla="*/ 90 w 128"/>
                  <a:gd name="T21" fmla="*/ 59 h 155"/>
                  <a:gd name="T22" fmla="*/ 118 w 128"/>
                  <a:gd name="T23" fmla="*/ 134 h 155"/>
                  <a:gd name="T24" fmla="*/ 45 w 128"/>
                  <a:gd name="T25" fmla="*/ 145 h 155"/>
                  <a:gd name="T26" fmla="*/ 44 w 128"/>
                  <a:gd name="T27" fmla="*/ 155 h 155"/>
                  <a:gd name="T28" fmla="*/ 92 w 128"/>
                  <a:gd name="T29" fmla="*/ 155 h 155"/>
                  <a:gd name="T30" fmla="*/ 128 w 128"/>
                  <a:gd name="T31" fmla="*/ 134 h 155"/>
                  <a:gd name="T32" fmla="*/ 127 w 128"/>
                  <a:gd name="T33" fmla="*/ 51 h 155"/>
                  <a:gd name="T34" fmla="*/ 78 w 128"/>
                  <a:gd name="T35" fmla="*/ 38 h 155"/>
                  <a:gd name="T36" fmla="*/ 112 w 128"/>
                  <a:gd name="T37" fmla="*/ 50 h 155"/>
                  <a:gd name="T38" fmla="*/ 55 w 128"/>
                  <a:gd name="T39" fmla="*/ 54 h 155"/>
                  <a:gd name="T40" fmla="*/ 28 w 128"/>
                  <a:gd name="T41" fmla="*/ 50 h 155"/>
                  <a:gd name="T42" fmla="*/ 28 w 128"/>
                  <a:gd name="T43" fmla="*/ 58 h 155"/>
                  <a:gd name="T44" fmla="*/ 55 w 128"/>
                  <a:gd name="T45" fmla="*/ 54 h 155"/>
                  <a:gd name="T46" fmla="*/ 51 w 128"/>
                  <a:gd name="T47" fmla="*/ 42 h 155"/>
                  <a:gd name="T48" fmla="*/ 51 w 128"/>
                  <a:gd name="T49" fmla="*/ 34 h 155"/>
                  <a:gd name="T50" fmla="*/ 24 w 128"/>
                  <a:gd name="T51" fmla="*/ 38 h 155"/>
                  <a:gd name="T52" fmla="*/ 100 w 128"/>
                  <a:gd name="T53" fmla="*/ 121 h 155"/>
                  <a:gd name="T54" fmla="*/ 62 w 128"/>
                  <a:gd name="T55" fmla="*/ 125 h 155"/>
                  <a:gd name="T56" fmla="*/ 100 w 128"/>
                  <a:gd name="T57" fmla="*/ 129 h 155"/>
                  <a:gd name="T58" fmla="*/ 100 w 128"/>
                  <a:gd name="T59" fmla="*/ 121 h 155"/>
                  <a:gd name="T60" fmla="*/ 100 w 128"/>
                  <a:gd name="T61" fmla="*/ 96 h 155"/>
                  <a:gd name="T62" fmla="*/ 100 w 128"/>
                  <a:gd name="T63" fmla="*/ 88 h 155"/>
                  <a:gd name="T64" fmla="*/ 62 w 128"/>
                  <a:gd name="T65" fmla="*/ 9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5">
                    <a:moveTo>
                      <a:pt x="66" y="113"/>
                    </a:moveTo>
                    <a:cubicBezTo>
                      <a:pt x="100" y="113"/>
                      <a:pt x="100" y="113"/>
                      <a:pt x="100" y="113"/>
                    </a:cubicBezTo>
                    <a:cubicBezTo>
                      <a:pt x="102" y="113"/>
                      <a:pt x="104" y="111"/>
                      <a:pt x="104" y="109"/>
                    </a:cubicBezTo>
                    <a:cubicBezTo>
                      <a:pt x="104" y="107"/>
                      <a:pt x="102" y="105"/>
                      <a:pt x="100" y="105"/>
                    </a:cubicBezTo>
                    <a:cubicBezTo>
                      <a:pt x="66" y="105"/>
                      <a:pt x="66" y="105"/>
                      <a:pt x="66" y="105"/>
                    </a:cubicBezTo>
                    <a:cubicBezTo>
                      <a:pt x="63" y="105"/>
                      <a:pt x="62" y="107"/>
                      <a:pt x="62" y="109"/>
                    </a:cubicBezTo>
                    <a:cubicBezTo>
                      <a:pt x="62" y="111"/>
                      <a:pt x="63" y="113"/>
                      <a:pt x="66" y="113"/>
                    </a:cubicBezTo>
                    <a:close/>
                    <a:moveTo>
                      <a:pt x="127" y="51"/>
                    </a:moveTo>
                    <a:cubicBezTo>
                      <a:pt x="78" y="2"/>
                      <a:pt x="78" y="2"/>
                      <a:pt x="78" y="2"/>
                    </a:cubicBezTo>
                    <a:cubicBezTo>
                      <a:pt x="77" y="1"/>
                      <a:pt x="76" y="0"/>
                      <a:pt x="74" y="0"/>
                    </a:cubicBezTo>
                    <a:cubicBezTo>
                      <a:pt x="21" y="0"/>
                      <a:pt x="21" y="0"/>
                      <a:pt x="21" y="0"/>
                    </a:cubicBezTo>
                    <a:cubicBezTo>
                      <a:pt x="9" y="0"/>
                      <a:pt x="0" y="10"/>
                      <a:pt x="0" y="22"/>
                    </a:cubicBezTo>
                    <a:cubicBezTo>
                      <a:pt x="0" y="73"/>
                      <a:pt x="0" y="73"/>
                      <a:pt x="0" y="73"/>
                    </a:cubicBezTo>
                    <a:cubicBezTo>
                      <a:pt x="3" y="70"/>
                      <a:pt x="3" y="70"/>
                      <a:pt x="3" y="70"/>
                    </a:cubicBezTo>
                    <a:cubicBezTo>
                      <a:pt x="4" y="70"/>
                      <a:pt x="4" y="70"/>
                      <a:pt x="4" y="70"/>
                    </a:cubicBezTo>
                    <a:cubicBezTo>
                      <a:pt x="4" y="69"/>
                      <a:pt x="4" y="69"/>
                      <a:pt x="4" y="69"/>
                    </a:cubicBezTo>
                    <a:cubicBezTo>
                      <a:pt x="6" y="68"/>
                      <a:pt x="8" y="67"/>
                      <a:pt x="10" y="67"/>
                    </a:cubicBezTo>
                    <a:cubicBezTo>
                      <a:pt x="10" y="22"/>
                      <a:pt x="10" y="22"/>
                      <a:pt x="10" y="22"/>
                    </a:cubicBezTo>
                    <a:cubicBezTo>
                      <a:pt x="10" y="15"/>
                      <a:pt x="15" y="10"/>
                      <a:pt x="21" y="10"/>
                    </a:cubicBezTo>
                    <a:cubicBezTo>
                      <a:pt x="68" y="10"/>
                      <a:pt x="68" y="10"/>
                      <a:pt x="68" y="10"/>
                    </a:cubicBezTo>
                    <a:cubicBezTo>
                      <a:pt x="68" y="38"/>
                      <a:pt x="68" y="38"/>
                      <a:pt x="68" y="38"/>
                    </a:cubicBezTo>
                    <a:cubicBezTo>
                      <a:pt x="68" y="50"/>
                      <a:pt x="78" y="59"/>
                      <a:pt x="90" y="59"/>
                    </a:cubicBezTo>
                    <a:cubicBezTo>
                      <a:pt x="118" y="59"/>
                      <a:pt x="118" y="59"/>
                      <a:pt x="118" y="59"/>
                    </a:cubicBezTo>
                    <a:cubicBezTo>
                      <a:pt x="118" y="134"/>
                      <a:pt x="118" y="134"/>
                      <a:pt x="118" y="134"/>
                    </a:cubicBezTo>
                    <a:cubicBezTo>
                      <a:pt x="118" y="140"/>
                      <a:pt x="113" y="145"/>
                      <a:pt x="107" y="145"/>
                    </a:cubicBezTo>
                    <a:cubicBezTo>
                      <a:pt x="45" y="145"/>
                      <a:pt x="45" y="145"/>
                      <a:pt x="45" y="145"/>
                    </a:cubicBezTo>
                    <a:cubicBezTo>
                      <a:pt x="45" y="151"/>
                      <a:pt x="45" y="151"/>
                      <a:pt x="45" y="151"/>
                    </a:cubicBezTo>
                    <a:cubicBezTo>
                      <a:pt x="45" y="153"/>
                      <a:pt x="44" y="154"/>
                      <a:pt x="44" y="155"/>
                    </a:cubicBezTo>
                    <a:cubicBezTo>
                      <a:pt x="64" y="155"/>
                      <a:pt x="92" y="155"/>
                      <a:pt x="92" y="155"/>
                    </a:cubicBezTo>
                    <a:cubicBezTo>
                      <a:pt x="92" y="155"/>
                      <a:pt x="92" y="155"/>
                      <a:pt x="92" y="155"/>
                    </a:cubicBezTo>
                    <a:cubicBezTo>
                      <a:pt x="107" y="155"/>
                      <a:pt x="107" y="155"/>
                      <a:pt x="107" y="155"/>
                    </a:cubicBezTo>
                    <a:cubicBezTo>
                      <a:pt x="118" y="155"/>
                      <a:pt x="128" y="145"/>
                      <a:pt x="128" y="134"/>
                    </a:cubicBezTo>
                    <a:cubicBezTo>
                      <a:pt x="128" y="54"/>
                      <a:pt x="128" y="54"/>
                      <a:pt x="128" y="54"/>
                    </a:cubicBezTo>
                    <a:cubicBezTo>
                      <a:pt x="128" y="53"/>
                      <a:pt x="128" y="51"/>
                      <a:pt x="127" y="51"/>
                    </a:cubicBezTo>
                    <a:close/>
                    <a:moveTo>
                      <a:pt x="90" y="50"/>
                    </a:moveTo>
                    <a:cubicBezTo>
                      <a:pt x="83" y="50"/>
                      <a:pt x="78" y="44"/>
                      <a:pt x="78" y="38"/>
                    </a:cubicBezTo>
                    <a:cubicBezTo>
                      <a:pt x="78" y="16"/>
                      <a:pt x="78" y="16"/>
                      <a:pt x="78" y="16"/>
                    </a:cubicBezTo>
                    <a:cubicBezTo>
                      <a:pt x="112" y="50"/>
                      <a:pt x="112" y="50"/>
                      <a:pt x="112" y="50"/>
                    </a:cubicBezTo>
                    <a:lnTo>
                      <a:pt x="90" y="50"/>
                    </a:lnTo>
                    <a:close/>
                    <a:moveTo>
                      <a:pt x="55" y="54"/>
                    </a:moveTo>
                    <a:cubicBezTo>
                      <a:pt x="55" y="52"/>
                      <a:pt x="54" y="50"/>
                      <a:pt x="51" y="50"/>
                    </a:cubicBezTo>
                    <a:cubicBezTo>
                      <a:pt x="28" y="50"/>
                      <a:pt x="28" y="50"/>
                      <a:pt x="28" y="50"/>
                    </a:cubicBezTo>
                    <a:cubicBezTo>
                      <a:pt x="26" y="50"/>
                      <a:pt x="24" y="52"/>
                      <a:pt x="24" y="54"/>
                    </a:cubicBezTo>
                    <a:cubicBezTo>
                      <a:pt x="24" y="56"/>
                      <a:pt x="26" y="58"/>
                      <a:pt x="28" y="58"/>
                    </a:cubicBezTo>
                    <a:cubicBezTo>
                      <a:pt x="51" y="58"/>
                      <a:pt x="51" y="58"/>
                      <a:pt x="51" y="58"/>
                    </a:cubicBezTo>
                    <a:cubicBezTo>
                      <a:pt x="54" y="58"/>
                      <a:pt x="55" y="56"/>
                      <a:pt x="55" y="54"/>
                    </a:cubicBezTo>
                    <a:close/>
                    <a:moveTo>
                      <a:pt x="28" y="42"/>
                    </a:moveTo>
                    <a:cubicBezTo>
                      <a:pt x="51" y="42"/>
                      <a:pt x="51" y="42"/>
                      <a:pt x="51" y="42"/>
                    </a:cubicBezTo>
                    <a:cubicBezTo>
                      <a:pt x="54" y="42"/>
                      <a:pt x="55" y="40"/>
                      <a:pt x="55" y="38"/>
                    </a:cubicBezTo>
                    <a:cubicBezTo>
                      <a:pt x="55" y="36"/>
                      <a:pt x="54" y="34"/>
                      <a:pt x="51" y="34"/>
                    </a:cubicBezTo>
                    <a:cubicBezTo>
                      <a:pt x="28" y="34"/>
                      <a:pt x="28" y="34"/>
                      <a:pt x="28" y="34"/>
                    </a:cubicBezTo>
                    <a:cubicBezTo>
                      <a:pt x="26" y="34"/>
                      <a:pt x="24" y="36"/>
                      <a:pt x="24" y="38"/>
                    </a:cubicBezTo>
                    <a:cubicBezTo>
                      <a:pt x="24" y="40"/>
                      <a:pt x="26" y="42"/>
                      <a:pt x="28" y="42"/>
                    </a:cubicBezTo>
                    <a:close/>
                    <a:moveTo>
                      <a:pt x="100" y="121"/>
                    </a:moveTo>
                    <a:cubicBezTo>
                      <a:pt x="66" y="121"/>
                      <a:pt x="66" y="121"/>
                      <a:pt x="66" y="121"/>
                    </a:cubicBezTo>
                    <a:cubicBezTo>
                      <a:pt x="64" y="121"/>
                      <a:pt x="62" y="123"/>
                      <a:pt x="62" y="125"/>
                    </a:cubicBezTo>
                    <a:cubicBezTo>
                      <a:pt x="62" y="127"/>
                      <a:pt x="64" y="129"/>
                      <a:pt x="66" y="129"/>
                    </a:cubicBezTo>
                    <a:cubicBezTo>
                      <a:pt x="100" y="129"/>
                      <a:pt x="100" y="129"/>
                      <a:pt x="100" y="129"/>
                    </a:cubicBezTo>
                    <a:cubicBezTo>
                      <a:pt x="102" y="129"/>
                      <a:pt x="104" y="127"/>
                      <a:pt x="104" y="125"/>
                    </a:cubicBezTo>
                    <a:cubicBezTo>
                      <a:pt x="104" y="123"/>
                      <a:pt x="102" y="121"/>
                      <a:pt x="100" y="121"/>
                    </a:cubicBezTo>
                    <a:close/>
                    <a:moveTo>
                      <a:pt x="66" y="96"/>
                    </a:moveTo>
                    <a:cubicBezTo>
                      <a:pt x="100" y="96"/>
                      <a:pt x="100" y="96"/>
                      <a:pt x="100" y="96"/>
                    </a:cubicBezTo>
                    <a:cubicBezTo>
                      <a:pt x="102" y="96"/>
                      <a:pt x="104" y="95"/>
                      <a:pt x="104" y="92"/>
                    </a:cubicBezTo>
                    <a:cubicBezTo>
                      <a:pt x="104" y="90"/>
                      <a:pt x="102" y="88"/>
                      <a:pt x="100" y="88"/>
                    </a:cubicBezTo>
                    <a:cubicBezTo>
                      <a:pt x="66" y="88"/>
                      <a:pt x="66" y="88"/>
                      <a:pt x="66" y="88"/>
                    </a:cubicBezTo>
                    <a:cubicBezTo>
                      <a:pt x="63" y="88"/>
                      <a:pt x="62" y="90"/>
                      <a:pt x="62" y="92"/>
                    </a:cubicBezTo>
                    <a:cubicBezTo>
                      <a:pt x="62" y="95"/>
                      <a:pt x="63" y="96"/>
                      <a:pt x="6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7"/>
              <p:cNvSpPr>
                <a:spLocks/>
              </p:cNvSpPr>
              <p:nvPr/>
            </p:nvSpPr>
            <p:spPr bwMode="auto">
              <a:xfrm>
                <a:off x="3530192" y="2821078"/>
                <a:ext cx="323850" cy="304800"/>
              </a:xfrm>
              <a:custGeom>
                <a:avLst/>
                <a:gdLst>
                  <a:gd name="T0" fmla="*/ 0 w 86"/>
                  <a:gd name="T1" fmla="*/ 41 h 81"/>
                  <a:gd name="T2" fmla="*/ 4 w 86"/>
                  <a:gd name="T3" fmla="*/ 45 h 81"/>
                  <a:gd name="T4" fmla="*/ 18 w 86"/>
                  <a:gd name="T5" fmla="*/ 45 h 81"/>
                  <a:gd name="T6" fmla="*/ 18 w 86"/>
                  <a:gd name="T7" fmla="*/ 77 h 81"/>
                  <a:gd name="T8" fmla="*/ 22 w 86"/>
                  <a:gd name="T9" fmla="*/ 81 h 81"/>
                  <a:gd name="T10" fmla="*/ 64 w 86"/>
                  <a:gd name="T11" fmla="*/ 81 h 81"/>
                  <a:gd name="T12" fmla="*/ 68 w 86"/>
                  <a:gd name="T13" fmla="*/ 77 h 81"/>
                  <a:gd name="T14" fmla="*/ 68 w 86"/>
                  <a:gd name="T15" fmla="*/ 45 h 81"/>
                  <a:gd name="T16" fmla="*/ 82 w 86"/>
                  <a:gd name="T17" fmla="*/ 45 h 81"/>
                  <a:gd name="T18" fmla="*/ 86 w 86"/>
                  <a:gd name="T19" fmla="*/ 41 h 81"/>
                  <a:gd name="T20" fmla="*/ 85 w 86"/>
                  <a:gd name="T21" fmla="*/ 38 h 81"/>
                  <a:gd name="T22" fmla="*/ 85 w 86"/>
                  <a:gd name="T23" fmla="*/ 38 h 81"/>
                  <a:gd name="T24" fmla="*/ 46 w 86"/>
                  <a:gd name="T25" fmla="*/ 1 h 81"/>
                  <a:gd name="T26" fmla="*/ 43 w 86"/>
                  <a:gd name="T27" fmla="*/ 0 h 81"/>
                  <a:gd name="T28" fmla="*/ 40 w 86"/>
                  <a:gd name="T29" fmla="*/ 1 h 81"/>
                  <a:gd name="T30" fmla="*/ 40 w 86"/>
                  <a:gd name="T31" fmla="*/ 1 h 81"/>
                  <a:gd name="T32" fmla="*/ 1 w 86"/>
                  <a:gd name="T33" fmla="*/ 38 h 81"/>
                  <a:gd name="T34" fmla="*/ 1 w 86"/>
                  <a:gd name="T35" fmla="*/ 38 h 81"/>
                  <a:gd name="T36" fmla="*/ 1 w 86"/>
                  <a:gd name="T37" fmla="*/ 38 h 81"/>
                  <a:gd name="T38" fmla="*/ 1 w 86"/>
                  <a:gd name="T39" fmla="*/ 39 h 81"/>
                  <a:gd name="T40" fmla="*/ 0 w 86"/>
                  <a:gd name="T4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1">
                    <a:moveTo>
                      <a:pt x="0" y="41"/>
                    </a:moveTo>
                    <a:cubicBezTo>
                      <a:pt x="0" y="43"/>
                      <a:pt x="2" y="45"/>
                      <a:pt x="4" y="45"/>
                    </a:cubicBezTo>
                    <a:cubicBezTo>
                      <a:pt x="18" y="45"/>
                      <a:pt x="18" y="45"/>
                      <a:pt x="18" y="45"/>
                    </a:cubicBezTo>
                    <a:cubicBezTo>
                      <a:pt x="18" y="77"/>
                      <a:pt x="18" y="77"/>
                      <a:pt x="18" y="77"/>
                    </a:cubicBezTo>
                    <a:cubicBezTo>
                      <a:pt x="18" y="79"/>
                      <a:pt x="20" y="81"/>
                      <a:pt x="22" y="81"/>
                    </a:cubicBezTo>
                    <a:cubicBezTo>
                      <a:pt x="64" y="81"/>
                      <a:pt x="64" y="81"/>
                      <a:pt x="64" y="81"/>
                    </a:cubicBezTo>
                    <a:cubicBezTo>
                      <a:pt x="66" y="81"/>
                      <a:pt x="68" y="79"/>
                      <a:pt x="68" y="77"/>
                    </a:cubicBezTo>
                    <a:cubicBezTo>
                      <a:pt x="68" y="45"/>
                      <a:pt x="68" y="45"/>
                      <a:pt x="68" y="45"/>
                    </a:cubicBezTo>
                    <a:cubicBezTo>
                      <a:pt x="82" y="45"/>
                      <a:pt x="82" y="45"/>
                      <a:pt x="82" y="45"/>
                    </a:cubicBezTo>
                    <a:cubicBezTo>
                      <a:pt x="84" y="45"/>
                      <a:pt x="86" y="43"/>
                      <a:pt x="86" y="41"/>
                    </a:cubicBezTo>
                    <a:cubicBezTo>
                      <a:pt x="86" y="40"/>
                      <a:pt x="86" y="39"/>
                      <a:pt x="85" y="38"/>
                    </a:cubicBezTo>
                    <a:cubicBezTo>
                      <a:pt x="85" y="38"/>
                      <a:pt x="85" y="38"/>
                      <a:pt x="85" y="38"/>
                    </a:cubicBezTo>
                    <a:cubicBezTo>
                      <a:pt x="46" y="1"/>
                      <a:pt x="46" y="1"/>
                      <a:pt x="46" y="1"/>
                    </a:cubicBezTo>
                    <a:cubicBezTo>
                      <a:pt x="46" y="1"/>
                      <a:pt x="44" y="0"/>
                      <a:pt x="43" y="0"/>
                    </a:cubicBezTo>
                    <a:cubicBezTo>
                      <a:pt x="42" y="0"/>
                      <a:pt x="41" y="1"/>
                      <a:pt x="40" y="1"/>
                    </a:cubicBezTo>
                    <a:cubicBezTo>
                      <a:pt x="40" y="1"/>
                      <a:pt x="40" y="1"/>
                      <a:pt x="40" y="1"/>
                    </a:cubicBezTo>
                    <a:cubicBezTo>
                      <a:pt x="1" y="38"/>
                      <a:pt x="1" y="38"/>
                      <a:pt x="1" y="38"/>
                    </a:cubicBezTo>
                    <a:cubicBezTo>
                      <a:pt x="1" y="38"/>
                      <a:pt x="1" y="38"/>
                      <a:pt x="1" y="38"/>
                    </a:cubicBezTo>
                    <a:cubicBezTo>
                      <a:pt x="1" y="38"/>
                      <a:pt x="1" y="38"/>
                      <a:pt x="1" y="38"/>
                    </a:cubicBezTo>
                    <a:cubicBezTo>
                      <a:pt x="1" y="39"/>
                      <a:pt x="1" y="39"/>
                      <a:pt x="1" y="39"/>
                    </a:cubicBezTo>
                    <a:cubicBezTo>
                      <a:pt x="0" y="39"/>
                      <a:pt x="0"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2" name="组合 61"/>
          <p:cNvGrpSpPr/>
          <p:nvPr/>
        </p:nvGrpSpPr>
        <p:grpSpPr>
          <a:xfrm>
            <a:off x="6562399" y="3236678"/>
            <a:ext cx="1409699" cy="1409699"/>
            <a:chOff x="6562399" y="3171826"/>
            <a:chExt cx="1409699" cy="1409699"/>
          </a:xfrm>
        </p:grpSpPr>
        <p:sp>
          <p:nvSpPr>
            <p:cNvPr id="63" name="任意多边形 62"/>
            <p:cNvSpPr/>
            <p:nvPr/>
          </p:nvSpPr>
          <p:spPr>
            <a:xfrm rot="2700000">
              <a:off x="6562399" y="3171826"/>
              <a:ext cx="1409699" cy="1409699"/>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7FC41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algn="ctr" defTabSz="2355850">
                <a:lnSpc>
                  <a:spcPct val="90000"/>
                </a:lnSpc>
                <a:spcBef>
                  <a:spcPct val="0"/>
                </a:spcBef>
                <a:spcAft>
                  <a:spcPct val="35000"/>
                </a:spcAft>
              </a:pPr>
              <a:endParaRPr lang="zh-CN" altLang="en-US" sz="5300" kern="1200"/>
            </a:p>
          </p:txBody>
        </p:sp>
        <p:grpSp>
          <p:nvGrpSpPr>
            <p:cNvPr id="64" name="组合 63"/>
            <p:cNvGrpSpPr>
              <a:grpSpLocks noChangeAspect="1"/>
            </p:cNvGrpSpPr>
            <p:nvPr/>
          </p:nvGrpSpPr>
          <p:grpSpPr>
            <a:xfrm>
              <a:off x="6948968" y="3606675"/>
              <a:ext cx="636560" cy="540000"/>
              <a:chOff x="6791325" y="3867151"/>
              <a:chExt cx="282576" cy="239712"/>
            </a:xfrm>
            <a:solidFill>
              <a:schemeClr val="bg1"/>
            </a:solidFill>
          </p:grpSpPr>
          <p:sp>
            <p:nvSpPr>
              <p:cNvPr id="65" name="Freeform 103"/>
              <p:cNvSpPr>
                <a:spLocks/>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04"/>
              <p:cNvSpPr>
                <a:spLocks/>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8" name="组合 67"/>
          <p:cNvGrpSpPr/>
          <p:nvPr/>
        </p:nvGrpSpPr>
        <p:grpSpPr>
          <a:xfrm>
            <a:off x="5391150" y="4407927"/>
            <a:ext cx="1409699" cy="1409699"/>
            <a:chOff x="5391150" y="4343075"/>
            <a:chExt cx="1409699" cy="1409699"/>
          </a:xfrm>
        </p:grpSpPr>
        <p:sp>
          <p:nvSpPr>
            <p:cNvPr id="69" name="圆角矩形 68"/>
            <p:cNvSpPr/>
            <p:nvPr/>
          </p:nvSpPr>
          <p:spPr>
            <a:xfrm rot="2700000">
              <a:off x="5391150" y="4343075"/>
              <a:ext cx="1409699" cy="1409699"/>
            </a:xfrm>
            <a:prstGeom prst="roundRect">
              <a:avLst/>
            </a:prstGeom>
            <a:solidFill>
              <a:srgbClr val="48C25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0" name="组合 69"/>
            <p:cNvGrpSpPr>
              <a:grpSpLocks noChangeAspect="1"/>
            </p:cNvGrpSpPr>
            <p:nvPr/>
          </p:nvGrpSpPr>
          <p:grpSpPr>
            <a:xfrm>
              <a:off x="5827534" y="4777924"/>
              <a:ext cx="536931" cy="540000"/>
              <a:chOff x="4005263" y="4962526"/>
              <a:chExt cx="277812" cy="279400"/>
            </a:xfrm>
            <a:solidFill>
              <a:schemeClr val="bg1"/>
            </a:solidFill>
          </p:grpSpPr>
          <p:sp>
            <p:nvSpPr>
              <p:cNvPr id="71" name="Freeform 478"/>
              <p:cNvSpPr>
                <a:spLocks/>
              </p:cNvSpPr>
              <p:nvPr/>
            </p:nvSpPr>
            <p:spPr bwMode="auto">
              <a:xfrm>
                <a:off x="4005263" y="4962526"/>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79"/>
              <p:cNvSpPr>
                <a:spLocks noEditPoints="1"/>
              </p:cNvSpPr>
              <p:nvPr/>
            </p:nvSpPr>
            <p:spPr bwMode="auto">
              <a:xfrm>
                <a:off x="4027488" y="4984751"/>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80"/>
              <p:cNvSpPr>
                <a:spLocks/>
              </p:cNvSpPr>
              <p:nvPr/>
            </p:nvSpPr>
            <p:spPr bwMode="auto">
              <a:xfrm>
                <a:off x="4184650" y="5145088"/>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81"/>
              <p:cNvSpPr>
                <a:spLocks noEditPoints="1"/>
              </p:cNvSpPr>
              <p:nvPr/>
            </p:nvSpPr>
            <p:spPr bwMode="auto">
              <a:xfrm>
                <a:off x="4162425" y="5118101"/>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15426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19093" y="-127934"/>
            <a:ext cx="2430752" cy="2353271"/>
            <a:chOff x="10519093" y="-127934"/>
            <a:chExt cx="2430752" cy="2353271"/>
          </a:xfrm>
        </p:grpSpPr>
        <p:sp>
          <p:nvSpPr>
            <p:cNvPr id="44" name="Freeform 41"/>
            <p:cNvSpPr>
              <a:spLocks/>
            </p:cNvSpPr>
            <p:nvPr/>
          </p:nvSpPr>
          <p:spPr bwMode="auto">
            <a:xfrm>
              <a:off x="10519093" y="1005456"/>
              <a:ext cx="697332" cy="1219881"/>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p:cNvSpPr>
            <p:nvPr/>
          </p:nvSpPr>
          <p:spPr bwMode="auto">
            <a:xfrm>
              <a:off x="11066868" y="589219"/>
              <a:ext cx="809050" cy="123970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p:cNvSpPr>
            <p:nvPr/>
          </p:nvSpPr>
          <p:spPr bwMode="auto">
            <a:xfrm>
              <a:off x="11459681" y="79284"/>
              <a:ext cx="742379" cy="1198258"/>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a:spLocks/>
            </p:cNvSpPr>
            <p:nvPr/>
          </p:nvSpPr>
          <p:spPr bwMode="auto">
            <a:xfrm>
              <a:off x="12171427" y="-127934"/>
              <a:ext cx="385605" cy="207218"/>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a:spLocks/>
            </p:cNvSpPr>
            <p:nvPr/>
          </p:nvSpPr>
          <p:spPr bwMode="auto">
            <a:xfrm>
              <a:off x="11672304" y="-127934"/>
              <a:ext cx="529756" cy="354973"/>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11940785" y="79284"/>
              <a:ext cx="830672" cy="1153211"/>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12202060" y="-127934"/>
              <a:ext cx="747785" cy="785625"/>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p:cNvSpPr>
            <p:nvPr/>
          </p:nvSpPr>
          <p:spPr bwMode="auto">
            <a:xfrm>
              <a:off x="12771457" y="102708"/>
              <a:ext cx="178388" cy="554983"/>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Freeform 30"/>
          <p:cNvSpPr>
            <a:spLocks/>
          </p:cNvSpPr>
          <p:nvPr/>
        </p:nvSpPr>
        <p:spPr bwMode="auto">
          <a:xfrm>
            <a:off x="3477650" y="4755192"/>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63CED2"/>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677511" y="13171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3623604" y="1868562"/>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noEditPoints="1"/>
          </p:cNvSpPr>
          <p:nvPr/>
        </p:nvSpPr>
        <p:spPr bwMode="auto">
          <a:xfrm>
            <a:off x="2683017" y="4230841"/>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4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3" y="7"/>
                  <a:pt x="6" y="13"/>
                  <a:pt x="6" y="20"/>
                </a:cubicBezTo>
                <a:cubicBezTo>
                  <a:pt x="6" y="28"/>
                  <a:pt x="13" y="34"/>
                  <a:pt x="20" y="34"/>
                </a:cubicBezTo>
                <a:cubicBezTo>
                  <a:pt x="28" y="34"/>
                  <a:pt x="34" y="28"/>
                  <a:pt x="34" y="20"/>
                </a:cubicBezTo>
                <a:cubicBezTo>
                  <a:pt x="34" y="13"/>
                  <a:pt x="28"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noEditPoints="1"/>
          </p:cNvSpPr>
          <p:nvPr/>
        </p:nvSpPr>
        <p:spPr bwMode="auto">
          <a:xfrm>
            <a:off x="1032484" y="2549677"/>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11050651" y="1769457"/>
            <a:ext cx="1162220" cy="836078"/>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9731666" y="1418089"/>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p:cNvSpPr>
            <a:spLocks noEditPoints="1"/>
          </p:cNvSpPr>
          <p:nvPr/>
        </p:nvSpPr>
        <p:spPr bwMode="auto">
          <a:xfrm>
            <a:off x="11955200" y="1672156"/>
            <a:ext cx="135142" cy="13694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noEditPoints="1"/>
          </p:cNvSpPr>
          <p:nvPr/>
        </p:nvSpPr>
        <p:spPr bwMode="auto">
          <a:xfrm>
            <a:off x="9980327" y="318935"/>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6" name="组合 75"/>
          <p:cNvGrpSpPr/>
          <p:nvPr/>
        </p:nvGrpSpPr>
        <p:grpSpPr>
          <a:xfrm>
            <a:off x="9969516" y="-131538"/>
            <a:ext cx="2983933" cy="2812753"/>
            <a:chOff x="9969516" y="-131538"/>
            <a:chExt cx="2983933" cy="2812753"/>
          </a:xfrm>
        </p:grpSpPr>
        <p:sp>
          <p:nvSpPr>
            <p:cNvPr id="52" name="Freeform 49"/>
            <p:cNvSpPr>
              <a:spLocks noEditPoints="1"/>
            </p:cNvSpPr>
            <p:nvPr/>
          </p:nvSpPr>
          <p:spPr bwMode="auto">
            <a:xfrm>
              <a:off x="9969516" y="1367636"/>
              <a:ext cx="1093749" cy="1313579"/>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dirty="0"/>
            </a:p>
          </p:txBody>
        </p:sp>
        <p:sp>
          <p:nvSpPr>
            <p:cNvPr id="53" name="Freeform 50"/>
            <p:cNvSpPr>
              <a:spLocks noEditPoints="1"/>
            </p:cNvSpPr>
            <p:nvPr/>
          </p:nvSpPr>
          <p:spPr bwMode="auto">
            <a:xfrm>
              <a:off x="10724509" y="318935"/>
              <a:ext cx="637870" cy="1630712"/>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noEditPoints="1"/>
            </p:cNvSpPr>
            <p:nvPr/>
          </p:nvSpPr>
          <p:spPr bwMode="auto">
            <a:xfrm>
              <a:off x="11050651" y="329746"/>
              <a:ext cx="886530" cy="1618099"/>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11335350" y="-131538"/>
              <a:ext cx="875719" cy="488313"/>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12184041" y="-131538"/>
              <a:ext cx="634266" cy="839681"/>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11920965" y="109915"/>
              <a:ext cx="1028880" cy="1237900"/>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12811099" y="248662"/>
              <a:ext cx="142350" cy="45587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56"/>
            <p:cNvSpPr>
              <a:spLocks noChangeArrowheads="1"/>
            </p:cNvSpPr>
            <p:nvPr/>
          </p:nvSpPr>
          <p:spPr bwMode="auto">
            <a:xfrm>
              <a:off x="11899342" y="1297362"/>
              <a:ext cx="57661"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57"/>
            <p:cNvSpPr>
              <a:spLocks noChangeArrowheads="1"/>
            </p:cNvSpPr>
            <p:nvPr/>
          </p:nvSpPr>
          <p:spPr bwMode="auto">
            <a:xfrm>
              <a:off x="11025424" y="1913609"/>
              <a:ext cx="61264"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Oval 58"/>
            <p:cNvSpPr>
              <a:spLocks noChangeArrowheads="1"/>
            </p:cNvSpPr>
            <p:nvPr/>
          </p:nvSpPr>
          <p:spPr bwMode="auto">
            <a:xfrm>
              <a:off x="10701084" y="1362231"/>
              <a:ext cx="57661" cy="55859"/>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59"/>
            <p:cNvSpPr>
              <a:spLocks noChangeArrowheads="1"/>
            </p:cNvSpPr>
            <p:nvPr/>
          </p:nvSpPr>
          <p:spPr bwMode="auto">
            <a:xfrm>
              <a:off x="11324538" y="331549"/>
              <a:ext cx="57661" cy="61264"/>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60"/>
            <p:cNvSpPr>
              <a:spLocks noChangeArrowheads="1"/>
            </p:cNvSpPr>
            <p:nvPr/>
          </p:nvSpPr>
          <p:spPr bwMode="auto">
            <a:xfrm>
              <a:off x="12164219" y="79284"/>
              <a:ext cx="57661"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61"/>
            <p:cNvSpPr>
              <a:spLocks noChangeArrowheads="1"/>
            </p:cNvSpPr>
            <p:nvPr/>
          </p:nvSpPr>
          <p:spPr bwMode="auto">
            <a:xfrm>
              <a:off x="12787674" y="673908"/>
              <a:ext cx="57661" cy="57661"/>
            </a:xfrm>
            <a:prstGeom prst="ellipse">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9" name="Freeform 16"/>
          <p:cNvSpPr>
            <a:spLocks/>
          </p:cNvSpPr>
          <p:nvPr/>
        </p:nvSpPr>
        <p:spPr bwMode="auto">
          <a:xfrm>
            <a:off x="870314" y="4785824"/>
            <a:ext cx="947795" cy="664899"/>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p:nvPr/>
        </p:nvGrpSpPr>
        <p:grpSpPr>
          <a:xfrm>
            <a:off x="10811" y="5456127"/>
            <a:ext cx="2973122" cy="1398270"/>
            <a:chOff x="10811" y="5456127"/>
            <a:chExt cx="2973122" cy="1398270"/>
          </a:xfrm>
        </p:grpSpPr>
        <p:sp>
          <p:nvSpPr>
            <p:cNvPr id="11" name="Freeform 8"/>
            <p:cNvSpPr>
              <a:spLocks/>
            </p:cNvSpPr>
            <p:nvPr/>
          </p:nvSpPr>
          <p:spPr bwMode="auto">
            <a:xfrm>
              <a:off x="10811" y="5456127"/>
              <a:ext cx="344162" cy="227038"/>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2394714" y="6645376"/>
              <a:ext cx="589219" cy="20901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1717203" y="6596725"/>
              <a:ext cx="800040" cy="257671"/>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1032484" y="6140846"/>
              <a:ext cx="1409079" cy="713549"/>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10811" y="6488612"/>
              <a:ext cx="479303" cy="365785"/>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135142" y="6103007"/>
              <a:ext cx="1300965" cy="751389"/>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10811" y="5609289"/>
              <a:ext cx="344162" cy="879323"/>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135142" y="5609289"/>
              <a:ext cx="1243305" cy="879323"/>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10811" y="6411130"/>
              <a:ext cx="124331" cy="172982"/>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 name="组合 5"/>
          <p:cNvGrpSpPr/>
          <p:nvPr/>
        </p:nvGrpSpPr>
        <p:grpSpPr>
          <a:xfrm>
            <a:off x="7208" y="5355221"/>
            <a:ext cx="3156913" cy="1502779"/>
            <a:chOff x="7208" y="5355221"/>
            <a:chExt cx="3156913" cy="1502779"/>
          </a:xfrm>
        </p:grpSpPr>
        <p:sp>
          <p:nvSpPr>
            <p:cNvPr id="9" name="Freeform 6"/>
            <p:cNvSpPr>
              <a:spLocks/>
            </p:cNvSpPr>
            <p:nvPr/>
          </p:nvSpPr>
          <p:spPr bwMode="auto">
            <a:xfrm>
              <a:off x="10811" y="6411130"/>
              <a:ext cx="0" cy="172982"/>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Line 7"/>
            <p:cNvSpPr>
              <a:spLocks noChangeShapeType="1"/>
            </p:cNvSpPr>
            <p:nvPr/>
          </p:nvSpPr>
          <p:spPr bwMode="auto">
            <a:xfrm>
              <a:off x="10811" y="6411130"/>
              <a:ext cx="0" cy="1729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7208" y="5355221"/>
              <a:ext cx="3156913" cy="1495570"/>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1737023" y="6553480"/>
              <a:ext cx="830672" cy="304520"/>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036088" y="6056158"/>
              <a:ext cx="454077" cy="79103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111717" y="6052554"/>
              <a:ext cx="1374844" cy="805446"/>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7208" y="5528203"/>
              <a:ext cx="374793" cy="956805"/>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7208" y="6475998"/>
              <a:ext cx="115321" cy="100906"/>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25"/>
            <p:cNvSpPr>
              <a:spLocks noChangeArrowheads="1"/>
            </p:cNvSpPr>
            <p:nvPr/>
          </p:nvSpPr>
          <p:spPr bwMode="auto">
            <a:xfrm>
              <a:off x="1452324" y="6021921"/>
              <a:ext cx="68472" cy="68472"/>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 name="Oval 26"/>
            <p:cNvSpPr>
              <a:spLocks noChangeArrowheads="1"/>
            </p:cNvSpPr>
            <p:nvPr/>
          </p:nvSpPr>
          <p:spPr bwMode="auto">
            <a:xfrm>
              <a:off x="2526252" y="6530055"/>
              <a:ext cx="68472" cy="66671"/>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27"/>
            <p:cNvSpPr>
              <a:spLocks noChangeArrowheads="1"/>
            </p:cNvSpPr>
            <p:nvPr/>
          </p:nvSpPr>
          <p:spPr bwMode="auto">
            <a:xfrm>
              <a:off x="345963" y="5501175"/>
              <a:ext cx="66671" cy="66671"/>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28"/>
            <p:cNvSpPr>
              <a:spLocks noChangeArrowheads="1"/>
            </p:cNvSpPr>
            <p:nvPr/>
          </p:nvSpPr>
          <p:spPr bwMode="auto">
            <a:xfrm>
              <a:off x="88293" y="6445366"/>
              <a:ext cx="66671" cy="66671"/>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Freeform 29"/>
          <p:cNvSpPr>
            <a:spLocks/>
          </p:cNvSpPr>
          <p:nvPr/>
        </p:nvSpPr>
        <p:spPr bwMode="auto">
          <a:xfrm>
            <a:off x="2021722" y="5510184"/>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10811" y="4834475"/>
            <a:ext cx="2082986" cy="1464938"/>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矩形 67"/>
          <p:cNvSpPr/>
          <p:nvPr/>
        </p:nvSpPr>
        <p:spPr>
          <a:xfrm>
            <a:off x="3061708" y="3419750"/>
            <a:ext cx="6068584" cy="439929"/>
          </a:xfrm>
          <a:prstGeom prst="rect">
            <a:avLst/>
          </a:prstGeom>
        </p:spPr>
        <p:txBody>
          <a:bodyPr wrap="square">
            <a:spAutoFit/>
          </a:bodyPr>
          <a:lstStyle/>
          <a:p>
            <a:pPr algn="ctr">
              <a:lnSpc>
                <a:spcPct val="15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Click add your text titleClick add your text titleClick add your textClick add your text titleClick add your text titleClick add your textClick add your text titleClick add your text titleClick add your text</a:t>
            </a:r>
          </a:p>
        </p:txBody>
      </p:sp>
      <p:grpSp>
        <p:nvGrpSpPr>
          <p:cNvPr id="69" name="组合 68"/>
          <p:cNvGrpSpPr/>
          <p:nvPr/>
        </p:nvGrpSpPr>
        <p:grpSpPr>
          <a:xfrm>
            <a:off x="4995863" y="4747264"/>
            <a:ext cx="2200275" cy="437199"/>
            <a:chOff x="479534" y="4910190"/>
            <a:chExt cx="2200275" cy="437199"/>
          </a:xfrm>
        </p:grpSpPr>
        <p:sp>
          <p:nvSpPr>
            <p:cNvPr id="70" name="矩形 69"/>
            <p:cNvSpPr/>
            <p:nvPr/>
          </p:nvSpPr>
          <p:spPr>
            <a:xfrm>
              <a:off x="479534" y="4910190"/>
              <a:ext cx="2200275" cy="437199"/>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1" name="矩形 70"/>
            <p:cNvSpPr/>
            <p:nvPr/>
          </p:nvSpPr>
          <p:spPr>
            <a:xfrm>
              <a:off x="947126" y="4944123"/>
              <a:ext cx="1265090" cy="369332"/>
            </a:xfrm>
            <a:prstGeom prst="rect">
              <a:avLst/>
            </a:prstGeom>
          </p:spPr>
          <p:txBody>
            <a:bodyPr wrap="none">
              <a:spAutoFit/>
            </a:bodyPr>
            <a:lstStyle/>
            <a:p>
              <a:pPr algn="dist"/>
              <a:r>
                <a:rPr lang="zh-CN" altLang="en-US" dirty="0">
                  <a:solidFill>
                    <a:schemeClr val="bg1"/>
                  </a:solidFill>
                </a:rPr>
                <a:t>NEW YEAR</a:t>
              </a:r>
              <a:endParaRPr lang="en-US" altLang="zh-CN" dirty="0">
                <a:solidFill>
                  <a:schemeClr val="bg1"/>
                </a:solidFill>
              </a:endParaRPr>
            </a:p>
          </p:txBody>
        </p:sp>
      </p:grpSp>
      <p:sp>
        <p:nvSpPr>
          <p:cNvPr id="72" name="文本框 71"/>
          <p:cNvSpPr txBox="1"/>
          <p:nvPr/>
        </p:nvSpPr>
        <p:spPr>
          <a:xfrm>
            <a:off x="4205899" y="2399318"/>
            <a:ext cx="3780202" cy="769441"/>
          </a:xfrm>
          <a:prstGeom prst="rect">
            <a:avLst/>
          </a:prstGeom>
          <a:noFill/>
        </p:spPr>
        <p:txBody>
          <a:bodyPr wrap="none" rtlCol="0">
            <a:spAutoFit/>
          </a:bodyPr>
          <a:lstStyle/>
          <a:p>
            <a:r>
              <a:rPr lang="en-US" altLang="zh-CN" sz="4400" dirty="0">
                <a:solidFill>
                  <a:srgbClr val="F5D244"/>
                </a:solidFill>
                <a:latin typeface="方正兰亭纤黑_GBK" panose="02000000000000000000" pitchFamily="2" charset="-122"/>
                <a:ea typeface="方正兰亭纤黑_GBK" panose="02000000000000000000" pitchFamily="2" charset="-122"/>
              </a:rPr>
              <a:t>THANK</a:t>
            </a:r>
            <a:r>
              <a:rPr lang="en-US" altLang="zh-CN" sz="4400" dirty="0">
                <a:solidFill>
                  <a:schemeClr val="bg1"/>
                </a:solidFill>
                <a:latin typeface="方正兰亭纤黑_GBK" panose="02000000000000000000" pitchFamily="2" charset="-122"/>
                <a:ea typeface="方正兰亭纤黑_GBK" panose="02000000000000000000" pitchFamily="2" charset="-122"/>
              </a:rPr>
              <a:t> YOU</a:t>
            </a:r>
            <a:endParaRPr lang="zh-CN" altLang="en-US" sz="4400" dirty="0">
              <a:solidFill>
                <a:schemeClr val="bg1"/>
              </a:solidFill>
              <a:latin typeface="方正兰亭纤黑_GBK" panose="02000000000000000000" pitchFamily="2" charset="-122"/>
              <a:ea typeface="方正兰亭纤黑_GBK" panose="02000000000000000000" pitchFamily="2" charset="-122"/>
            </a:endParaRPr>
          </a:p>
        </p:txBody>
      </p:sp>
      <p:sp>
        <p:nvSpPr>
          <p:cNvPr id="40"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2"/>
          <p:cNvSpPr>
            <a:spLocks/>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7"/>
          <p:cNvSpPr>
            <a:spLocks/>
          </p:cNvSpPr>
          <p:nvPr/>
        </p:nvSpPr>
        <p:spPr bwMode="auto">
          <a:xfrm>
            <a:off x="5999592" y="3136687"/>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31"/>
          <p:cNvSpPr>
            <a:spLocks/>
          </p:cNvSpPr>
          <p:nvPr/>
        </p:nvSpPr>
        <p:spPr bwMode="auto">
          <a:xfrm>
            <a:off x="6558179" y="43659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7"/>
          <p:cNvSpPr>
            <a:spLocks/>
          </p:cNvSpPr>
          <p:nvPr/>
        </p:nvSpPr>
        <p:spPr bwMode="auto">
          <a:xfrm>
            <a:off x="6231519" y="639266"/>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1"/>
          <p:cNvSpPr>
            <a:spLocks/>
          </p:cNvSpPr>
          <p:nvPr/>
        </p:nvSpPr>
        <p:spPr bwMode="auto">
          <a:xfrm>
            <a:off x="6790106" y="1868562"/>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7"/>
          <p:cNvSpPr>
            <a:spLocks/>
          </p:cNvSpPr>
          <p:nvPr/>
        </p:nvSpPr>
        <p:spPr bwMode="auto">
          <a:xfrm>
            <a:off x="708142" y="2688714"/>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1"/>
          <p:cNvSpPr>
            <a:spLocks/>
          </p:cNvSpPr>
          <p:nvPr/>
        </p:nvSpPr>
        <p:spPr bwMode="auto">
          <a:xfrm>
            <a:off x="1266729" y="3918010"/>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6"/>
          <p:cNvSpPr>
            <a:spLocks/>
          </p:cNvSpPr>
          <p:nvPr/>
        </p:nvSpPr>
        <p:spPr bwMode="auto">
          <a:xfrm rot="7533422">
            <a:off x="3095875" y="1401065"/>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0"/>
          <p:cNvSpPr>
            <a:spLocks noEditPoints="1"/>
          </p:cNvSpPr>
          <p:nvPr/>
        </p:nvSpPr>
        <p:spPr bwMode="auto">
          <a:xfrm rot="7533422">
            <a:off x="5120780" y="1028387"/>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10811" y="5621901"/>
            <a:ext cx="1293758" cy="931578"/>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3138049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3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2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3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32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32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32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85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9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105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115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125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135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145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155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165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175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185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195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205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215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225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235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245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255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265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275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285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295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3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315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325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14:presetBounceEnd="40000">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14:bounceEnd="40000">
                                          <p:cBhvr additive="base">
                                            <p:cTn id="138" dur="500" fill="hold"/>
                                            <p:tgtEl>
                                              <p:spTgt spid="69"/>
                                            </p:tgtEl>
                                            <p:attrNameLst>
                                              <p:attrName>ppt_x</p:attrName>
                                            </p:attrNameLst>
                                          </p:cBhvr>
                                          <p:tavLst>
                                            <p:tav tm="0">
                                              <p:val>
                                                <p:strVal val="#ppt_x"/>
                                              </p:val>
                                            </p:tav>
                                            <p:tav tm="100000">
                                              <p:val>
                                                <p:strVal val="#ppt_x"/>
                                              </p:val>
                                            </p:tav>
                                          </p:tavLst>
                                        </p:anim>
                                        <p:anim calcmode="lin" valueType="num" p14:bounceEnd="40000">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85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9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105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115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125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135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145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155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165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175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185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195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205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215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225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235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245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255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265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275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285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295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3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315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325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cBhvr additive="base">
                                            <p:cTn id="138" dur="500" fill="hold"/>
                                            <p:tgtEl>
                                              <p:spTgt spid="69"/>
                                            </p:tgtEl>
                                            <p:attrNameLst>
                                              <p:attrName>ppt_x</p:attrName>
                                            </p:attrNameLst>
                                          </p:cBhvr>
                                          <p:tavLst>
                                            <p:tav tm="0">
                                              <p:val>
                                                <p:strVal val="#ppt_x"/>
                                              </p:val>
                                            </p:tav>
                                            <p:tav tm="100000">
                                              <p:val>
                                                <p:strVal val="#ppt_x"/>
                                              </p:val>
                                            </p:tav>
                                          </p:tavLst>
                                        </p:anim>
                                        <p:anim calcmode="lin" valueType="num">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0262" y="1135937"/>
            <a:ext cx="5671476" cy="409682"/>
            <a:chOff x="3260262" y="1087143"/>
            <a:chExt cx="5671476" cy="409682"/>
          </a:xfrm>
        </p:grpSpPr>
        <p:sp>
          <p:nvSpPr>
            <p:cNvPr id="5" name="任意多边形 4"/>
            <p:cNvSpPr/>
            <p:nvPr/>
          </p:nvSpPr>
          <p:spPr>
            <a:xfrm>
              <a:off x="56437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6" y="17561"/>
                    <a:pt x="32379" y="17561"/>
                  </a:cubicBezTo>
                  <a:lnTo>
                    <a:pt x="329008" y="17561"/>
                  </a:lnTo>
                  <a:cubicBezTo>
                    <a:pt x="336691" y="17561"/>
                    <a:pt x="342133" y="16391"/>
                    <a:pt x="345335" y="14050"/>
                  </a:cubicBezTo>
                  <a:cubicBezTo>
                    <a:pt x="348537" y="11709"/>
                    <a:pt x="350960" y="7026"/>
                    <a:pt x="352607" y="0"/>
                  </a:cubicBezTo>
                  <a:lnTo>
                    <a:pt x="361387" y="0"/>
                  </a:lnTo>
                  <a:lnTo>
                    <a:pt x="361387" y="70795"/>
                  </a:lnTo>
                  <a:lnTo>
                    <a:pt x="352607" y="70795"/>
                  </a:lnTo>
                  <a:cubicBezTo>
                    <a:pt x="350960" y="63732"/>
                    <a:pt x="348537" y="59040"/>
                    <a:pt x="345335" y="56717"/>
                  </a:cubicBezTo>
                  <a:cubicBezTo>
                    <a:pt x="342133" y="54395"/>
                    <a:pt x="336691" y="53234"/>
                    <a:pt x="329008" y="53234"/>
                  </a:cubicBezTo>
                  <a:lnTo>
                    <a:pt x="202234" y="53234"/>
                  </a:lnTo>
                  <a:lnTo>
                    <a:pt x="202234" y="359741"/>
                  </a:lnTo>
                  <a:cubicBezTo>
                    <a:pt x="202234" y="367241"/>
                    <a:pt x="203423" y="372592"/>
                    <a:pt x="205801" y="375793"/>
                  </a:cubicBezTo>
                  <a:cubicBezTo>
                    <a:pt x="208180" y="378994"/>
                    <a:pt x="212845" y="381510"/>
                    <a:pt x="219796" y="383339"/>
                  </a:cubicBezTo>
                  <a:lnTo>
                    <a:pt x="219796" y="392120"/>
                  </a:lnTo>
                  <a:lnTo>
                    <a:pt x="141591" y="392120"/>
                  </a:lnTo>
                  <a:lnTo>
                    <a:pt x="141591" y="383339"/>
                  </a:lnTo>
                  <a:cubicBezTo>
                    <a:pt x="148543" y="381510"/>
                    <a:pt x="153207" y="379040"/>
                    <a:pt x="155586" y="375930"/>
                  </a:cubicBezTo>
                  <a:cubicBezTo>
                    <a:pt x="157964" y="372820"/>
                    <a:pt x="159153" y="367424"/>
                    <a:pt x="159153" y="359741"/>
                  </a:cubicBezTo>
                  <a:lnTo>
                    <a:pt x="159153" y="53234"/>
                  </a:lnTo>
                  <a:lnTo>
                    <a:pt x="32379" y="53234"/>
                  </a:lnTo>
                  <a:cubicBezTo>
                    <a:pt x="24696"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374740" y="1087143"/>
              <a:ext cx="333124" cy="409682"/>
            </a:xfrm>
            <a:custGeom>
              <a:avLst/>
              <a:gdLst/>
              <a:ahLst/>
              <a:cxnLst/>
              <a:rect l="l" t="t" r="r" b="b"/>
              <a:pathLst>
                <a:path w="333124" h="409682">
                  <a:moveTo>
                    <a:pt x="320776" y="0"/>
                  </a:moveTo>
                  <a:lnTo>
                    <a:pt x="329557" y="0"/>
                  </a:lnTo>
                  <a:lnTo>
                    <a:pt x="329557" y="70795"/>
                  </a:lnTo>
                  <a:lnTo>
                    <a:pt x="320776" y="70795"/>
                  </a:lnTo>
                  <a:cubicBezTo>
                    <a:pt x="319130" y="63918"/>
                    <a:pt x="316706" y="59272"/>
                    <a:pt x="313504" y="56857"/>
                  </a:cubicBezTo>
                  <a:cubicBezTo>
                    <a:pt x="310303" y="54441"/>
                    <a:pt x="304861" y="53234"/>
                    <a:pt x="297178" y="53234"/>
                  </a:cubicBezTo>
                  <a:lnTo>
                    <a:pt x="60643" y="53234"/>
                  </a:lnTo>
                  <a:lnTo>
                    <a:pt x="60643" y="181654"/>
                  </a:lnTo>
                  <a:lnTo>
                    <a:pt x="215680" y="181654"/>
                  </a:lnTo>
                  <a:cubicBezTo>
                    <a:pt x="223364" y="181654"/>
                    <a:pt x="228806" y="180465"/>
                    <a:pt x="232007" y="178087"/>
                  </a:cubicBezTo>
                  <a:cubicBezTo>
                    <a:pt x="235208" y="175708"/>
                    <a:pt x="237632" y="171044"/>
                    <a:pt x="239279" y="164092"/>
                  </a:cubicBezTo>
                  <a:lnTo>
                    <a:pt x="248060" y="164092"/>
                  </a:lnTo>
                  <a:lnTo>
                    <a:pt x="248060" y="234888"/>
                  </a:lnTo>
                  <a:lnTo>
                    <a:pt x="239279" y="234888"/>
                  </a:lnTo>
                  <a:cubicBezTo>
                    <a:pt x="237632" y="227936"/>
                    <a:pt x="235208" y="223271"/>
                    <a:pt x="232007" y="220893"/>
                  </a:cubicBezTo>
                  <a:cubicBezTo>
                    <a:pt x="228806" y="218515"/>
                    <a:pt x="223364" y="217326"/>
                    <a:pt x="215680" y="217326"/>
                  </a:cubicBezTo>
                  <a:lnTo>
                    <a:pt x="60643" y="217326"/>
                  </a:lnTo>
                  <a:lnTo>
                    <a:pt x="60643" y="356448"/>
                  </a:lnTo>
                  <a:lnTo>
                    <a:pt x="300745" y="356448"/>
                  </a:lnTo>
                  <a:cubicBezTo>
                    <a:pt x="308428" y="356448"/>
                    <a:pt x="313870" y="355259"/>
                    <a:pt x="317072" y="352881"/>
                  </a:cubicBezTo>
                  <a:cubicBezTo>
                    <a:pt x="320273" y="350502"/>
                    <a:pt x="322697" y="345838"/>
                    <a:pt x="324343" y="338886"/>
                  </a:cubicBezTo>
                  <a:lnTo>
                    <a:pt x="333124" y="338886"/>
                  </a:lnTo>
                  <a:lnTo>
                    <a:pt x="333124" y="409682"/>
                  </a:lnTo>
                  <a:lnTo>
                    <a:pt x="324343" y="409682"/>
                  </a:lnTo>
                  <a:cubicBezTo>
                    <a:pt x="322517" y="402730"/>
                    <a:pt x="320004" y="398065"/>
                    <a:pt x="316804" y="395687"/>
                  </a:cubicBezTo>
                  <a:cubicBezTo>
                    <a:pt x="313604" y="393309"/>
                    <a:pt x="308166" y="392120"/>
                    <a:pt x="300492" y="392120"/>
                  </a:cubicBezTo>
                  <a:lnTo>
                    <a:pt x="0" y="392120"/>
                  </a:lnTo>
                  <a:lnTo>
                    <a:pt x="0" y="383339"/>
                  </a:lnTo>
                  <a:cubicBezTo>
                    <a:pt x="7135" y="381510"/>
                    <a:pt x="11845" y="379040"/>
                    <a:pt x="14132" y="375930"/>
                  </a:cubicBezTo>
                  <a:cubicBezTo>
                    <a:pt x="16419" y="372820"/>
                    <a:pt x="17562" y="367424"/>
                    <a:pt x="17562" y="359741"/>
                  </a:cubicBezTo>
                  <a:lnTo>
                    <a:pt x="17562" y="49941"/>
                  </a:lnTo>
                  <a:cubicBezTo>
                    <a:pt x="17562" y="42258"/>
                    <a:pt x="16373" y="36861"/>
                    <a:pt x="13995" y="33751"/>
                  </a:cubicBezTo>
                  <a:cubicBezTo>
                    <a:pt x="11617" y="30641"/>
                    <a:pt x="6952" y="28172"/>
                    <a:pt x="0" y="26342"/>
                  </a:cubicBezTo>
                  <a:lnTo>
                    <a:pt x="0" y="17561"/>
                  </a:lnTo>
                  <a:lnTo>
                    <a:pt x="297178" y="17561"/>
                  </a:lnTo>
                  <a:cubicBezTo>
                    <a:pt x="304861" y="17561"/>
                    <a:pt x="310257" y="16391"/>
                    <a:pt x="313367" y="14050"/>
                  </a:cubicBezTo>
                  <a:cubicBezTo>
                    <a:pt x="316477" y="11709"/>
                    <a:pt x="318947" y="7026"/>
                    <a:pt x="3207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8535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7" y="17561"/>
                    <a:pt x="32379" y="17561"/>
                  </a:cubicBezTo>
                  <a:lnTo>
                    <a:pt x="329007" y="17561"/>
                  </a:lnTo>
                  <a:cubicBezTo>
                    <a:pt x="336691" y="17561"/>
                    <a:pt x="342133" y="16391"/>
                    <a:pt x="345335" y="14050"/>
                  </a:cubicBezTo>
                  <a:cubicBezTo>
                    <a:pt x="348535" y="11709"/>
                    <a:pt x="350960" y="7026"/>
                    <a:pt x="352606" y="0"/>
                  </a:cubicBezTo>
                  <a:lnTo>
                    <a:pt x="361387" y="0"/>
                  </a:lnTo>
                  <a:lnTo>
                    <a:pt x="361387" y="70795"/>
                  </a:lnTo>
                  <a:lnTo>
                    <a:pt x="352606" y="70795"/>
                  </a:lnTo>
                  <a:cubicBezTo>
                    <a:pt x="350960" y="63732"/>
                    <a:pt x="348535" y="59040"/>
                    <a:pt x="345335" y="56717"/>
                  </a:cubicBezTo>
                  <a:cubicBezTo>
                    <a:pt x="342133" y="54395"/>
                    <a:pt x="336691" y="53234"/>
                    <a:pt x="329007" y="53234"/>
                  </a:cubicBezTo>
                  <a:lnTo>
                    <a:pt x="202234" y="53234"/>
                  </a:lnTo>
                  <a:lnTo>
                    <a:pt x="202234" y="359741"/>
                  </a:lnTo>
                  <a:cubicBezTo>
                    <a:pt x="202234" y="367241"/>
                    <a:pt x="203423" y="372592"/>
                    <a:pt x="205801" y="375793"/>
                  </a:cubicBezTo>
                  <a:cubicBezTo>
                    <a:pt x="208179" y="378994"/>
                    <a:pt x="212845" y="381510"/>
                    <a:pt x="219795" y="383339"/>
                  </a:cubicBezTo>
                  <a:lnTo>
                    <a:pt x="219795" y="392120"/>
                  </a:lnTo>
                  <a:lnTo>
                    <a:pt x="141591" y="392120"/>
                  </a:lnTo>
                  <a:lnTo>
                    <a:pt x="141591" y="383339"/>
                  </a:lnTo>
                  <a:cubicBezTo>
                    <a:pt x="148543" y="381510"/>
                    <a:pt x="153208" y="379040"/>
                    <a:pt x="155586" y="375930"/>
                  </a:cubicBezTo>
                  <a:cubicBezTo>
                    <a:pt x="157965" y="372820"/>
                    <a:pt x="159153" y="367424"/>
                    <a:pt x="159153" y="359741"/>
                  </a:cubicBezTo>
                  <a:lnTo>
                    <a:pt x="159153" y="53234"/>
                  </a:lnTo>
                  <a:lnTo>
                    <a:pt x="32379" y="53234"/>
                  </a:lnTo>
                  <a:cubicBezTo>
                    <a:pt x="24697"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3260262" y="1098119"/>
              <a:ext cx="414347" cy="387730"/>
            </a:xfrm>
            <a:custGeom>
              <a:avLst/>
              <a:gdLst/>
              <a:ahLst/>
              <a:cxnLst/>
              <a:rect l="l" t="t" r="r" b="b"/>
              <a:pathLst>
                <a:path w="414347" h="387730">
                  <a:moveTo>
                    <a:pt x="221442" y="0"/>
                  </a:moveTo>
                  <a:cubicBezTo>
                    <a:pt x="275042" y="0"/>
                    <a:pt x="326904" y="14177"/>
                    <a:pt x="377028" y="42532"/>
                  </a:cubicBezTo>
                  <a:cubicBezTo>
                    <a:pt x="380321" y="44361"/>
                    <a:pt x="382608" y="45276"/>
                    <a:pt x="383888" y="45276"/>
                  </a:cubicBezTo>
                  <a:cubicBezTo>
                    <a:pt x="386266" y="45276"/>
                    <a:pt x="390565" y="41800"/>
                    <a:pt x="396785" y="34849"/>
                  </a:cubicBezTo>
                  <a:lnTo>
                    <a:pt x="404194" y="38965"/>
                  </a:lnTo>
                  <a:lnTo>
                    <a:pt x="363582" y="106742"/>
                  </a:lnTo>
                  <a:lnTo>
                    <a:pt x="356174" y="102352"/>
                  </a:lnTo>
                  <a:cubicBezTo>
                    <a:pt x="357820" y="96864"/>
                    <a:pt x="358643" y="92565"/>
                    <a:pt x="358643" y="89455"/>
                  </a:cubicBezTo>
                  <a:cubicBezTo>
                    <a:pt x="358643" y="81955"/>
                    <a:pt x="346935" y="72533"/>
                    <a:pt x="323520" y="61191"/>
                  </a:cubicBezTo>
                  <a:cubicBezTo>
                    <a:pt x="291323" y="45459"/>
                    <a:pt x="256200" y="37593"/>
                    <a:pt x="218149" y="37593"/>
                  </a:cubicBezTo>
                  <a:cubicBezTo>
                    <a:pt x="166928" y="37593"/>
                    <a:pt x="125402" y="51757"/>
                    <a:pt x="93571" y="80087"/>
                  </a:cubicBezTo>
                  <a:cubicBezTo>
                    <a:pt x="61192" y="108965"/>
                    <a:pt x="45002" y="146342"/>
                    <a:pt x="45002" y="192218"/>
                  </a:cubicBezTo>
                  <a:cubicBezTo>
                    <a:pt x="45002" y="237912"/>
                    <a:pt x="61832" y="275838"/>
                    <a:pt x="95492" y="305997"/>
                  </a:cubicBezTo>
                  <a:cubicBezTo>
                    <a:pt x="128054" y="335423"/>
                    <a:pt x="168208" y="350137"/>
                    <a:pt x="215954" y="350137"/>
                  </a:cubicBezTo>
                  <a:cubicBezTo>
                    <a:pt x="262602" y="350137"/>
                    <a:pt x="303763" y="336554"/>
                    <a:pt x="339435" y="309388"/>
                  </a:cubicBezTo>
                  <a:cubicBezTo>
                    <a:pt x="355533" y="297131"/>
                    <a:pt x="363582" y="288442"/>
                    <a:pt x="363582" y="283320"/>
                  </a:cubicBezTo>
                  <a:cubicBezTo>
                    <a:pt x="363582" y="280759"/>
                    <a:pt x="362027" y="276551"/>
                    <a:pt x="358918" y="270697"/>
                  </a:cubicBezTo>
                  <a:lnTo>
                    <a:pt x="365503" y="265484"/>
                  </a:lnTo>
                  <a:lnTo>
                    <a:pt x="414347" y="324754"/>
                  </a:lnTo>
                  <a:lnTo>
                    <a:pt x="407487" y="330255"/>
                  </a:lnTo>
                  <a:cubicBezTo>
                    <a:pt x="402365" y="325673"/>
                    <a:pt x="398157" y="323382"/>
                    <a:pt x="394864" y="323382"/>
                  </a:cubicBezTo>
                  <a:cubicBezTo>
                    <a:pt x="392852" y="323382"/>
                    <a:pt x="389376" y="325306"/>
                    <a:pt x="384437" y="329153"/>
                  </a:cubicBezTo>
                  <a:cubicBezTo>
                    <a:pt x="367607" y="341805"/>
                    <a:pt x="353658" y="351293"/>
                    <a:pt x="342591" y="357618"/>
                  </a:cubicBezTo>
                  <a:cubicBezTo>
                    <a:pt x="331523" y="363944"/>
                    <a:pt x="319404" y="369306"/>
                    <a:pt x="306232" y="373705"/>
                  </a:cubicBezTo>
                  <a:cubicBezTo>
                    <a:pt x="278975" y="383055"/>
                    <a:pt x="248974" y="387730"/>
                    <a:pt x="216229" y="387730"/>
                  </a:cubicBezTo>
                  <a:cubicBezTo>
                    <a:pt x="153116" y="387730"/>
                    <a:pt x="101803" y="370168"/>
                    <a:pt x="62289" y="335045"/>
                  </a:cubicBezTo>
                  <a:cubicBezTo>
                    <a:pt x="20763" y="298275"/>
                    <a:pt x="0" y="251352"/>
                    <a:pt x="0" y="194276"/>
                  </a:cubicBezTo>
                  <a:cubicBezTo>
                    <a:pt x="0" y="149274"/>
                    <a:pt x="12988" y="110309"/>
                    <a:pt x="38965" y="77381"/>
                  </a:cubicBezTo>
                  <a:cubicBezTo>
                    <a:pt x="79576" y="25794"/>
                    <a:pt x="140402" y="0"/>
                    <a:pt x="2214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041311" y="1098119"/>
              <a:ext cx="448098" cy="387730"/>
            </a:xfrm>
            <a:custGeom>
              <a:avLst/>
              <a:gdLst/>
              <a:ahLst/>
              <a:cxnLst/>
              <a:rect l="l" t="t" r="r" b="b"/>
              <a:pathLst>
                <a:path w="448098" h="387730">
                  <a:moveTo>
                    <a:pt x="223363" y="0"/>
                  </a:moveTo>
                  <a:cubicBezTo>
                    <a:pt x="289402" y="0"/>
                    <a:pt x="342636" y="17287"/>
                    <a:pt x="383065" y="51862"/>
                  </a:cubicBezTo>
                  <a:cubicBezTo>
                    <a:pt x="405749" y="71070"/>
                    <a:pt x="422762" y="94577"/>
                    <a:pt x="434104" y="122383"/>
                  </a:cubicBezTo>
                  <a:cubicBezTo>
                    <a:pt x="443433" y="145250"/>
                    <a:pt x="448098" y="169855"/>
                    <a:pt x="448098" y="196197"/>
                  </a:cubicBezTo>
                  <a:cubicBezTo>
                    <a:pt x="448098" y="231869"/>
                    <a:pt x="437945" y="265255"/>
                    <a:pt x="417640" y="296354"/>
                  </a:cubicBezTo>
                  <a:cubicBezTo>
                    <a:pt x="395322" y="330746"/>
                    <a:pt x="364314" y="355533"/>
                    <a:pt x="324617" y="370717"/>
                  </a:cubicBezTo>
                  <a:cubicBezTo>
                    <a:pt x="294982" y="382059"/>
                    <a:pt x="261413" y="387730"/>
                    <a:pt x="223912" y="387730"/>
                  </a:cubicBezTo>
                  <a:cubicBezTo>
                    <a:pt x="158238" y="387730"/>
                    <a:pt x="105279" y="370442"/>
                    <a:pt x="65033" y="335868"/>
                  </a:cubicBezTo>
                  <a:cubicBezTo>
                    <a:pt x="42532" y="316477"/>
                    <a:pt x="25519" y="292970"/>
                    <a:pt x="13994" y="265346"/>
                  </a:cubicBezTo>
                  <a:cubicBezTo>
                    <a:pt x="4665" y="242663"/>
                    <a:pt x="0" y="218790"/>
                    <a:pt x="0" y="193728"/>
                  </a:cubicBezTo>
                  <a:cubicBezTo>
                    <a:pt x="0" y="156592"/>
                    <a:pt x="10061" y="122383"/>
                    <a:pt x="30184" y="91101"/>
                  </a:cubicBezTo>
                  <a:cubicBezTo>
                    <a:pt x="52136" y="57258"/>
                    <a:pt x="83235" y="32562"/>
                    <a:pt x="123481" y="17013"/>
                  </a:cubicBezTo>
                  <a:cubicBezTo>
                    <a:pt x="151653" y="6220"/>
                    <a:pt x="184947" y="549"/>
                    <a:pt x="223363" y="0"/>
                  </a:cubicBezTo>
                  <a:close/>
                  <a:moveTo>
                    <a:pt x="223363" y="37593"/>
                  </a:moveTo>
                  <a:cubicBezTo>
                    <a:pt x="167202" y="37593"/>
                    <a:pt x="122749" y="53325"/>
                    <a:pt x="90004" y="84790"/>
                  </a:cubicBezTo>
                  <a:cubicBezTo>
                    <a:pt x="60002" y="113694"/>
                    <a:pt x="45002" y="150006"/>
                    <a:pt x="45002" y="193728"/>
                  </a:cubicBezTo>
                  <a:cubicBezTo>
                    <a:pt x="45002" y="237632"/>
                    <a:pt x="60002" y="274036"/>
                    <a:pt x="90004" y="302940"/>
                  </a:cubicBezTo>
                  <a:cubicBezTo>
                    <a:pt x="122566" y="334404"/>
                    <a:pt x="167202" y="350137"/>
                    <a:pt x="223912" y="350137"/>
                  </a:cubicBezTo>
                  <a:cubicBezTo>
                    <a:pt x="280805" y="350137"/>
                    <a:pt x="325623" y="334404"/>
                    <a:pt x="358369" y="302940"/>
                  </a:cubicBezTo>
                  <a:cubicBezTo>
                    <a:pt x="388187" y="274036"/>
                    <a:pt x="403096" y="238364"/>
                    <a:pt x="403096" y="195923"/>
                  </a:cubicBezTo>
                  <a:cubicBezTo>
                    <a:pt x="403096" y="150006"/>
                    <a:pt x="388187" y="112962"/>
                    <a:pt x="358369" y="84790"/>
                  </a:cubicBezTo>
                  <a:cubicBezTo>
                    <a:pt x="340441" y="67960"/>
                    <a:pt x="321233" y="56161"/>
                    <a:pt x="300744" y="49392"/>
                  </a:cubicBezTo>
                  <a:cubicBezTo>
                    <a:pt x="278060" y="41709"/>
                    <a:pt x="252267" y="37776"/>
                    <a:pt x="223363" y="37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556356" y="1098119"/>
              <a:ext cx="375382" cy="387730"/>
            </a:xfrm>
            <a:custGeom>
              <a:avLst/>
              <a:gdLst/>
              <a:ahLst/>
              <a:cxnLst/>
              <a:rect l="l" t="t" r="r" b="b"/>
              <a:pathLst>
                <a:path w="375382" h="387730">
                  <a:moveTo>
                    <a:pt x="195100" y="0"/>
                  </a:moveTo>
                  <a:cubicBezTo>
                    <a:pt x="220162" y="0"/>
                    <a:pt x="243440" y="2487"/>
                    <a:pt x="264934" y="7462"/>
                  </a:cubicBezTo>
                  <a:cubicBezTo>
                    <a:pt x="286430" y="12437"/>
                    <a:pt x="310714" y="21006"/>
                    <a:pt x="337788" y="33168"/>
                  </a:cubicBezTo>
                  <a:cubicBezTo>
                    <a:pt x="343825" y="35749"/>
                    <a:pt x="347576" y="37040"/>
                    <a:pt x="349039" y="37040"/>
                  </a:cubicBezTo>
                  <a:cubicBezTo>
                    <a:pt x="352332" y="37040"/>
                    <a:pt x="356814" y="33354"/>
                    <a:pt x="362484" y="25982"/>
                  </a:cubicBezTo>
                  <a:lnTo>
                    <a:pt x="370168" y="29854"/>
                  </a:lnTo>
                  <a:lnTo>
                    <a:pt x="330928" y="100705"/>
                  </a:lnTo>
                  <a:lnTo>
                    <a:pt x="323245" y="96589"/>
                  </a:lnTo>
                  <a:cubicBezTo>
                    <a:pt x="326355" y="88357"/>
                    <a:pt x="327910" y="83235"/>
                    <a:pt x="327910" y="81223"/>
                  </a:cubicBezTo>
                  <a:cubicBezTo>
                    <a:pt x="327910" y="75735"/>
                    <a:pt x="321141" y="69789"/>
                    <a:pt x="307604" y="63387"/>
                  </a:cubicBezTo>
                  <a:cubicBezTo>
                    <a:pt x="270834" y="46191"/>
                    <a:pt x="231870" y="37593"/>
                    <a:pt x="190709" y="37593"/>
                  </a:cubicBezTo>
                  <a:cubicBezTo>
                    <a:pt x="156866" y="37593"/>
                    <a:pt x="127414" y="43891"/>
                    <a:pt x="102352" y="56488"/>
                  </a:cubicBezTo>
                  <a:cubicBezTo>
                    <a:pt x="90278" y="62694"/>
                    <a:pt x="80720" y="70725"/>
                    <a:pt x="73676" y="80584"/>
                  </a:cubicBezTo>
                  <a:cubicBezTo>
                    <a:pt x="66634" y="90442"/>
                    <a:pt x="63112" y="100848"/>
                    <a:pt x="63112" y="111801"/>
                  </a:cubicBezTo>
                  <a:cubicBezTo>
                    <a:pt x="63112" y="120928"/>
                    <a:pt x="65856" y="129553"/>
                    <a:pt x="71344" y="137677"/>
                  </a:cubicBezTo>
                  <a:cubicBezTo>
                    <a:pt x="76832" y="145800"/>
                    <a:pt x="84058" y="151871"/>
                    <a:pt x="93022" y="155890"/>
                  </a:cubicBezTo>
                  <a:cubicBezTo>
                    <a:pt x="102900" y="160452"/>
                    <a:pt x="114562" y="163601"/>
                    <a:pt x="128008" y="165336"/>
                  </a:cubicBezTo>
                  <a:cubicBezTo>
                    <a:pt x="141454" y="167071"/>
                    <a:pt x="163360" y="168394"/>
                    <a:pt x="193728" y="169306"/>
                  </a:cubicBezTo>
                  <a:cubicBezTo>
                    <a:pt x="235802" y="170586"/>
                    <a:pt x="265895" y="172553"/>
                    <a:pt x="284006" y="175205"/>
                  </a:cubicBezTo>
                  <a:cubicBezTo>
                    <a:pt x="302116" y="177858"/>
                    <a:pt x="317025" y="182477"/>
                    <a:pt x="328733" y="189063"/>
                  </a:cubicBezTo>
                  <a:cubicBezTo>
                    <a:pt x="359832" y="206442"/>
                    <a:pt x="375382" y="232876"/>
                    <a:pt x="375382" y="268365"/>
                  </a:cubicBezTo>
                  <a:cubicBezTo>
                    <a:pt x="375382" y="302208"/>
                    <a:pt x="361296" y="329922"/>
                    <a:pt x="333124" y="351509"/>
                  </a:cubicBezTo>
                  <a:cubicBezTo>
                    <a:pt x="301842" y="375656"/>
                    <a:pt x="258760" y="387730"/>
                    <a:pt x="203880" y="387730"/>
                  </a:cubicBezTo>
                  <a:cubicBezTo>
                    <a:pt x="172233" y="387730"/>
                    <a:pt x="144610" y="384528"/>
                    <a:pt x="121011" y="378126"/>
                  </a:cubicBezTo>
                  <a:cubicBezTo>
                    <a:pt x="97412" y="371723"/>
                    <a:pt x="69240" y="359924"/>
                    <a:pt x="36495" y="342728"/>
                  </a:cubicBezTo>
                  <a:cubicBezTo>
                    <a:pt x="27348" y="338520"/>
                    <a:pt x="21952" y="336417"/>
                    <a:pt x="20306" y="336417"/>
                  </a:cubicBezTo>
                  <a:cubicBezTo>
                    <a:pt x="17562" y="336417"/>
                    <a:pt x="13262" y="339709"/>
                    <a:pt x="7408" y="346295"/>
                  </a:cubicBezTo>
                  <a:lnTo>
                    <a:pt x="0" y="341630"/>
                  </a:lnTo>
                  <a:lnTo>
                    <a:pt x="41160" y="272755"/>
                  </a:lnTo>
                  <a:lnTo>
                    <a:pt x="48843" y="277146"/>
                  </a:lnTo>
                  <a:cubicBezTo>
                    <a:pt x="45368" y="284463"/>
                    <a:pt x="43630" y="289402"/>
                    <a:pt x="43630" y="291963"/>
                  </a:cubicBezTo>
                  <a:cubicBezTo>
                    <a:pt x="43630" y="297817"/>
                    <a:pt x="55338" y="306873"/>
                    <a:pt x="78753" y="319129"/>
                  </a:cubicBezTo>
                  <a:cubicBezTo>
                    <a:pt x="99790" y="330105"/>
                    <a:pt x="120050" y="338017"/>
                    <a:pt x="139533" y="342865"/>
                  </a:cubicBezTo>
                  <a:cubicBezTo>
                    <a:pt x="159016" y="347713"/>
                    <a:pt x="180190" y="350137"/>
                    <a:pt x="203057" y="350137"/>
                  </a:cubicBezTo>
                  <a:cubicBezTo>
                    <a:pt x="249340" y="350137"/>
                    <a:pt x="284463" y="339984"/>
                    <a:pt x="308428" y="319678"/>
                  </a:cubicBezTo>
                  <a:cubicBezTo>
                    <a:pt x="324342" y="306141"/>
                    <a:pt x="332300" y="290043"/>
                    <a:pt x="332300" y="271383"/>
                  </a:cubicBezTo>
                  <a:cubicBezTo>
                    <a:pt x="332300" y="246870"/>
                    <a:pt x="318672" y="229949"/>
                    <a:pt x="291414" y="220619"/>
                  </a:cubicBezTo>
                  <a:cubicBezTo>
                    <a:pt x="282634" y="217509"/>
                    <a:pt x="273532" y="215543"/>
                    <a:pt x="264112" y="214719"/>
                  </a:cubicBezTo>
                  <a:cubicBezTo>
                    <a:pt x="254690" y="213896"/>
                    <a:pt x="227936" y="212661"/>
                    <a:pt x="183849" y="211015"/>
                  </a:cubicBezTo>
                  <a:cubicBezTo>
                    <a:pt x="152384" y="209734"/>
                    <a:pt x="127734" y="207356"/>
                    <a:pt x="109898" y="203880"/>
                  </a:cubicBezTo>
                  <a:cubicBezTo>
                    <a:pt x="92062" y="200405"/>
                    <a:pt x="76192" y="194734"/>
                    <a:pt x="62289" y="186868"/>
                  </a:cubicBezTo>
                  <a:cubicBezTo>
                    <a:pt x="49301" y="179550"/>
                    <a:pt x="39010" y="169306"/>
                    <a:pt x="31418" y="156135"/>
                  </a:cubicBezTo>
                  <a:cubicBezTo>
                    <a:pt x="23827" y="142963"/>
                    <a:pt x="20031" y="128603"/>
                    <a:pt x="20031" y="113053"/>
                  </a:cubicBezTo>
                  <a:cubicBezTo>
                    <a:pt x="20031" y="86528"/>
                    <a:pt x="29910" y="63753"/>
                    <a:pt x="49666" y="44727"/>
                  </a:cubicBezTo>
                  <a:cubicBezTo>
                    <a:pt x="64301" y="30824"/>
                    <a:pt x="84516" y="19894"/>
                    <a:pt x="110310" y="11936"/>
                  </a:cubicBezTo>
                  <a:cubicBezTo>
                    <a:pt x="136103" y="3979"/>
                    <a:pt x="164366" y="0"/>
                    <a:pt x="19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879317" y="1104705"/>
              <a:ext cx="390199" cy="374559"/>
            </a:xfrm>
            <a:custGeom>
              <a:avLst/>
              <a:gdLst/>
              <a:ahLst/>
              <a:cxnLst/>
              <a:rect l="l" t="t" r="r" b="b"/>
              <a:pathLst>
                <a:path w="390199" h="374559">
                  <a:moveTo>
                    <a:pt x="0" y="0"/>
                  </a:moveTo>
                  <a:lnTo>
                    <a:pt x="107617" y="0"/>
                  </a:lnTo>
                  <a:lnTo>
                    <a:pt x="107617" y="8781"/>
                  </a:lnTo>
                  <a:cubicBezTo>
                    <a:pt x="99016" y="11708"/>
                    <a:pt x="94716" y="15824"/>
                    <a:pt x="94716" y="21129"/>
                  </a:cubicBezTo>
                  <a:cubicBezTo>
                    <a:pt x="94716" y="24788"/>
                    <a:pt x="99016" y="31648"/>
                    <a:pt x="107617" y="41710"/>
                  </a:cubicBezTo>
                  <a:lnTo>
                    <a:pt x="333398" y="305684"/>
                  </a:lnTo>
                  <a:lnTo>
                    <a:pt x="333398" y="32380"/>
                  </a:lnTo>
                  <a:cubicBezTo>
                    <a:pt x="333398" y="24697"/>
                    <a:pt x="332209" y="19254"/>
                    <a:pt x="329831" y="16053"/>
                  </a:cubicBezTo>
                  <a:cubicBezTo>
                    <a:pt x="327453" y="12852"/>
                    <a:pt x="322788" y="10428"/>
                    <a:pt x="315836" y="8781"/>
                  </a:cubicBezTo>
                  <a:lnTo>
                    <a:pt x="315836" y="0"/>
                  </a:lnTo>
                  <a:lnTo>
                    <a:pt x="390199" y="0"/>
                  </a:lnTo>
                  <a:lnTo>
                    <a:pt x="390199" y="8781"/>
                  </a:lnTo>
                  <a:cubicBezTo>
                    <a:pt x="383247" y="10428"/>
                    <a:pt x="378583" y="12852"/>
                    <a:pt x="376204" y="16053"/>
                  </a:cubicBezTo>
                  <a:cubicBezTo>
                    <a:pt x="373826" y="19254"/>
                    <a:pt x="372637" y="24697"/>
                    <a:pt x="372637" y="32380"/>
                  </a:cubicBezTo>
                  <a:lnTo>
                    <a:pt x="372637" y="342180"/>
                  </a:lnTo>
                  <a:cubicBezTo>
                    <a:pt x="372637" y="349863"/>
                    <a:pt x="373826" y="355259"/>
                    <a:pt x="376204" y="358369"/>
                  </a:cubicBezTo>
                  <a:cubicBezTo>
                    <a:pt x="378583" y="361479"/>
                    <a:pt x="383247" y="363949"/>
                    <a:pt x="390199" y="365778"/>
                  </a:cubicBezTo>
                  <a:lnTo>
                    <a:pt x="390199" y="374559"/>
                  </a:lnTo>
                  <a:lnTo>
                    <a:pt x="303733" y="374559"/>
                  </a:lnTo>
                  <a:lnTo>
                    <a:pt x="303733" y="365778"/>
                  </a:lnTo>
                  <a:cubicBezTo>
                    <a:pt x="312150" y="363583"/>
                    <a:pt x="316359" y="359833"/>
                    <a:pt x="316359" y="354528"/>
                  </a:cubicBezTo>
                  <a:cubicBezTo>
                    <a:pt x="316359" y="350503"/>
                    <a:pt x="312516" y="343918"/>
                    <a:pt x="304830" y="334771"/>
                  </a:cubicBezTo>
                  <a:lnTo>
                    <a:pt x="56801" y="47472"/>
                  </a:lnTo>
                  <a:lnTo>
                    <a:pt x="56801" y="342180"/>
                  </a:lnTo>
                  <a:cubicBezTo>
                    <a:pt x="56801" y="349680"/>
                    <a:pt x="57990" y="355031"/>
                    <a:pt x="60368" y="358232"/>
                  </a:cubicBezTo>
                  <a:cubicBezTo>
                    <a:pt x="62746" y="361433"/>
                    <a:pt x="67411" y="363949"/>
                    <a:pt x="74362" y="365778"/>
                  </a:cubicBezTo>
                  <a:lnTo>
                    <a:pt x="74362" y="374559"/>
                  </a:lnTo>
                  <a:lnTo>
                    <a:pt x="0" y="374559"/>
                  </a:lnTo>
                  <a:lnTo>
                    <a:pt x="0" y="365778"/>
                  </a:lnTo>
                  <a:cubicBezTo>
                    <a:pt x="7134" y="363949"/>
                    <a:pt x="11845" y="361479"/>
                    <a:pt x="14131" y="358369"/>
                  </a:cubicBezTo>
                  <a:cubicBezTo>
                    <a:pt x="16418" y="355259"/>
                    <a:pt x="17561" y="349863"/>
                    <a:pt x="17561" y="342180"/>
                  </a:cubicBezTo>
                  <a:lnTo>
                    <a:pt x="17561" y="32380"/>
                  </a:lnTo>
                  <a:cubicBezTo>
                    <a:pt x="17561" y="24697"/>
                    <a:pt x="16372" y="19254"/>
                    <a:pt x="13994" y="16053"/>
                  </a:cubicBezTo>
                  <a:cubicBezTo>
                    <a:pt x="11616" y="12852"/>
                    <a:pt x="6951"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089115" y="1104705"/>
              <a:ext cx="390200" cy="374559"/>
            </a:xfrm>
            <a:custGeom>
              <a:avLst/>
              <a:gdLst/>
              <a:ahLst/>
              <a:cxnLst/>
              <a:rect l="l" t="t" r="r" b="b"/>
              <a:pathLst>
                <a:path w="390200" h="374559">
                  <a:moveTo>
                    <a:pt x="0" y="0"/>
                  </a:moveTo>
                  <a:lnTo>
                    <a:pt x="107617" y="0"/>
                  </a:lnTo>
                  <a:lnTo>
                    <a:pt x="107617" y="8781"/>
                  </a:lnTo>
                  <a:cubicBezTo>
                    <a:pt x="99017" y="11708"/>
                    <a:pt x="94716" y="15824"/>
                    <a:pt x="94716" y="21129"/>
                  </a:cubicBezTo>
                  <a:cubicBezTo>
                    <a:pt x="94716" y="24788"/>
                    <a:pt x="99017" y="31648"/>
                    <a:pt x="107617" y="41710"/>
                  </a:cubicBezTo>
                  <a:lnTo>
                    <a:pt x="333399" y="305684"/>
                  </a:lnTo>
                  <a:lnTo>
                    <a:pt x="333399" y="32380"/>
                  </a:lnTo>
                  <a:cubicBezTo>
                    <a:pt x="333399" y="24697"/>
                    <a:pt x="332209" y="19254"/>
                    <a:pt x="329831" y="16053"/>
                  </a:cubicBezTo>
                  <a:cubicBezTo>
                    <a:pt x="327453" y="12852"/>
                    <a:pt x="322789" y="10428"/>
                    <a:pt x="315837" y="8781"/>
                  </a:cubicBezTo>
                  <a:lnTo>
                    <a:pt x="315837" y="0"/>
                  </a:lnTo>
                  <a:lnTo>
                    <a:pt x="390200" y="0"/>
                  </a:lnTo>
                  <a:lnTo>
                    <a:pt x="390200" y="8781"/>
                  </a:lnTo>
                  <a:cubicBezTo>
                    <a:pt x="383248" y="10428"/>
                    <a:pt x="378583" y="12852"/>
                    <a:pt x="376205" y="16053"/>
                  </a:cubicBezTo>
                  <a:cubicBezTo>
                    <a:pt x="373827" y="19254"/>
                    <a:pt x="372638" y="24697"/>
                    <a:pt x="372638" y="32380"/>
                  </a:cubicBezTo>
                  <a:lnTo>
                    <a:pt x="372638" y="342180"/>
                  </a:lnTo>
                  <a:cubicBezTo>
                    <a:pt x="372638" y="349863"/>
                    <a:pt x="373827" y="355259"/>
                    <a:pt x="376205" y="358369"/>
                  </a:cubicBezTo>
                  <a:cubicBezTo>
                    <a:pt x="378583" y="361479"/>
                    <a:pt x="383248" y="363949"/>
                    <a:pt x="390200" y="365778"/>
                  </a:cubicBezTo>
                  <a:lnTo>
                    <a:pt x="390200" y="374559"/>
                  </a:lnTo>
                  <a:lnTo>
                    <a:pt x="303733" y="374559"/>
                  </a:lnTo>
                  <a:lnTo>
                    <a:pt x="303733" y="365778"/>
                  </a:lnTo>
                  <a:cubicBezTo>
                    <a:pt x="312151" y="363583"/>
                    <a:pt x="316360" y="359833"/>
                    <a:pt x="316360" y="354528"/>
                  </a:cubicBezTo>
                  <a:cubicBezTo>
                    <a:pt x="316360" y="350503"/>
                    <a:pt x="312517" y="343918"/>
                    <a:pt x="304831" y="334771"/>
                  </a:cubicBezTo>
                  <a:lnTo>
                    <a:pt x="56801" y="47472"/>
                  </a:lnTo>
                  <a:lnTo>
                    <a:pt x="56801" y="342180"/>
                  </a:lnTo>
                  <a:cubicBezTo>
                    <a:pt x="56801" y="349680"/>
                    <a:pt x="57991" y="355031"/>
                    <a:pt x="60369" y="358232"/>
                  </a:cubicBezTo>
                  <a:cubicBezTo>
                    <a:pt x="62747" y="361433"/>
                    <a:pt x="67412" y="363949"/>
                    <a:pt x="74363" y="365778"/>
                  </a:cubicBezTo>
                  <a:lnTo>
                    <a:pt x="74363" y="374559"/>
                  </a:lnTo>
                  <a:lnTo>
                    <a:pt x="0" y="374559"/>
                  </a:lnTo>
                  <a:lnTo>
                    <a:pt x="0" y="365778"/>
                  </a:lnTo>
                  <a:cubicBezTo>
                    <a:pt x="7135" y="363949"/>
                    <a:pt x="11845" y="361479"/>
                    <a:pt x="14132" y="358369"/>
                  </a:cubicBezTo>
                  <a:cubicBezTo>
                    <a:pt x="16419" y="355259"/>
                    <a:pt x="17562" y="349863"/>
                    <a:pt x="17562" y="342180"/>
                  </a:cubicBezTo>
                  <a:lnTo>
                    <a:pt x="17562" y="32380"/>
                  </a:lnTo>
                  <a:cubicBezTo>
                    <a:pt x="17562" y="24697"/>
                    <a:pt x="16373" y="19254"/>
                    <a:pt x="13995" y="16053"/>
                  </a:cubicBezTo>
                  <a:cubicBezTo>
                    <a:pt x="11617" y="12852"/>
                    <a:pt x="6952"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8869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965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490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19201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063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30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92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18932" y="1"/>
            <a:ext cx="3052331" cy="2716008"/>
            <a:chOff x="-118932" y="1"/>
            <a:chExt cx="3052331" cy="2716008"/>
          </a:xfrm>
        </p:grpSpPr>
        <p:sp>
          <p:nvSpPr>
            <p:cNvPr id="75" name="Freeform 35"/>
            <p:cNvSpPr>
              <a:spLocks/>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6"/>
            <p:cNvSpPr>
              <a:spLocks/>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7"/>
            <p:cNvSpPr>
              <a:spLocks/>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8"/>
            <p:cNvSpPr>
              <a:spLocks/>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1"/>
            <p:cNvSpPr>
              <a:spLocks/>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2"/>
            <p:cNvSpPr>
              <a:spLocks/>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3"/>
            <p:cNvSpPr>
              <a:spLocks/>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4"/>
            <p:cNvSpPr>
              <a:spLocks/>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5"/>
            <p:cNvSpPr>
              <a:spLocks/>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6"/>
            <p:cNvSpPr>
              <a:spLocks/>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7"/>
            <p:cNvSpPr>
              <a:spLocks/>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8"/>
            <p:cNvSpPr>
              <a:spLocks/>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2"/>
              <p:cNvSpPr>
                <a:spLocks/>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3"/>
              <p:cNvSpPr>
                <a:spLocks/>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4"/>
              <p:cNvSpPr>
                <a:spLocks/>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5"/>
              <p:cNvSpPr>
                <a:spLocks/>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a:spLocks/>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
            <p:cNvSpPr>
              <a:spLocks/>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
            <p:cNvSpPr>
              <a:spLocks/>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1"/>
            <p:cNvSpPr>
              <a:spLocks/>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2"/>
            <p:cNvSpPr>
              <a:spLocks/>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3"/>
            <p:cNvSpPr>
              <a:spLocks/>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4"/>
            <p:cNvSpPr>
              <a:spLocks/>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5"/>
            <p:cNvSpPr>
              <a:spLocks/>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6"/>
            <p:cNvSpPr>
              <a:spLocks/>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7"/>
            <p:cNvSpPr>
              <a:spLocks/>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a:spLocks/>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2"/>
              <p:cNvSpPr>
                <a:spLocks/>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23"/>
              <p:cNvSpPr>
                <a:spLocks/>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4"/>
              <p:cNvSpPr>
                <a:spLocks/>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26" name="Freeform 29"/>
            <p:cNvSpPr>
              <a:spLocks/>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2"/>
            <p:cNvSpPr>
              <a:spLocks/>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8" name="组合 127"/>
          <p:cNvGrpSpPr/>
          <p:nvPr/>
        </p:nvGrpSpPr>
        <p:grpSpPr>
          <a:xfrm>
            <a:off x="4329217" y="3619500"/>
            <a:ext cx="3533567" cy="819150"/>
            <a:chOff x="2113645" y="2580574"/>
            <a:chExt cx="3533567" cy="819150"/>
          </a:xfrm>
        </p:grpSpPr>
        <p:sp>
          <p:nvSpPr>
            <p:cNvPr id="129" name="矩形 128"/>
            <p:cNvSpPr/>
            <p:nvPr/>
          </p:nvSpPr>
          <p:spPr>
            <a:xfrm>
              <a:off x="2623413" y="27212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2113645" y="2580574"/>
              <a:ext cx="3364135" cy="819150"/>
              <a:chOff x="4489409" y="2139320"/>
              <a:chExt cx="3364135" cy="819150"/>
            </a:xfrm>
          </p:grpSpPr>
          <p:cxnSp>
            <p:nvCxnSpPr>
              <p:cNvPr id="175" name="直接连接符 174"/>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2189259" y="2773269"/>
              <a:ext cx="421704" cy="421704"/>
              <a:chOff x="2405797" y="2729907"/>
              <a:chExt cx="421704" cy="421704"/>
            </a:xfrm>
          </p:grpSpPr>
          <p:sp>
            <p:nvSpPr>
              <p:cNvPr id="133" name="椭圆 132"/>
              <p:cNvSpPr/>
              <p:nvPr/>
            </p:nvSpPr>
            <p:spPr>
              <a:xfrm>
                <a:off x="2405797" y="2729907"/>
                <a:ext cx="421704" cy="421704"/>
              </a:xfrm>
              <a:prstGeom prst="ellipse">
                <a:avLst/>
              </a:prstGeom>
              <a:solidFill>
                <a:srgbClr val="F5D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4" name="文本框 173"/>
              <p:cNvSpPr txBox="1"/>
              <p:nvPr/>
            </p:nvSpPr>
            <p:spPr>
              <a:xfrm>
                <a:off x="2527030" y="2853796"/>
                <a:ext cx="179238" cy="173926"/>
              </a:xfrm>
              <a:custGeom>
                <a:avLst/>
                <a:gdLst/>
                <a:ahLst/>
                <a:cxnLst/>
                <a:rect l="l" t="t" r="r" b="b"/>
                <a:pathLst>
                  <a:path w="1933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66799" y="3461"/>
                    </a:moveTo>
                    <a:lnTo>
                      <a:pt x="193365" y="3461"/>
                    </a:lnTo>
                    <a:lnTo>
                      <a:pt x="193365" y="184175"/>
                    </a:lnTo>
                    <a:lnTo>
                      <a:pt x="148270" y="184175"/>
                    </a:lnTo>
                    <a:lnTo>
                      <a:pt x="148270" y="87288"/>
                    </a:lnTo>
                    <a:cubicBezTo>
                      <a:pt x="148270" y="73298"/>
                      <a:pt x="147935" y="64889"/>
                      <a:pt x="147265" y="62062"/>
                    </a:cubicBezTo>
                    <a:cubicBezTo>
                      <a:pt x="146596" y="59234"/>
                      <a:pt x="144754" y="57094"/>
                      <a:pt x="141740" y="55643"/>
                    </a:cubicBezTo>
                    <a:cubicBezTo>
                      <a:pt x="138726" y="54192"/>
                      <a:pt x="132011" y="53467"/>
                      <a:pt x="121593" y="53467"/>
                    </a:cubicBezTo>
                    <a:lnTo>
                      <a:pt x="117128" y="53467"/>
                    </a:lnTo>
                    <a:lnTo>
                      <a:pt x="117128" y="32398"/>
                    </a:lnTo>
                    <a:cubicBezTo>
                      <a:pt x="138931" y="27706"/>
                      <a:pt x="155488" y="18060"/>
                      <a:pt x="166799" y="3461"/>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grpSp>
        <p:nvGrpSpPr>
          <p:cNvPr id="177" name="组合 176"/>
          <p:cNvGrpSpPr/>
          <p:nvPr/>
        </p:nvGrpSpPr>
        <p:grpSpPr>
          <a:xfrm rot="5618133">
            <a:off x="1065677" y="3504478"/>
            <a:ext cx="2264032" cy="3706491"/>
            <a:chOff x="8955997" y="2942489"/>
            <a:chExt cx="2264032" cy="3706491"/>
          </a:xfrm>
        </p:grpSpPr>
        <p:sp>
          <p:nvSpPr>
            <p:cNvPr id="178"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8"/>
            <p:cNvSpPr>
              <a:spLocks/>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2"/>
            <p:cNvSpPr>
              <a:spLocks/>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457535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60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par>
                                    <p:cTn id="20" presetID="10" presetClass="entr" presetSubtype="0" fill="hold" nodeType="withEffect">
                                      <p:stCondLst>
                                        <p:cond delay="80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par>
                                    <p:cTn id="23" presetID="10" presetClass="entr" presetSubtype="0" fill="hold" nodeType="withEffect">
                                      <p:stCondLst>
                                        <p:cond delay="110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60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par>
                                    <p:cTn id="20" presetID="10" presetClass="entr" presetSubtype="0" fill="hold" nodeType="withEffect">
                                      <p:stCondLst>
                                        <p:cond delay="80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par>
                                    <p:cTn id="23" presetID="10" presetClass="entr" presetSubtype="0" fill="hold" nodeType="withEffect">
                                      <p:stCondLst>
                                        <p:cond delay="110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818857" y="3354665"/>
            <a:ext cx="2370017" cy="843718"/>
            <a:chOff x="1221767" y="2192338"/>
            <a:chExt cx="2370017" cy="843718"/>
          </a:xfrm>
        </p:grpSpPr>
        <p:sp>
          <p:nvSpPr>
            <p:cNvPr id="14" name="矩形 13"/>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15" name="矩形 14"/>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6" name="组合 15"/>
          <p:cNvGrpSpPr/>
          <p:nvPr/>
        </p:nvGrpSpPr>
        <p:grpSpPr>
          <a:xfrm>
            <a:off x="7342726" y="2046301"/>
            <a:ext cx="2370017" cy="843718"/>
            <a:chOff x="3106598" y="5073134"/>
            <a:chExt cx="2370017" cy="843718"/>
          </a:xfrm>
        </p:grpSpPr>
        <p:sp>
          <p:nvSpPr>
            <p:cNvPr id="17" name="矩形 16"/>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8" name="矩形 17"/>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9" name="组合 18"/>
          <p:cNvGrpSpPr/>
          <p:nvPr/>
        </p:nvGrpSpPr>
        <p:grpSpPr>
          <a:xfrm>
            <a:off x="7055385" y="4983981"/>
            <a:ext cx="2370017" cy="843718"/>
            <a:chOff x="3106598" y="5073134"/>
            <a:chExt cx="2370017" cy="843718"/>
          </a:xfrm>
        </p:grpSpPr>
        <p:sp>
          <p:nvSpPr>
            <p:cNvPr id="20" name="矩形 19"/>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21" name="矩形 20"/>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33" name="组合 32"/>
          <p:cNvGrpSpPr/>
          <p:nvPr/>
        </p:nvGrpSpPr>
        <p:grpSpPr>
          <a:xfrm>
            <a:off x="6203200" y="2746335"/>
            <a:ext cx="1445706" cy="2507974"/>
            <a:chOff x="6203200" y="2746335"/>
            <a:chExt cx="1445706" cy="2507974"/>
          </a:xfrm>
        </p:grpSpPr>
        <p:sp>
          <p:nvSpPr>
            <p:cNvPr id="10" name="Freeform 6"/>
            <p:cNvSpPr>
              <a:spLocks/>
            </p:cNvSpPr>
            <p:nvPr/>
          </p:nvSpPr>
          <p:spPr bwMode="auto">
            <a:xfrm rot="2116681">
              <a:off x="6203200" y="2746335"/>
              <a:ext cx="1445706" cy="2507974"/>
            </a:xfrm>
            <a:custGeom>
              <a:avLst/>
              <a:gdLst>
                <a:gd name="T0" fmla="*/ 739 w 739"/>
                <a:gd name="T1" fmla="*/ 1282 h 1282"/>
                <a:gd name="T2" fmla="*/ 0 w 739"/>
                <a:gd name="T3" fmla="*/ 0 h 1282"/>
                <a:gd name="T4" fmla="*/ 369 w 739"/>
                <a:gd name="T5" fmla="*/ 1052 h 1282"/>
                <a:gd name="T6" fmla="*/ 57 w 739"/>
                <a:gd name="T7" fmla="*/ 1150 h 1282"/>
                <a:gd name="T8" fmla="*/ 739 w 739"/>
                <a:gd name="T9" fmla="*/ 1282 h 1282"/>
              </a:gdLst>
              <a:ahLst/>
              <a:cxnLst>
                <a:cxn ang="0">
                  <a:pos x="T0" y="T1"/>
                </a:cxn>
                <a:cxn ang="0">
                  <a:pos x="T2" y="T3"/>
                </a:cxn>
                <a:cxn ang="0">
                  <a:pos x="T4" y="T5"/>
                </a:cxn>
                <a:cxn ang="0">
                  <a:pos x="T6" y="T7"/>
                </a:cxn>
                <a:cxn ang="0">
                  <a:pos x="T8" y="T9"/>
                </a:cxn>
              </a:cxnLst>
              <a:rect l="0" t="0" r="r" b="b"/>
              <a:pathLst>
                <a:path w="739" h="1282">
                  <a:moveTo>
                    <a:pt x="739" y="1282"/>
                  </a:moveTo>
                  <a:lnTo>
                    <a:pt x="0" y="0"/>
                  </a:lnTo>
                  <a:lnTo>
                    <a:pt x="369" y="1052"/>
                  </a:lnTo>
                  <a:lnTo>
                    <a:pt x="57" y="1150"/>
                  </a:lnTo>
                  <a:lnTo>
                    <a:pt x="739" y="1282"/>
                  </a:ln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23" name="组合 22"/>
            <p:cNvGrpSpPr>
              <a:grpSpLocks noChangeAspect="1"/>
            </p:cNvGrpSpPr>
            <p:nvPr/>
          </p:nvGrpSpPr>
          <p:grpSpPr>
            <a:xfrm>
              <a:off x="6462499" y="4780797"/>
              <a:ext cx="224396" cy="201086"/>
              <a:chOff x="7384500" y="4999605"/>
              <a:chExt cx="576302" cy="516437"/>
            </a:xfrm>
            <a:solidFill>
              <a:schemeClr val="bg1"/>
            </a:solidFill>
          </p:grpSpPr>
          <p:sp>
            <p:nvSpPr>
              <p:cNvPr id="24" name="Freeform 387"/>
              <p:cNvSpPr>
                <a:spLocks/>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88"/>
              <p:cNvSpPr>
                <a:spLocks/>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2" name="组合 31"/>
          <p:cNvGrpSpPr/>
          <p:nvPr/>
        </p:nvGrpSpPr>
        <p:grpSpPr>
          <a:xfrm>
            <a:off x="4980233" y="2045827"/>
            <a:ext cx="1911305" cy="2507974"/>
            <a:chOff x="4980233" y="2045827"/>
            <a:chExt cx="1911305" cy="2507974"/>
          </a:xfrm>
        </p:grpSpPr>
        <p:sp>
          <p:nvSpPr>
            <p:cNvPr id="9" name="Freeform 5"/>
            <p:cNvSpPr>
              <a:spLocks/>
            </p:cNvSpPr>
            <p:nvPr/>
          </p:nvSpPr>
          <p:spPr bwMode="auto">
            <a:xfrm rot="2116681">
              <a:off x="4980233" y="2045827"/>
              <a:ext cx="1911305" cy="2507974"/>
            </a:xfrm>
            <a:custGeom>
              <a:avLst/>
              <a:gdLst>
                <a:gd name="T0" fmla="*/ 0 w 977"/>
                <a:gd name="T1" fmla="*/ 1282 h 1282"/>
                <a:gd name="T2" fmla="*/ 739 w 977"/>
                <a:gd name="T3" fmla="*/ 0 h 1282"/>
                <a:gd name="T4" fmla="*/ 977 w 977"/>
                <a:gd name="T5" fmla="*/ 664 h 1282"/>
                <a:gd name="T6" fmla="*/ 739 w 977"/>
                <a:gd name="T7" fmla="*/ 407 h 1282"/>
                <a:gd name="T8" fmla="*/ 0 w 977"/>
                <a:gd name="T9" fmla="*/ 1282 h 1282"/>
              </a:gdLst>
              <a:ahLst/>
              <a:cxnLst>
                <a:cxn ang="0">
                  <a:pos x="T0" y="T1"/>
                </a:cxn>
                <a:cxn ang="0">
                  <a:pos x="T2" y="T3"/>
                </a:cxn>
                <a:cxn ang="0">
                  <a:pos x="T4" y="T5"/>
                </a:cxn>
                <a:cxn ang="0">
                  <a:pos x="T6" y="T7"/>
                </a:cxn>
                <a:cxn ang="0">
                  <a:pos x="T8" y="T9"/>
                </a:cxn>
              </a:cxnLst>
              <a:rect l="0" t="0" r="r" b="b"/>
              <a:pathLst>
                <a:path w="977" h="1282">
                  <a:moveTo>
                    <a:pt x="0" y="1282"/>
                  </a:moveTo>
                  <a:lnTo>
                    <a:pt x="739" y="0"/>
                  </a:lnTo>
                  <a:lnTo>
                    <a:pt x="977" y="664"/>
                  </a:lnTo>
                  <a:lnTo>
                    <a:pt x="739" y="407"/>
                  </a:lnTo>
                  <a:lnTo>
                    <a:pt x="0" y="1282"/>
                  </a:ln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26" name="组合 25"/>
            <p:cNvGrpSpPr>
              <a:grpSpLocks noChangeAspect="1"/>
            </p:cNvGrpSpPr>
            <p:nvPr/>
          </p:nvGrpSpPr>
          <p:grpSpPr>
            <a:xfrm>
              <a:off x="6653504" y="2839218"/>
              <a:ext cx="184096" cy="224396"/>
              <a:chOff x="4484141" y="3479290"/>
              <a:chExt cx="576394" cy="702571"/>
            </a:xfrm>
            <a:solidFill>
              <a:schemeClr val="bg1"/>
            </a:solidFill>
          </p:grpSpPr>
          <p:sp>
            <p:nvSpPr>
              <p:cNvPr id="27" name="Freeform 34"/>
              <p:cNvSpPr>
                <a:spLocks noEditPoints="1"/>
              </p:cNvSpPr>
              <p:nvPr/>
            </p:nvSpPr>
            <p:spPr bwMode="auto">
              <a:xfrm>
                <a:off x="4484141" y="3479290"/>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5"/>
              <p:cNvSpPr>
                <a:spLocks noEditPoints="1"/>
              </p:cNvSpPr>
              <p:nvPr/>
            </p:nvSpPr>
            <p:spPr bwMode="auto">
              <a:xfrm>
                <a:off x="4566065" y="3638383"/>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4" name="组合 33"/>
          <p:cNvGrpSpPr/>
          <p:nvPr/>
        </p:nvGrpSpPr>
        <p:grpSpPr>
          <a:xfrm>
            <a:off x="4477844" y="3625824"/>
            <a:ext cx="2891411" cy="1079876"/>
            <a:chOff x="4477844" y="3625824"/>
            <a:chExt cx="2891411" cy="1079876"/>
          </a:xfrm>
        </p:grpSpPr>
        <p:sp>
          <p:nvSpPr>
            <p:cNvPr id="11" name="Freeform 7"/>
            <p:cNvSpPr>
              <a:spLocks/>
            </p:cNvSpPr>
            <p:nvPr/>
          </p:nvSpPr>
          <p:spPr bwMode="auto">
            <a:xfrm rot="2116681">
              <a:off x="4477844" y="3625824"/>
              <a:ext cx="2891411" cy="1079876"/>
            </a:xfrm>
            <a:custGeom>
              <a:avLst/>
              <a:gdLst>
                <a:gd name="T0" fmla="*/ 0 w 1478"/>
                <a:gd name="T1" fmla="*/ 552 h 552"/>
                <a:gd name="T2" fmla="*/ 1478 w 1478"/>
                <a:gd name="T3" fmla="*/ 552 h 552"/>
                <a:gd name="T4" fmla="*/ 358 w 1478"/>
                <a:gd name="T5" fmla="*/ 333 h 552"/>
                <a:gd name="T6" fmla="*/ 466 w 1478"/>
                <a:gd name="T7" fmla="*/ 0 h 552"/>
                <a:gd name="T8" fmla="*/ 0 w 1478"/>
                <a:gd name="T9" fmla="*/ 552 h 552"/>
              </a:gdLst>
              <a:ahLst/>
              <a:cxnLst>
                <a:cxn ang="0">
                  <a:pos x="T0" y="T1"/>
                </a:cxn>
                <a:cxn ang="0">
                  <a:pos x="T2" y="T3"/>
                </a:cxn>
                <a:cxn ang="0">
                  <a:pos x="T4" y="T5"/>
                </a:cxn>
                <a:cxn ang="0">
                  <a:pos x="T6" y="T7"/>
                </a:cxn>
                <a:cxn ang="0">
                  <a:pos x="T8" y="T9"/>
                </a:cxn>
              </a:cxnLst>
              <a:rect l="0" t="0" r="r" b="b"/>
              <a:pathLst>
                <a:path w="1478" h="552">
                  <a:moveTo>
                    <a:pt x="0" y="552"/>
                  </a:moveTo>
                  <a:lnTo>
                    <a:pt x="1478" y="552"/>
                  </a:lnTo>
                  <a:lnTo>
                    <a:pt x="358" y="333"/>
                  </a:lnTo>
                  <a:lnTo>
                    <a:pt x="466" y="0"/>
                  </a:lnTo>
                  <a:lnTo>
                    <a:pt x="0" y="552"/>
                  </a:ln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29" name="组合 28"/>
            <p:cNvGrpSpPr>
              <a:grpSpLocks noChangeAspect="1"/>
            </p:cNvGrpSpPr>
            <p:nvPr/>
          </p:nvGrpSpPr>
          <p:grpSpPr>
            <a:xfrm>
              <a:off x="4863376" y="3685935"/>
              <a:ext cx="168676" cy="224396"/>
              <a:chOff x="8776738" y="4901987"/>
              <a:chExt cx="528116" cy="702571"/>
            </a:xfrm>
            <a:solidFill>
              <a:schemeClr val="bg1"/>
            </a:solidFill>
          </p:grpSpPr>
          <p:sp>
            <p:nvSpPr>
              <p:cNvPr id="30"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4"/>
              <p:cNvSpPr>
                <a:spLocks/>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2220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737688" y="2187084"/>
            <a:ext cx="2134210" cy="2071843"/>
            <a:chOff x="737688" y="2187084"/>
            <a:chExt cx="2134210" cy="2071843"/>
          </a:xfrm>
        </p:grpSpPr>
        <p:sp>
          <p:nvSpPr>
            <p:cNvPr id="28" name="任意多边形 27"/>
            <p:cNvSpPr/>
            <p:nvPr/>
          </p:nvSpPr>
          <p:spPr>
            <a:xfrm>
              <a:off x="737688" y="2187389"/>
              <a:ext cx="2071234" cy="2071234"/>
            </a:xfrm>
            <a:custGeom>
              <a:avLst/>
              <a:gdLst>
                <a:gd name="connsiteX0" fmla="*/ 1035618 w 2071234"/>
                <a:gd name="connsiteY0" fmla="*/ 0 h 2071234"/>
                <a:gd name="connsiteX1" fmla="*/ 2071234 w 2071234"/>
                <a:gd name="connsiteY1" fmla="*/ 1035616 h 2071234"/>
                <a:gd name="connsiteX2" fmla="*/ 1035617 w 2071234"/>
                <a:gd name="connsiteY2" fmla="*/ 2071234 h 2071234"/>
                <a:gd name="connsiteX3" fmla="*/ 0 w 2071234"/>
                <a:gd name="connsiteY3" fmla="*/ 1035617 h 2071234"/>
                <a:gd name="connsiteX4" fmla="*/ 1035618 w 2071234"/>
                <a:gd name="connsiteY4" fmla="*/ 0 h 207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34" h="2071234">
                  <a:moveTo>
                    <a:pt x="1035618" y="0"/>
                  </a:moveTo>
                  <a:lnTo>
                    <a:pt x="2071234" y="1035616"/>
                  </a:lnTo>
                  <a:lnTo>
                    <a:pt x="1035617" y="2071234"/>
                  </a:lnTo>
                  <a:lnTo>
                    <a:pt x="0" y="1035617"/>
                  </a:lnTo>
                  <a:lnTo>
                    <a:pt x="1035618"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16"/>
            <p:cNvSpPr/>
            <p:nvPr/>
          </p:nvSpPr>
          <p:spPr>
            <a:xfrm>
              <a:off x="800054" y="2187084"/>
              <a:ext cx="2071844" cy="2071843"/>
            </a:xfrm>
            <a:custGeom>
              <a:avLst/>
              <a:gdLst>
                <a:gd name="connsiteX0" fmla="*/ 1035618 w 2071844"/>
                <a:gd name="connsiteY0" fmla="*/ 0 h 2071843"/>
                <a:gd name="connsiteX1" fmla="*/ 2071844 w 2071844"/>
                <a:gd name="connsiteY1" fmla="*/ 1036226 h 2071843"/>
                <a:gd name="connsiteX2" fmla="*/ 1036226 w 2071844"/>
                <a:gd name="connsiteY2" fmla="*/ 2071843 h 2071843"/>
                <a:gd name="connsiteX3" fmla="*/ 0 w 2071844"/>
                <a:gd name="connsiteY3" fmla="*/ 1035617 h 2071843"/>
                <a:gd name="connsiteX4" fmla="*/ 1035618 w 2071844"/>
                <a:gd name="connsiteY4" fmla="*/ 0 h 20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44" h="2071843">
                  <a:moveTo>
                    <a:pt x="1035618" y="0"/>
                  </a:moveTo>
                  <a:lnTo>
                    <a:pt x="2071844" y="1036226"/>
                  </a:lnTo>
                  <a:lnTo>
                    <a:pt x="1036226" y="2071843"/>
                  </a:lnTo>
                  <a:lnTo>
                    <a:pt x="0" y="1035617"/>
                  </a:lnTo>
                  <a:lnTo>
                    <a:pt x="1035618"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2922088" y="2187085"/>
            <a:ext cx="2134210" cy="2071843"/>
            <a:chOff x="2922088" y="2187085"/>
            <a:chExt cx="2134210" cy="2071843"/>
          </a:xfrm>
        </p:grpSpPr>
        <p:sp>
          <p:nvSpPr>
            <p:cNvPr id="27" name="任意多边形 26"/>
            <p:cNvSpPr/>
            <p:nvPr/>
          </p:nvSpPr>
          <p:spPr>
            <a:xfrm>
              <a:off x="2922088" y="2187389"/>
              <a:ext cx="2071234" cy="2071234"/>
            </a:xfrm>
            <a:custGeom>
              <a:avLst/>
              <a:gdLst>
                <a:gd name="connsiteX0" fmla="*/ 1035618 w 2071234"/>
                <a:gd name="connsiteY0" fmla="*/ 0 h 2071234"/>
                <a:gd name="connsiteX1" fmla="*/ 2071234 w 2071234"/>
                <a:gd name="connsiteY1" fmla="*/ 1035616 h 2071234"/>
                <a:gd name="connsiteX2" fmla="*/ 1035617 w 2071234"/>
                <a:gd name="connsiteY2" fmla="*/ 2071234 h 2071234"/>
                <a:gd name="connsiteX3" fmla="*/ 0 w 2071234"/>
                <a:gd name="connsiteY3" fmla="*/ 1035617 h 2071234"/>
                <a:gd name="connsiteX4" fmla="*/ 1035618 w 2071234"/>
                <a:gd name="connsiteY4" fmla="*/ 0 h 207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34" h="2071234">
                  <a:moveTo>
                    <a:pt x="1035618" y="0"/>
                  </a:moveTo>
                  <a:lnTo>
                    <a:pt x="2071234" y="1035616"/>
                  </a:lnTo>
                  <a:lnTo>
                    <a:pt x="1035617" y="2071234"/>
                  </a:lnTo>
                  <a:lnTo>
                    <a:pt x="0" y="1035617"/>
                  </a:lnTo>
                  <a:lnTo>
                    <a:pt x="1035618"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15"/>
            <p:cNvSpPr/>
            <p:nvPr/>
          </p:nvSpPr>
          <p:spPr>
            <a:xfrm>
              <a:off x="2984454" y="2187085"/>
              <a:ext cx="2071844" cy="2071843"/>
            </a:xfrm>
            <a:custGeom>
              <a:avLst/>
              <a:gdLst>
                <a:gd name="connsiteX0" fmla="*/ 1036227 w 2071844"/>
                <a:gd name="connsiteY0" fmla="*/ 0 h 2071843"/>
                <a:gd name="connsiteX1" fmla="*/ 2071844 w 2071844"/>
                <a:gd name="connsiteY1" fmla="*/ 1035617 h 2071843"/>
                <a:gd name="connsiteX2" fmla="*/ 1035617 w 2071844"/>
                <a:gd name="connsiteY2" fmla="*/ 2071843 h 2071843"/>
                <a:gd name="connsiteX3" fmla="*/ 0 w 2071844"/>
                <a:gd name="connsiteY3" fmla="*/ 1036227 h 2071843"/>
                <a:gd name="connsiteX4" fmla="*/ 1036227 w 2071844"/>
                <a:gd name="connsiteY4" fmla="*/ 0 h 20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44" h="2071843">
                  <a:moveTo>
                    <a:pt x="1036227" y="0"/>
                  </a:moveTo>
                  <a:lnTo>
                    <a:pt x="2071844" y="1035617"/>
                  </a:lnTo>
                  <a:lnTo>
                    <a:pt x="1035617" y="2071843"/>
                  </a:lnTo>
                  <a:lnTo>
                    <a:pt x="0" y="1036227"/>
                  </a:lnTo>
                  <a:lnTo>
                    <a:pt x="1036227"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9474678" y="2187085"/>
            <a:ext cx="2133600" cy="2071843"/>
            <a:chOff x="9474678" y="2187085"/>
            <a:chExt cx="2133600" cy="2071843"/>
          </a:xfrm>
        </p:grpSpPr>
        <p:sp>
          <p:nvSpPr>
            <p:cNvPr id="25" name="任意多边形 24"/>
            <p:cNvSpPr/>
            <p:nvPr/>
          </p:nvSpPr>
          <p:spPr>
            <a:xfrm>
              <a:off x="9474678" y="2187389"/>
              <a:ext cx="2071234" cy="2071234"/>
            </a:xfrm>
            <a:custGeom>
              <a:avLst/>
              <a:gdLst>
                <a:gd name="connsiteX0" fmla="*/ 1035618 w 2071234"/>
                <a:gd name="connsiteY0" fmla="*/ 0 h 2071234"/>
                <a:gd name="connsiteX1" fmla="*/ 2071234 w 2071234"/>
                <a:gd name="connsiteY1" fmla="*/ 1035616 h 2071234"/>
                <a:gd name="connsiteX2" fmla="*/ 1035617 w 2071234"/>
                <a:gd name="connsiteY2" fmla="*/ 2071234 h 2071234"/>
                <a:gd name="connsiteX3" fmla="*/ 0 w 2071234"/>
                <a:gd name="connsiteY3" fmla="*/ 1035617 h 2071234"/>
                <a:gd name="connsiteX4" fmla="*/ 1035618 w 2071234"/>
                <a:gd name="connsiteY4" fmla="*/ 0 h 207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34" h="2071234">
                  <a:moveTo>
                    <a:pt x="1035618" y="0"/>
                  </a:moveTo>
                  <a:lnTo>
                    <a:pt x="2071234" y="1035616"/>
                  </a:lnTo>
                  <a:lnTo>
                    <a:pt x="1035617" y="2071234"/>
                  </a:lnTo>
                  <a:lnTo>
                    <a:pt x="0" y="1035617"/>
                  </a:lnTo>
                  <a:lnTo>
                    <a:pt x="1035618"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14"/>
            <p:cNvSpPr/>
            <p:nvPr/>
          </p:nvSpPr>
          <p:spPr>
            <a:xfrm>
              <a:off x="9536434" y="2187085"/>
              <a:ext cx="2071844" cy="2071843"/>
            </a:xfrm>
            <a:custGeom>
              <a:avLst/>
              <a:gdLst>
                <a:gd name="connsiteX0" fmla="*/ 1036227 w 2071844"/>
                <a:gd name="connsiteY0" fmla="*/ 0 h 2071843"/>
                <a:gd name="connsiteX1" fmla="*/ 2071844 w 2071844"/>
                <a:gd name="connsiteY1" fmla="*/ 1035617 h 2071843"/>
                <a:gd name="connsiteX2" fmla="*/ 1035617 w 2071844"/>
                <a:gd name="connsiteY2" fmla="*/ 2071843 h 2071843"/>
                <a:gd name="connsiteX3" fmla="*/ 0 w 2071844"/>
                <a:gd name="connsiteY3" fmla="*/ 1036227 h 2071843"/>
                <a:gd name="connsiteX4" fmla="*/ 1036227 w 2071844"/>
                <a:gd name="connsiteY4" fmla="*/ 0 h 20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44" h="2071843">
                  <a:moveTo>
                    <a:pt x="1036227" y="0"/>
                  </a:moveTo>
                  <a:lnTo>
                    <a:pt x="2071844" y="1035617"/>
                  </a:lnTo>
                  <a:lnTo>
                    <a:pt x="1035617" y="2071843"/>
                  </a:lnTo>
                  <a:lnTo>
                    <a:pt x="0" y="1036227"/>
                  </a:lnTo>
                  <a:lnTo>
                    <a:pt x="1036227"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106488" y="2187389"/>
            <a:ext cx="2133600" cy="2071234"/>
            <a:chOff x="5106488" y="2187389"/>
            <a:chExt cx="2133600" cy="2071234"/>
          </a:xfrm>
        </p:grpSpPr>
        <p:sp>
          <p:nvSpPr>
            <p:cNvPr id="26" name="任意多边形 25"/>
            <p:cNvSpPr/>
            <p:nvPr/>
          </p:nvSpPr>
          <p:spPr>
            <a:xfrm>
              <a:off x="5106488" y="2187389"/>
              <a:ext cx="2071234" cy="2071234"/>
            </a:xfrm>
            <a:custGeom>
              <a:avLst/>
              <a:gdLst>
                <a:gd name="connsiteX0" fmla="*/ 1035618 w 2071234"/>
                <a:gd name="connsiteY0" fmla="*/ 0 h 2071234"/>
                <a:gd name="connsiteX1" fmla="*/ 2071234 w 2071234"/>
                <a:gd name="connsiteY1" fmla="*/ 1035616 h 2071234"/>
                <a:gd name="connsiteX2" fmla="*/ 1035617 w 2071234"/>
                <a:gd name="connsiteY2" fmla="*/ 2071234 h 2071234"/>
                <a:gd name="connsiteX3" fmla="*/ 0 w 2071234"/>
                <a:gd name="connsiteY3" fmla="*/ 1035617 h 2071234"/>
                <a:gd name="connsiteX4" fmla="*/ 1035618 w 2071234"/>
                <a:gd name="connsiteY4" fmla="*/ 0 h 207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34" h="2071234">
                  <a:moveTo>
                    <a:pt x="1035618" y="0"/>
                  </a:moveTo>
                  <a:lnTo>
                    <a:pt x="2071234" y="1035616"/>
                  </a:lnTo>
                  <a:lnTo>
                    <a:pt x="1035617" y="2071234"/>
                  </a:lnTo>
                  <a:lnTo>
                    <a:pt x="0" y="1035617"/>
                  </a:lnTo>
                  <a:lnTo>
                    <a:pt x="1035618"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13"/>
            <p:cNvSpPr/>
            <p:nvPr/>
          </p:nvSpPr>
          <p:spPr>
            <a:xfrm>
              <a:off x="5168854" y="2187389"/>
              <a:ext cx="2071234" cy="2071234"/>
            </a:xfrm>
            <a:custGeom>
              <a:avLst/>
              <a:gdLst>
                <a:gd name="connsiteX0" fmla="*/ 1035618 w 2071234"/>
                <a:gd name="connsiteY0" fmla="*/ 0 h 2071234"/>
                <a:gd name="connsiteX1" fmla="*/ 2071234 w 2071234"/>
                <a:gd name="connsiteY1" fmla="*/ 1035616 h 2071234"/>
                <a:gd name="connsiteX2" fmla="*/ 1035617 w 2071234"/>
                <a:gd name="connsiteY2" fmla="*/ 2071234 h 2071234"/>
                <a:gd name="connsiteX3" fmla="*/ 0 w 2071234"/>
                <a:gd name="connsiteY3" fmla="*/ 1035617 h 2071234"/>
                <a:gd name="connsiteX4" fmla="*/ 1035618 w 2071234"/>
                <a:gd name="connsiteY4" fmla="*/ 0 h 207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34" h="2071234">
                  <a:moveTo>
                    <a:pt x="1035618" y="0"/>
                  </a:moveTo>
                  <a:lnTo>
                    <a:pt x="2071234" y="1035616"/>
                  </a:lnTo>
                  <a:lnTo>
                    <a:pt x="1035617" y="2071234"/>
                  </a:lnTo>
                  <a:lnTo>
                    <a:pt x="0" y="1035617"/>
                  </a:lnTo>
                  <a:lnTo>
                    <a:pt x="1035618"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7290888" y="2187389"/>
            <a:ext cx="2132990" cy="2071234"/>
            <a:chOff x="7290888" y="2187389"/>
            <a:chExt cx="2132990" cy="2071234"/>
          </a:xfrm>
        </p:grpSpPr>
        <p:sp>
          <p:nvSpPr>
            <p:cNvPr id="24" name="任意多边形 23"/>
            <p:cNvSpPr/>
            <p:nvPr/>
          </p:nvSpPr>
          <p:spPr>
            <a:xfrm>
              <a:off x="7290888" y="2187389"/>
              <a:ext cx="2071234" cy="2071234"/>
            </a:xfrm>
            <a:custGeom>
              <a:avLst/>
              <a:gdLst>
                <a:gd name="connsiteX0" fmla="*/ 1035618 w 2071234"/>
                <a:gd name="connsiteY0" fmla="*/ 0 h 2071234"/>
                <a:gd name="connsiteX1" fmla="*/ 2071234 w 2071234"/>
                <a:gd name="connsiteY1" fmla="*/ 1035616 h 2071234"/>
                <a:gd name="connsiteX2" fmla="*/ 1035617 w 2071234"/>
                <a:gd name="connsiteY2" fmla="*/ 2071234 h 2071234"/>
                <a:gd name="connsiteX3" fmla="*/ 0 w 2071234"/>
                <a:gd name="connsiteY3" fmla="*/ 1035617 h 2071234"/>
                <a:gd name="connsiteX4" fmla="*/ 1035618 w 2071234"/>
                <a:gd name="connsiteY4" fmla="*/ 0 h 207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34" h="2071234">
                  <a:moveTo>
                    <a:pt x="1035618" y="0"/>
                  </a:moveTo>
                  <a:lnTo>
                    <a:pt x="2071234" y="1035616"/>
                  </a:lnTo>
                  <a:lnTo>
                    <a:pt x="1035617" y="2071234"/>
                  </a:lnTo>
                  <a:lnTo>
                    <a:pt x="0" y="1035617"/>
                  </a:lnTo>
                  <a:lnTo>
                    <a:pt x="1035618"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7352644" y="2187389"/>
              <a:ext cx="2071234" cy="2071234"/>
            </a:xfrm>
            <a:custGeom>
              <a:avLst/>
              <a:gdLst>
                <a:gd name="connsiteX0" fmla="*/ 1035618 w 2071234"/>
                <a:gd name="connsiteY0" fmla="*/ 0 h 2071234"/>
                <a:gd name="connsiteX1" fmla="*/ 2071234 w 2071234"/>
                <a:gd name="connsiteY1" fmla="*/ 1035616 h 2071234"/>
                <a:gd name="connsiteX2" fmla="*/ 1035617 w 2071234"/>
                <a:gd name="connsiteY2" fmla="*/ 2071234 h 2071234"/>
                <a:gd name="connsiteX3" fmla="*/ 0 w 2071234"/>
                <a:gd name="connsiteY3" fmla="*/ 1035617 h 2071234"/>
                <a:gd name="connsiteX4" fmla="*/ 1035618 w 2071234"/>
                <a:gd name="connsiteY4" fmla="*/ 0 h 207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34" h="2071234">
                  <a:moveTo>
                    <a:pt x="1035618" y="0"/>
                  </a:moveTo>
                  <a:lnTo>
                    <a:pt x="2071234" y="1035616"/>
                  </a:lnTo>
                  <a:lnTo>
                    <a:pt x="1035617" y="2071234"/>
                  </a:lnTo>
                  <a:lnTo>
                    <a:pt x="0" y="1035617"/>
                  </a:lnTo>
                  <a:lnTo>
                    <a:pt x="1035618"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58567" y="4693265"/>
            <a:ext cx="1910062" cy="881780"/>
            <a:chOff x="863029" y="4693265"/>
            <a:chExt cx="1910062" cy="881780"/>
          </a:xfrm>
        </p:grpSpPr>
        <p:sp>
          <p:nvSpPr>
            <p:cNvPr id="19" name="矩形 18"/>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9" name="矩形 28"/>
            <p:cNvSpPr/>
            <p:nvPr/>
          </p:nvSpPr>
          <p:spPr>
            <a:xfrm>
              <a:off x="863029"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37" name="组合 36"/>
          <p:cNvGrpSpPr/>
          <p:nvPr/>
        </p:nvGrpSpPr>
        <p:grpSpPr>
          <a:xfrm>
            <a:off x="3025051" y="4693265"/>
            <a:ext cx="1910062" cy="881780"/>
            <a:chOff x="3025051" y="4693265"/>
            <a:chExt cx="1910062" cy="881780"/>
          </a:xfrm>
        </p:grpSpPr>
        <p:sp>
          <p:nvSpPr>
            <p:cNvPr id="20" name="矩形 19"/>
            <p:cNvSpPr/>
            <p:nvPr/>
          </p:nvSpPr>
          <p:spPr>
            <a:xfrm>
              <a:off x="3042967"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30" name="矩形 29"/>
            <p:cNvSpPr/>
            <p:nvPr/>
          </p:nvSpPr>
          <p:spPr>
            <a:xfrm>
              <a:off x="3025051"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34" name="组合 33"/>
          <p:cNvGrpSpPr/>
          <p:nvPr/>
        </p:nvGrpSpPr>
        <p:grpSpPr>
          <a:xfrm>
            <a:off x="5209451" y="4693265"/>
            <a:ext cx="1910062" cy="881780"/>
            <a:chOff x="5209451" y="4693265"/>
            <a:chExt cx="1910062" cy="881780"/>
          </a:xfrm>
        </p:grpSpPr>
        <p:sp>
          <p:nvSpPr>
            <p:cNvPr id="21" name="矩形 20"/>
            <p:cNvSpPr/>
            <p:nvPr/>
          </p:nvSpPr>
          <p:spPr>
            <a:xfrm>
              <a:off x="5227367"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31" name="矩形 30"/>
            <p:cNvSpPr/>
            <p:nvPr/>
          </p:nvSpPr>
          <p:spPr>
            <a:xfrm>
              <a:off x="5209451"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35" name="组合 34"/>
          <p:cNvGrpSpPr/>
          <p:nvPr/>
        </p:nvGrpSpPr>
        <p:grpSpPr>
          <a:xfrm>
            <a:off x="7393851" y="4693265"/>
            <a:ext cx="1910062" cy="881780"/>
            <a:chOff x="7393851" y="4693265"/>
            <a:chExt cx="1910062" cy="881780"/>
          </a:xfrm>
        </p:grpSpPr>
        <p:sp>
          <p:nvSpPr>
            <p:cNvPr id="22" name="矩形 21"/>
            <p:cNvSpPr/>
            <p:nvPr/>
          </p:nvSpPr>
          <p:spPr>
            <a:xfrm>
              <a:off x="7411767"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32" name="矩形 31"/>
            <p:cNvSpPr/>
            <p:nvPr/>
          </p:nvSpPr>
          <p:spPr>
            <a:xfrm>
              <a:off x="7393851"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grpSp>
        <p:nvGrpSpPr>
          <p:cNvPr id="36" name="组合 35"/>
          <p:cNvGrpSpPr/>
          <p:nvPr/>
        </p:nvGrpSpPr>
        <p:grpSpPr>
          <a:xfrm>
            <a:off x="9578251" y="4693265"/>
            <a:ext cx="1910062" cy="881780"/>
            <a:chOff x="9578251" y="4693265"/>
            <a:chExt cx="1910062" cy="881780"/>
          </a:xfrm>
        </p:grpSpPr>
        <p:sp>
          <p:nvSpPr>
            <p:cNvPr id="23" name="矩形 22"/>
            <p:cNvSpPr/>
            <p:nvPr/>
          </p:nvSpPr>
          <p:spPr>
            <a:xfrm>
              <a:off x="9596167"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33" name="矩形 32"/>
            <p:cNvSpPr/>
            <p:nvPr/>
          </p:nvSpPr>
          <p:spPr>
            <a:xfrm>
              <a:off x="9578251" y="5062597"/>
              <a:ext cx="1910062" cy="512448"/>
            </a:xfrm>
            <a:prstGeom prst="rect">
              <a:avLst/>
            </a:prstGeom>
          </p:spPr>
          <p:txBody>
            <a:bodyPr wrap="square">
              <a:spAutoFit/>
            </a:bodyPr>
            <a:lstStyle/>
            <a:p>
              <a:pPr algn="ctr">
                <a:lnSpc>
                  <a:spcPct val="130000"/>
                </a:lnSpc>
              </a:pPr>
              <a:r>
                <a:rPr lang="zh-CN" altLang="en-US" sz="1050" dirty="0">
                  <a:solidFill>
                    <a:schemeClr val="bg1">
                      <a:lumMod val="75000"/>
                    </a:schemeClr>
                  </a:solidFill>
                  <a:latin typeface="+mn-ea"/>
                </a:rPr>
                <a:t>Hunan magic rain Advertising CoLtd.professional</a:t>
              </a:r>
            </a:p>
          </p:txBody>
        </p:sp>
      </p:grpSp>
    </p:spTree>
    <p:extLst>
      <p:ext uri="{BB962C8B-B14F-4D97-AF65-F5344CB8AC3E}">
        <p14:creationId xmlns:p14="http://schemas.microsoft.com/office/powerpoint/2010/main" val="30909454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fill="hold" nodeType="afterEffect" p14:presetBounceEnd="15000">
                                      <p:stCondLst>
                                        <p:cond delay="0"/>
                                      </p:stCondLst>
                                      <p:childTnLst>
                                        <p:animMotion origin="layout" path="M 0 0 L -0.25 0 E" pathEditMode="relative" ptsTypes="" p14:bounceEnd="15000">
                                          <p:cBhvr>
                                            <p:cTn id="9" dur="750" spd="-100000" fill="hold"/>
                                            <p:tgtEl>
                                              <p:spTgt spid="39"/>
                                            </p:tgtEl>
                                            <p:attrNameLst>
                                              <p:attrName>ppt_x</p:attrName>
                                              <p:attrName>ppt_y</p:attrName>
                                            </p:attrNameLst>
                                          </p:cBhvr>
                                        </p:animMotion>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750"/>
                                </p:stCondLst>
                                <p:childTnLst>
                                  <p:par>
                                    <p:cTn id="14" presetID="35" presetClass="path" presetSubtype="0" accel="50000" fill="hold" nodeType="afterEffect" p14:presetBounceEnd="15000">
                                      <p:stCondLst>
                                        <p:cond delay="0"/>
                                      </p:stCondLst>
                                      <p:childTnLst>
                                        <p:animMotion origin="layout" path="M -3.54167E-6 2.59259E-6 L -0.17916 2.59259E-6 " pathEditMode="relative" rAng="0" ptsTypes="AA" p14:bounceEnd="15000">
                                          <p:cBhvr>
                                            <p:cTn id="15" dur="750" spd="-100000" fill="hold"/>
                                            <p:tgtEl>
                                              <p:spTgt spid="40"/>
                                            </p:tgtEl>
                                            <p:attrNameLst>
                                              <p:attrName>ppt_x</p:attrName>
                                              <p:attrName>ppt_y</p:attrName>
                                            </p:attrNameLst>
                                          </p:cBhvr>
                                          <p:rCtr x="-8919" y="0"/>
                                        </p:animMotion>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1500"/>
                                </p:stCondLst>
                                <p:childTnLst>
                                  <p:par>
                                    <p:cTn id="20" presetID="35" presetClass="path" presetSubtype="0" accel="50000" fill="hold" nodeType="afterEffect" p14:presetBounceEnd="15000">
                                      <p:stCondLst>
                                        <p:cond delay="0"/>
                                      </p:stCondLst>
                                      <p:childTnLst>
                                        <p:animMotion origin="layout" path="M -3.54167E-6 2.59259E-6 L -0.17916 2.59259E-6 " pathEditMode="relative" rAng="0" ptsTypes="AA" p14:bounceEnd="15000">
                                          <p:cBhvr>
                                            <p:cTn id="21" dur="750" spd="-100000" fill="hold"/>
                                            <p:tgtEl>
                                              <p:spTgt spid="41"/>
                                            </p:tgtEl>
                                            <p:attrNameLst>
                                              <p:attrName>ppt_x</p:attrName>
                                              <p:attrName>ppt_y</p:attrName>
                                            </p:attrNameLst>
                                          </p:cBhvr>
                                          <p:rCtr x="-8919" y="0"/>
                                        </p:animMotion>
                                      </p:childTnLst>
                                    </p:cTn>
                                  </p:par>
                                </p:childTnLst>
                              </p:cTn>
                            </p:par>
                            <p:par>
                              <p:cTn id="22" fill="hold">
                                <p:stCondLst>
                                  <p:cond delay="2250"/>
                                </p:stCondLst>
                                <p:childTnLst>
                                  <p:par>
                                    <p:cTn id="23" presetID="1"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par>
                              <p:cTn id="25" fill="hold">
                                <p:stCondLst>
                                  <p:cond delay="2250"/>
                                </p:stCondLst>
                                <p:childTnLst>
                                  <p:par>
                                    <p:cTn id="26" presetID="35" presetClass="path" presetSubtype="0" accel="50000" fill="hold" nodeType="afterEffect" p14:presetBounceEnd="15000">
                                      <p:stCondLst>
                                        <p:cond delay="0"/>
                                      </p:stCondLst>
                                      <p:childTnLst>
                                        <p:animMotion origin="layout" path="M -3.54167E-6 2.59259E-6 L -0.17916 2.59259E-6 " pathEditMode="relative" rAng="0" ptsTypes="AA" p14:bounceEnd="15000">
                                          <p:cBhvr>
                                            <p:cTn id="27" dur="750" spd="-100000" fill="hold"/>
                                            <p:tgtEl>
                                              <p:spTgt spid="42"/>
                                            </p:tgtEl>
                                            <p:attrNameLst>
                                              <p:attrName>ppt_x</p:attrName>
                                              <p:attrName>ppt_y</p:attrName>
                                            </p:attrNameLst>
                                          </p:cBhvr>
                                          <p:rCtr x="-8919" y="0"/>
                                        </p:animMotion>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3000"/>
                                </p:stCondLst>
                                <p:childTnLst>
                                  <p:par>
                                    <p:cTn id="32" presetID="35" presetClass="path" presetSubtype="0" accel="50000" fill="hold" nodeType="afterEffect" p14:presetBounceEnd="15000">
                                      <p:stCondLst>
                                        <p:cond delay="0"/>
                                      </p:stCondLst>
                                      <p:childTnLst>
                                        <p:animMotion origin="layout" path="M -3.54167E-6 2.59259E-6 L -0.17916 2.59259E-6 " pathEditMode="relative" rAng="0" ptsTypes="AA" p14:bounceEnd="15000">
                                          <p:cBhvr>
                                            <p:cTn id="33" dur="750" spd="-100000" fill="hold"/>
                                            <p:tgtEl>
                                              <p:spTgt spid="43"/>
                                            </p:tgtEl>
                                            <p:attrNameLst>
                                              <p:attrName>ppt_x</p:attrName>
                                              <p:attrName>ppt_y</p:attrName>
                                            </p:attrNameLst>
                                          </p:cBhvr>
                                          <p:rCtr x="-8919" y="0"/>
                                        </p:animMotion>
                                      </p:childTnLst>
                                    </p:cTn>
                                  </p:par>
                                </p:childTnLst>
                              </p:cTn>
                            </p:par>
                            <p:par>
                              <p:cTn id="34" fill="hold">
                                <p:stCondLst>
                                  <p:cond delay="3750"/>
                                </p:stCondLst>
                                <p:childTnLst>
                                  <p:par>
                                    <p:cTn id="35" presetID="10"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50"/>
                                            <p:tgtEl>
                                              <p:spTgt spid="38"/>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50"/>
                                            <p:tgtEl>
                                              <p:spTgt spid="37"/>
                                            </p:tgtEl>
                                          </p:cBhvr>
                                        </p:animEffect>
                                      </p:childTnLst>
                                    </p:cTn>
                                  </p:par>
                                </p:childTnLst>
                              </p:cTn>
                            </p:par>
                            <p:par>
                              <p:cTn id="42" fill="hold">
                                <p:stCondLst>
                                  <p:cond delay="4250"/>
                                </p:stCondLst>
                                <p:childTnLst>
                                  <p:par>
                                    <p:cTn id="43" presetID="10" presetClass="entr" presetSubtype="0"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50"/>
                                            <p:tgtEl>
                                              <p:spTgt spid="34"/>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50"/>
                                            <p:tgtEl>
                                              <p:spTgt spid="35"/>
                                            </p:tgtEl>
                                          </p:cBhvr>
                                        </p:animEffect>
                                      </p:childTnLst>
                                    </p:cTn>
                                  </p:par>
                                </p:childTnLst>
                              </p:cTn>
                            </p:par>
                            <p:par>
                              <p:cTn id="50" fill="hold">
                                <p:stCondLst>
                                  <p:cond delay="475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fill="hold" nodeType="afterEffect">
                                      <p:stCondLst>
                                        <p:cond delay="0"/>
                                      </p:stCondLst>
                                      <p:childTnLst>
                                        <p:animMotion origin="layout" path="M 0 0 L -0.25 0 E" pathEditMode="relative" ptsTypes="">
                                          <p:cBhvr>
                                            <p:cTn id="9" dur="750" spd="-100000" fill="hold"/>
                                            <p:tgtEl>
                                              <p:spTgt spid="39"/>
                                            </p:tgtEl>
                                            <p:attrNameLst>
                                              <p:attrName>ppt_x</p:attrName>
                                              <p:attrName>ppt_y</p:attrName>
                                            </p:attrNameLst>
                                          </p:cBhvr>
                                        </p:animMotion>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750"/>
                                </p:stCondLst>
                                <p:childTnLst>
                                  <p:par>
                                    <p:cTn id="14" presetID="35" presetClass="path" presetSubtype="0" accel="50000" fill="hold" nodeType="afterEffect">
                                      <p:stCondLst>
                                        <p:cond delay="0"/>
                                      </p:stCondLst>
                                      <p:childTnLst>
                                        <p:animMotion origin="layout" path="M -3.54167E-6 2.59259E-6 L -0.17916 2.59259E-6 " pathEditMode="relative" rAng="0" ptsTypes="AA">
                                          <p:cBhvr>
                                            <p:cTn id="15" dur="750" spd="-100000" fill="hold"/>
                                            <p:tgtEl>
                                              <p:spTgt spid="40"/>
                                            </p:tgtEl>
                                            <p:attrNameLst>
                                              <p:attrName>ppt_x</p:attrName>
                                              <p:attrName>ppt_y</p:attrName>
                                            </p:attrNameLst>
                                          </p:cBhvr>
                                          <p:rCtr x="-8919" y="0"/>
                                        </p:animMotion>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1500"/>
                                </p:stCondLst>
                                <p:childTnLst>
                                  <p:par>
                                    <p:cTn id="20" presetID="35" presetClass="path" presetSubtype="0" accel="50000" fill="hold" nodeType="afterEffect">
                                      <p:stCondLst>
                                        <p:cond delay="0"/>
                                      </p:stCondLst>
                                      <p:childTnLst>
                                        <p:animMotion origin="layout" path="M -3.54167E-6 2.59259E-6 L -0.17916 2.59259E-6 " pathEditMode="relative" rAng="0" ptsTypes="AA">
                                          <p:cBhvr>
                                            <p:cTn id="21" dur="750" spd="-100000" fill="hold"/>
                                            <p:tgtEl>
                                              <p:spTgt spid="41"/>
                                            </p:tgtEl>
                                            <p:attrNameLst>
                                              <p:attrName>ppt_x</p:attrName>
                                              <p:attrName>ppt_y</p:attrName>
                                            </p:attrNameLst>
                                          </p:cBhvr>
                                          <p:rCtr x="-8919" y="0"/>
                                        </p:animMotion>
                                      </p:childTnLst>
                                    </p:cTn>
                                  </p:par>
                                </p:childTnLst>
                              </p:cTn>
                            </p:par>
                            <p:par>
                              <p:cTn id="22" fill="hold">
                                <p:stCondLst>
                                  <p:cond delay="2250"/>
                                </p:stCondLst>
                                <p:childTnLst>
                                  <p:par>
                                    <p:cTn id="23" presetID="1"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par>
                              <p:cTn id="25" fill="hold">
                                <p:stCondLst>
                                  <p:cond delay="2250"/>
                                </p:stCondLst>
                                <p:childTnLst>
                                  <p:par>
                                    <p:cTn id="26" presetID="35" presetClass="path" presetSubtype="0" accel="50000" fill="hold" nodeType="afterEffect">
                                      <p:stCondLst>
                                        <p:cond delay="0"/>
                                      </p:stCondLst>
                                      <p:childTnLst>
                                        <p:animMotion origin="layout" path="M -3.54167E-6 2.59259E-6 L -0.17916 2.59259E-6 " pathEditMode="relative" rAng="0" ptsTypes="AA">
                                          <p:cBhvr>
                                            <p:cTn id="27" dur="750" spd="-100000" fill="hold"/>
                                            <p:tgtEl>
                                              <p:spTgt spid="42"/>
                                            </p:tgtEl>
                                            <p:attrNameLst>
                                              <p:attrName>ppt_x</p:attrName>
                                              <p:attrName>ppt_y</p:attrName>
                                            </p:attrNameLst>
                                          </p:cBhvr>
                                          <p:rCtr x="-8919" y="0"/>
                                        </p:animMotion>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3000"/>
                                </p:stCondLst>
                                <p:childTnLst>
                                  <p:par>
                                    <p:cTn id="32" presetID="35" presetClass="path" presetSubtype="0" accel="50000" fill="hold" nodeType="afterEffect">
                                      <p:stCondLst>
                                        <p:cond delay="0"/>
                                      </p:stCondLst>
                                      <p:childTnLst>
                                        <p:animMotion origin="layout" path="M -3.54167E-6 2.59259E-6 L -0.17916 2.59259E-6 " pathEditMode="relative" rAng="0" ptsTypes="AA">
                                          <p:cBhvr>
                                            <p:cTn id="33" dur="750" spd="-100000" fill="hold"/>
                                            <p:tgtEl>
                                              <p:spTgt spid="43"/>
                                            </p:tgtEl>
                                            <p:attrNameLst>
                                              <p:attrName>ppt_x</p:attrName>
                                              <p:attrName>ppt_y</p:attrName>
                                            </p:attrNameLst>
                                          </p:cBhvr>
                                          <p:rCtr x="-8919" y="0"/>
                                        </p:animMotion>
                                      </p:childTnLst>
                                    </p:cTn>
                                  </p:par>
                                </p:childTnLst>
                              </p:cTn>
                            </p:par>
                            <p:par>
                              <p:cTn id="34" fill="hold">
                                <p:stCondLst>
                                  <p:cond delay="3750"/>
                                </p:stCondLst>
                                <p:childTnLst>
                                  <p:par>
                                    <p:cTn id="35" presetID="10"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50"/>
                                            <p:tgtEl>
                                              <p:spTgt spid="38"/>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50"/>
                                            <p:tgtEl>
                                              <p:spTgt spid="37"/>
                                            </p:tgtEl>
                                          </p:cBhvr>
                                        </p:animEffect>
                                      </p:childTnLst>
                                    </p:cTn>
                                  </p:par>
                                </p:childTnLst>
                              </p:cTn>
                            </p:par>
                            <p:par>
                              <p:cTn id="42" fill="hold">
                                <p:stCondLst>
                                  <p:cond delay="4250"/>
                                </p:stCondLst>
                                <p:childTnLst>
                                  <p:par>
                                    <p:cTn id="43" presetID="10" presetClass="entr" presetSubtype="0"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50"/>
                                            <p:tgtEl>
                                              <p:spTgt spid="34"/>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50"/>
                                            <p:tgtEl>
                                              <p:spTgt spid="35"/>
                                            </p:tgtEl>
                                          </p:cBhvr>
                                        </p:animEffect>
                                      </p:childTnLst>
                                    </p:cTn>
                                  </p:par>
                                </p:childTnLst>
                              </p:cTn>
                            </p:par>
                            <p:par>
                              <p:cTn id="50" fill="hold">
                                <p:stCondLst>
                                  <p:cond delay="475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456263" y="2666022"/>
            <a:ext cx="2370017" cy="843718"/>
            <a:chOff x="1221767" y="2192338"/>
            <a:chExt cx="2370017" cy="843718"/>
          </a:xfrm>
        </p:grpSpPr>
        <p:sp>
          <p:nvSpPr>
            <p:cNvPr id="15" name="矩形 14"/>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16" name="矩形 15"/>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7" name="组合 16"/>
          <p:cNvGrpSpPr/>
          <p:nvPr/>
        </p:nvGrpSpPr>
        <p:grpSpPr>
          <a:xfrm>
            <a:off x="7365720" y="3343089"/>
            <a:ext cx="2370017" cy="843718"/>
            <a:chOff x="3106598" y="5073134"/>
            <a:chExt cx="2370017" cy="843718"/>
          </a:xfrm>
        </p:grpSpPr>
        <p:sp>
          <p:nvSpPr>
            <p:cNvPr id="18" name="矩形 17"/>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9" name="矩形 18"/>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27" name="组合 26"/>
          <p:cNvGrpSpPr/>
          <p:nvPr/>
        </p:nvGrpSpPr>
        <p:grpSpPr>
          <a:xfrm>
            <a:off x="2456263" y="4299757"/>
            <a:ext cx="2370017" cy="843718"/>
            <a:chOff x="1221767" y="2192338"/>
            <a:chExt cx="2370017" cy="843718"/>
          </a:xfrm>
        </p:grpSpPr>
        <p:sp>
          <p:nvSpPr>
            <p:cNvPr id="28" name="矩形 27"/>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9" name="矩形 28"/>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30" name="组合 29"/>
          <p:cNvGrpSpPr/>
          <p:nvPr/>
        </p:nvGrpSpPr>
        <p:grpSpPr>
          <a:xfrm>
            <a:off x="7365720" y="4940614"/>
            <a:ext cx="2370017" cy="843718"/>
            <a:chOff x="3106598" y="5073134"/>
            <a:chExt cx="2370017" cy="843718"/>
          </a:xfrm>
        </p:grpSpPr>
        <p:sp>
          <p:nvSpPr>
            <p:cNvPr id="31" name="矩形 30"/>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32" name="矩形 31"/>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50" name="组合 49"/>
          <p:cNvGrpSpPr/>
          <p:nvPr/>
        </p:nvGrpSpPr>
        <p:grpSpPr>
          <a:xfrm>
            <a:off x="5467548" y="3195941"/>
            <a:ext cx="1486068" cy="1138016"/>
            <a:chOff x="5467548" y="3195941"/>
            <a:chExt cx="1486068" cy="1138016"/>
          </a:xfrm>
        </p:grpSpPr>
        <p:sp>
          <p:nvSpPr>
            <p:cNvPr id="11" name="Freeform 7"/>
            <p:cNvSpPr>
              <a:spLocks/>
            </p:cNvSpPr>
            <p:nvPr/>
          </p:nvSpPr>
          <p:spPr bwMode="auto">
            <a:xfrm rot="16200000">
              <a:off x="5641574" y="3021915"/>
              <a:ext cx="1138016" cy="1486068"/>
            </a:xfrm>
            <a:custGeom>
              <a:avLst/>
              <a:gdLst>
                <a:gd name="T0" fmla="*/ 0 w 309"/>
                <a:gd name="T1" fmla="*/ 402 h 403"/>
                <a:gd name="T2" fmla="*/ 35 w 309"/>
                <a:gd name="T3" fmla="*/ 344 h 403"/>
                <a:gd name="T4" fmla="*/ 167 w 309"/>
                <a:gd name="T5" fmla="*/ 36 h 403"/>
                <a:gd name="T6" fmla="*/ 196 w 309"/>
                <a:gd name="T7" fmla="*/ 4 h 403"/>
                <a:gd name="T8" fmla="*/ 226 w 309"/>
                <a:gd name="T9" fmla="*/ 38 h 403"/>
                <a:gd name="T10" fmla="*/ 305 w 309"/>
                <a:gd name="T11" fmla="*/ 227 h 403"/>
                <a:gd name="T12" fmla="*/ 305 w 309"/>
                <a:gd name="T13" fmla="*/ 261 h 403"/>
                <a:gd name="T14" fmla="*/ 261 w 309"/>
                <a:gd name="T15" fmla="*/ 359 h 403"/>
                <a:gd name="T16" fmla="*/ 194 w 309"/>
                <a:gd name="T17" fmla="*/ 402 h 403"/>
                <a:gd name="T18" fmla="*/ 0 w 309"/>
                <a:gd name="T19"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403">
                  <a:moveTo>
                    <a:pt x="0" y="402"/>
                  </a:moveTo>
                  <a:cubicBezTo>
                    <a:pt x="12" y="382"/>
                    <a:pt x="26" y="364"/>
                    <a:pt x="35" y="344"/>
                  </a:cubicBezTo>
                  <a:cubicBezTo>
                    <a:pt x="80" y="242"/>
                    <a:pt x="123" y="139"/>
                    <a:pt x="167" y="36"/>
                  </a:cubicBezTo>
                  <a:cubicBezTo>
                    <a:pt x="173" y="22"/>
                    <a:pt x="178" y="0"/>
                    <a:pt x="196" y="4"/>
                  </a:cubicBezTo>
                  <a:cubicBezTo>
                    <a:pt x="208" y="6"/>
                    <a:pt x="220" y="24"/>
                    <a:pt x="226" y="38"/>
                  </a:cubicBezTo>
                  <a:cubicBezTo>
                    <a:pt x="254" y="100"/>
                    <a:pt x="280" y="163"/>
                    <a:pt x="305" y="227"/>
                  </a:cubicBezTo>
                  <a:cubicBezTo>
                    <a:pt x="309" y="237"/>
                    <a:pt x="309" y="251"/>
                    <a:pt x="305" y="261"/>
                  </a:cubicBezTo>
                  <a:cubicBezTo>
                    <a:pt x="292" y="294"/>
                    <a:pt x="276" y="326"/>
                    <a:pt x="261" y="359"/>
                  </a:cubicBezTo>
                  <a:cubicBezTo>
                    <a:pt x="248" y="388"/>
                    <a:pt x="227" y="403"/>
                    <a:pt x="194" y="402"/>
                  </a:cubicBezTo>
                  <a:cubicBezTo>
                    <a:pt x="128" y="401"/>
                    <a:pt x="62" y="402"/>
                    <a:pt x="0" y="402"/>
                  </a:cubicBez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34" name="组合 33"/>
            <p:cNvGrpSpPr>
              <a:grpSpLocks noChangeAspect="1"/>
            </p:cNvGrpSpPr>
            <p:nvPr/>
          </p:nvGrpSpPr>
          <p:grpSpPr>
            <a:xfrm>
              <a:off x="6235792" y="3488893"/>
              <a:ext cx="236350" cy="211798"/>
              <a:chOff x="7384500" y="4999605"/>
              <a:chExt cx="576302" cy="516437"/>
            </a:xfrm>
            <a:solidFill>
              <a:schemeClr val="bg1"/>
            </a:solidFill>
          </p:grpSpPr>
          <p:sp>
            <p:nvSpPr>
              <p:cNvPr id="35" name="Freeform 387"/>
              <p:cNvSpPr>
                <a:spLocks/>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88"/>
              <p:cNvSpPr>
                <a:spLocks/>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9" name="组合 48"/>
          <p:cNvGrpSpPr/>
          <p:nvPr/>
        </p:nvGrpSpPr>
        <p:grpSpPr>
          <a:xfrm>
            <a:off x="5260281" y="1913227"/>
            <a:ext cx="1693335" cy="1605347"/>
            <a:chOff x="5260281" y="1913227"/>
            <a:chExt cx="1693335" cy="1605347"/>
          </a:xfrm>
        </p:grpSpPr>
        <p:sp>
          <p:nvSpPr>
            <p:cNvPr id="9" name="Freeform 5"/>
            <p:cNvSpPr>
              <a:spLocks/>
            </p:cNvSpPr>
            <p:nvPr/>
          </p:nvSpPr>
          <p:spPr bwMode="auto">
            <a:xfrm rot="16200000">
              <a:off x="5304275" y="1869233"/>
              <a:ext cx="1605347" cy="1693335"/>
            </a:xfrm>
            <a:custGeom>
              <a:avLst/>
              <a:gdLst>
                <a:gd name="T0" fmla="*/ 436 w 436"/>
                <a:gd name="T1" fmla="*/ 458 h 459"/>
                <a:gd name="T2" fmla="*/ 305 w 436"/>
                <a:gd name="T3" fmla="*/ 458 h 459"/>
                <a:gd name="T4" fmla="*/ 225 w 436"/>
                <a:gd name="T5" fmla="*/ 458 h 459"/>
                <a:gd name="T6" fmla="*/ 195 w 436"/>
                <a:gd name="T7" fmla="*/ 439 h 459"/>
                <a:gd name="T8" fmla="*/ 37 w 436"/>
                <a:gd name="T9" fmla="*/ 66 h 459"/>
                <a:gd name="T10" fmla="*/ 0 w 436"/>
                <a:gd name="T11" fmla="*/ 2 h 459"/>
                <a:gd name="T12" fmla="*/ 63 w 436"/>
                <a:gd name="T13" fmla="*/ 2 h 459"/>
                <a:gd name="T14" fmla="*/ 191 w 436"/>
                <a:gd name="T15" fmla="*/ 2 h 459"/>
                <a:gd name="T16" fmla="*/ 261 w 436"/>
                <a:gd name="T17" fmla="*/ 48 h 459"/>
                <a:gd name="T18" fmla="*/ 306 w 436"/>
                <a:gd name="T19" fmla="*/ 151 h 459"/>
                <a:gd name="T20" fmla="*/ 428 w 436"/>
                <a:gd name="T21" fmla="*/ 435 h 459"/>
                <a:gd name="T22" fmla="*/ 436 w 436"/>
                <a:gd name="T23" fmla="*/ 45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459">
                  <a:moveTo>
                    <a:pt x="436" y="458"/>
                  </a:moveTo>
                  <a:cubicBezTo>
                    <a:pt x="390" y="458"/>
                    <a:pt x="347" y="458"/>
                    <a:pt x="305" y="458"/>
                  </a:cubicBezTo>
                  <a:cubicBezTo>
                    <a:pt x="278" y="458"/>
                    <a:pt x="251" y="457"/>
                    <a:pt x="225" y="458"/>
                  </a:cubicBezTo>
                  <a:cubicBezTo>
                    <a:pt x="209" y="459"/>
                    <a:pt x="201" y="454"/>
                    <a:pt x="195" y="439"/>
                  </a:cubicBezTo>
                  <a:cubicBezTo>
                    <a:pt x="143" y="314"/>
                    <a:pt x="91" y="190"/>
                    <a:pt x="37" y="66"/>
                  </a:cubicBezTo>
                  <a:cubicBezTo>
                    <a:pt x="28" y="43"/>
                    <a:pt x="13" y="23"/>
                    <a:pt x="0" y="2"/>
                  </a:cubicBezTo>
                  <a:cubicBezTo>
                    <a:pt x="18" y="2"/>
                    <a:pt x="41" y="2"/>
                    <a:pt x="63" y="2"/>
                  </a:cubicBezTo>
                  <a:cubicBezTo>
                    <a:pt x="105" y="2"/>
                    <a:pt x="148" y="4"/>
                    <a:pt x="191" y="2"/>
                  </a:cubicBezTo>
                  <a:cubicBezTo>
                    <a:pt x="227" y="0"/>
                    <a:pt x="248" y="17"/>
                    <a:pt x="261" y="48"/>
                  </a:cubicBezTo>
                  <a:cubicBezTo>
                    <a:pt x="276" y="82"/>
                    <a:pt x="291" y="117"/>
                    <a:pt x="306" y="151"/>
                  </a:cubicBezTo>
                  <a:cubicBezTo>
                    <a:pt x="346" y="246"/>
                    <a:pt x="387" y="340"/>
                    <a:pt x="428" y="435"/>
                  </a:cubicBezTo>
                  <a:cubicBezTo>
                    <a:pt x="430" y="441"/>
                    <a:pt x="432" y="447"/>
                    <a:pt x="436" y="458"/>
                  </a:cubicBezTo>
                  <a:close/>
                </a:path>
              </a:pathLst>
            </a:custGeom>
            <a:solidFill>
              <a:srgbClr val="FF84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48" name="组合 47"/>
            <p:cNvGrpSpPr/>
            <p:nvPr/>
          </p:nvGrpSpPr>
          <p:grpSpPr>
            <a:xfrm>
              <a:off x="6069810" y="2547847"/>
              <a:ext cx="193903" cy="236350"/>
              <a:chOff x="6069810" y="2547847"/>
              <a:chExt cx="193903" cy="236350"/>
            </a:xfrm>
          </p:grpSpPr>
          <p:sp>
            <p:nvSpPr>
              <p:cNvPr id="38" name="Freeform 34"/>
              <p:cNvSpPr>
                <a:spLocks noEditPoints="1"/>
              </p:cNvSpPr>
              <p:nvPr/>
            </p:nvSpPr>
            <p:spPr bwMode="auto">
              <a:xfrm>
                <a:off x="6069810" y="2547847"/>
                <a:ext cx="193903" cy="236350"/>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5"/>
              <p:cNvSpPr>
                <a:spLocks noEditPoints="1"/>
              </p:cNvSpPr>
              <p:nvPr/>
            </p:nvSpPr>
            <p:spPr bwMode="auto">
              <a:xfrm>
                <a:off x="6097370" y="2601367"/>
                <a:ext cx="138783" cy="145919"/>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2" name="组合 51"/>
          <p:cNvGrpSpPr/>
          <p:nvPr/>
        </p:nvGrpSpPr>
        <p:grpSpPr>
          <a:xfrm>
            <a:off x="5471459" y="4814974"/>
            <a:ext cx="1478247" cy="1094999"/>
            <a:chOff x="5471459" y="4814974"/>
            <a:chExt cx="1478247" cy="1094999"/>
          </a:xfrm>
        </p:grpSpPr>
        <p:sp>
          <p:nvSpPr>
            <p:cNvPr id="10" name="Freeform 6"/>
            <p:cNvSpPr>
              <a:spLocks/>
            </p:cNvSpPr>
            <p:nvPr/>
          </p:nvSpPr>
          <p:spPr bwMode="auto">
            <a:xfrm rot="16200000">
              <a:off x="5663083" y="4623350"/>
              <a:ext cx="1094999" cy="1478247"/>
            </a:xfrm>
            <a:custGeom>
              <a:avLst/>
              <a:gdLst>
                <a:gd name="T0" fmla="*/ 0 w 297"/>
                <a:gd name="T1" fmla="*/ 397 h 401"/>
                <a:gd name="T2" fmla="*/ 34 w 297"/>
                <a:gd name="T3" fmla="*/ 315 h 401"/>
                <a:gd name="T4" fmla="*/ 155 w 297"/>
                <a:gd name="T5" fmla="*/ 35 h 401"/>
                <a:gd name="T6" fmla="*/ 183 w 297"/>
                <a:gd name="T7" fmla="*/ 3 h 401"/>
                <a:gd name="T8" fmla="*/ 213 w 297"/>
                <a:gd name="T9" fmla="*/ 35 h 401"/>
                <a:gd name="T10" fmla="*/ 291 w 297"/>
                <a:gd name="T11" fmla="*/ 223 h 401"/>
                <a:gd name="T12" fmla="*/ 292 w 297"/>
                <a:gd name="T13" fmla="*/ 259 h 401"/>
                <a:gd name="T14" fmla="*/ 237 w 297"/>
                <a:gd name="T15" fmla="*/ 386 h 401"/>
                <a:gd name="T16" fmla="*/ 220 w 297"/>
                <a:gd name="T17" fmla="*/ 400 h 401"/>
                <a:gd name="T18" fmla="*/ 6 w 297"/>
                <a:gd name="T19" fmla="*/ 400 h 401"/>
                <a:gd name="T20" fmla="*/ 0 w 297"/>
                <a:gd name="T21"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401">
                  <a:moveTo>
                    <a:pt x="0" y="397"/>
                  </a:moveTo>
                  <a:cubicBezTo>
                    <a:pt x="11" y="369"/>
                    <a:pt x="23" y="342"/>
                    <a:pt x="34" y="315"/>
                  </a:cubicBezTo>
                  <a:cubicBezTo>
                    <a:pt x="74" y="222"/>
                    <a:pt x="114" y="128"/>
                    <a:pt x="155" y="35"/>
                  </a:cubicBezTo>
                  <a:cubicBezTo>
                    <a:pt x="160" y="22"/>
                    <a:pt x="172" y="5"/>
                    <a:pt x="183" y="3"/>
                  </a:cubicBezTo>
                  <a:cubicBezTo>
                    <a:pt x="201" y="0"/>
                    <a:pt x="207" y="21"/>
                    <a:pt x="213" y="35"/>
                  </a:cubicBezTo>
                  <a:cubicBezTo>
                    <a:pt x="239" y="98"/>
                    <a:pt x="265" y="161"/>
                    <a:pt x="291" y="223"/>
                  </a:cubicBezTo>
                  <a:cubicBezTo>
                    <a:pt x="297" y="236"/>
                    <a:pt x="297" y="246"/>
                    <a:pt x="292" y="259"/>
                  </a:cubicBezTo>
                  <a:cubicBezTo>
                    <a:pt x="273" y="301"/>
                    <a:pt x="256" y="344"/>
                    <a:pt x="237" y="386"/>
                  </a:cubicBezTo>
                  <a:cubicBezTo>
                    <a:pt x="235" y="392"/>
                    <a:pt x="226" y="400"/>
                    <a:pt x="220" y="400"/>
                  </a:cubicBezTo>
                  <a:cubicBezTo>
                    <a:pt x="149" y="401"/>
                    <a:pt x="77" y="400"/>
                    <a:pt x="6" y="400"/>
                  </a:cubicBezTo>
                  <a:cubicBezTo>
                    <a:pt x="5" y="400"/>
                    <a:pt x="4" y="399"/>
                    <a:pt x="0" y="397"/>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40" name="组合 39"/>
            <p:cNvGrpSpPr>
              <a:grpSpLocks noChangeAspect="1"/>
            </p:cNvGrpSpPr>
            <p:nvPr/>
          </p:nvGrpSpPr>
          <p:grpSpPr>
            <a:xfrm>
              <a:off x="6250921" y="5164806"/>
              <a:ext cx="236350" cy="234763"/>
              <a:chOff x="6463926" y="2278309"/>
              <a:chExt cx="708057" cy="703302"/>
            </a:xfrm>
            <a:solidFill>
              <a:schemeClr val="bg1"/>
            </a:solidFill>
          </p:grpSpPr>
          <p:sp>
            <p:nvSpPr>
              <p:cNvPr id="41"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1" name="组合 50"/>
          <p:cNvGrpSpPr/>
          <p:nvPr/>
        </p:nvGrpSpPr>
        <p:grpSpPr>
          <a:xfrm>
            <a:off x="5246594" y="4009369"/>
            <a:ext cx="1519310" cy="1134105"/>
            <a:chOff x="5246594" y="4009369"/>
            <a:chExt cx="1519310" cy="1134105"/>
          </a:xfrm>
        </p:grpSpPr>
        <p:sp>
          <p:nvSpPr>
            <p:cNvPr id="12" name="Freeform 8"/>
            <p:cNvSpPr>
              <a:spLocks/>
            </p:cNvSpPr>
            <p:nvPr/>
          </p:nvSpPr>
          <p:spPr bwMode="auto">
            <a:xfrm rot="16200000">
              <a:off x="5439196" y="3816767"/>
              <a:ext cx="1134105" cy="1519310"/>
            </a:xfrm>
            <a:custGeom>
              <a:avLst/>
              <a:gdLst>
                <a:gd name="T0" fmla="*/ 0 w 308"/>
                <a:gd name="T1" fmla="*/ 6 h 412"/>
                <a:gd name="T2" fmla="*/ 166 w 308"/>
                <a:gd name="T3" fmla="*/ 5 h 412"/>
                <a:gd name="T4" fmla="*/ 273 w 308"/>
                <a:gd name="T5" fmla="*/ 76 h 412"/>
                <a:gd name="T6" fmla="*/ 304 w 308"/>
                <a:gd name="T7" fmla="*/ 150 h 412"/>
                <a:gd name="T8" fmla="*/ 305 w 308"/>
                <a:gd name="T9" fmla="*/ 180 h 412"/>
                <a:gd name="T10" fmla="*/ 225 w 308"/>
                <a:gd name="T11" fmla="*/ 375 h 412"/>
                <a:gd name="T12" fmla="*/ 220 w 308"/>
                <a:gd name="T13" fmla="*/ 386 h 412"/>
                <a:gd name="T14" fmla="*/ 170 w 308"/>
                <a:gd name="T15" fmla="*/ 382 h 412"/>
                <a:gd name="T16" fmla="*/ 142 w 308"/>
                <a:gd name="T17" fmla="*/ 314 h 412"/>
                <a:gd name="T18" fmla="*/ 34 w 308"/>
                <a:gd name="T19" fmla="*/ 60 h 412"/>
                <a:gd name="T20" fmla="*/ 0 w 308"/>
                <a:gd name="T21" fmla="*/ 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412">
                  <a:moveTo>
                    <a:pt x="0" y="6"/>
                  </a:moveTo>
                  <a:cubicBezTo>
                    <a:pt x="53" y="6"/>
                    <a:pt x="110" y="10"/>
                    <a:pt x="166" y="5"/>
                  </a:cubicBezTo>
                  <a:cubicBezTo>
                    <a:pt x="224" y="0"/>
                    <a:pt x="256" y="23"/>
                    <a:pt x="273" y="76"/>
                  </a:cubicBezTo>
                  <a:cubicBezTo>
                    <a:pt x="281" y="101"/>
                    <a:pt x="295" y="125"/>
                    <a:pt x="304" y="150"/>
                  </a:cubicBezTo>
                  <a:cubicBezTo>
                    <a:pt x="308" y="159"/>
                    <a:pt x="308" y="171"/>
                    <a:pt x="305" y="180"/>
                  </a:cubicBezTo>
                  <a:cubicBezTo>
                    <a:pt x="279" y="245"/>
                    <a:pt x="252" y="310"/>
                    <a:pt x="225" y="375"/>
                  </a:cubicBezTo>
                  <a:cubicBezTo>
                    <a:pt x="224" y="379"/>
                    <a:pt x="222" y="383"/>
                    <a:pt x="220" y="386"/>
                  </a:cubicBezTo>
                  <a:cubicBezTo>
                    <a:pt x="203" y="412"/>
                    <a:pt x="184" y="411"/>
                    <a:pt x="170" y="382"/>
                  </a:cubicBezTo>
                  <a:cubicBezTo>
                    <a:pt x="159" y="360"/>
                    <a:pt x="152" y="336"/>
                    <a:pt x="142" y="314"/>
                  </a:cubicBezTo>
                  <a:cubicBezTo>
                    <a:pt x="106" y="229"/>
                    <a:pt x="71" y="144"/>
                    <a:pt x="34" y="60"/>
                  </a:cubicBezTo>
                  <a:cubicBezTo>
                    <a:pt x="26" y="41"/>
                    <a:pt x="12" y="25"/>
                    <a:pt x="0" y="6"/>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45" name="组合 44"/>
            <p:cNvGrpSpPr>
              <a:grpSpLocks noChangeAspect="1"/>
            </p:cNvGrpSpPr>
            <p:nvPr/>
          </p:nvGrpSpPr>
          <p:grpSpPr>
            <a:xfrm>
              <a:off x="5801517" y="4320910"/>
              <a:ext cx="177662" cy="236350"/>
              <a:chOff x="8776738" y="4901987"/>
              <a:chExt cx="528116" cy="702571"/>
            </a:xfrm>
            <a:solidFill>
              <a:schemeClr val="bg1"/>
            </a:solidFill>
          </p:grpSpPr>
          <p:sp>
            <p:nvSpPr>
              <p:cNvPr id="46"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
              <p:cNvSpPr>
                <a:spLocks/>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76269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182896" y="2417825"/>
            <a:ext cx="2370017" cy="843718"/>
            <a:chOff x="1221767" y="2192338"/>
            <a:chExt cx="2370017" cy="843718"/>
          </a:xfrm>
        </p:grpSpPr>
        <p:sp>
          <p:nvSpPr>
            <p:cNvPr id="14" name="矩形 13"/>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15" name="矩形 14"/>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6" name="组合 15"/>
          <p:cNvGrpSpPr/>
          <p:nvPr/>
        </p:nvGrpSpPr>
        <p:grpSpPr>
          <a:xfrm>
            <a:off x="7583306" y="3496678"/>
            <a:ext cx="2370017" cy="843718"/>
            <a:chOff x="3106598" y="5073134"/>
            <a:chExt cx="2370017" cy="843718"/>
          </a:xfrm>
        </p:grpSpPr>
        <p:sp>
          <p:nvSpPr>
            <p:cNvPr id="17" name="矩形 16"/>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8" name="矩形 17"/>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9" name="组合 18"/>
          <p:cNvGrpSpPr/>
          <p:nvPr/>
        </p:nvGrpSpPr>
        <p:grpSpPr>
          <a:xfrm>
            <a:off x="2473338" y="4702239"/>
            <a:ext cx="2370017" cy="843718"/>
            <a:chOff x="1221767" y="2192338"/>
            <a:chExt cx="2370017" cy="843718"/>
          </a:xfrm>
        </p:grpSpPr>
        <p:sp>
          <p:nvSpPr>
            <p:cNvPr id="20" name="矩形 19"/>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1" name="矩形 20"/>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39" name="组合 38"/>
          <p:cNvGrpSpPr/>
          <p:nvPr/>
        </p:nvGrpSpPr>
        <p:grpSpPr>
          <a:xfrm>
            <a:off x="5140852" y="4626036"/>
            <a:ext cx="1650624" cy="919921"/>
            <a:chOff x="5140852" y="4626036"/>
            <a:chExt cx="1650624" cy="919921"/>
          </a:xfrm>
        </p:grpSpPr>
        <p:sp>
          <p:nvSpPr>
            <p:cNvPr id="11" name="Freeform 7"/>
            <p:cNvSpPr>
              <a:spLocks/>
            </p:cNvSpPr>
            <p:nvPr/>
          </p:nvSpPr>
          <p:spPr bwMode="auto">
            <a:xfrm>
              <a:off x="5140852" y="4626036"/>
              <a:ext cx="1650624" cy="919921"/>
            </a:xfrm>
            <a:custGeom>
              <a:avLst/>
              <a:gdLst>
                <a:gd name="T0" fmla="*/ 367 w 434"/>
                <a:gd name="T1" fmla="*/ 0 h 243"/>
                <a:gd name="T2" fmla="*/ 373 w 434"/>
                <a:gd name="T3" fmla="*/ 192 h 243"/>
                <a:gd name="T4" fmla="*/ 268 w 434"/>
                <a:gd name="T5" fmla="*/ 235 h 243"/>
                <a:gd name="T6" fmla="*/ 51 w 434"/>
                <a:gd name="T7" fmla="*/ 204 h 243"/>
                <a:gd name="T8" fmla="*/ 2 w 434"/>
                <a:gd name="T9" fmla="*/ 120 h 243"/>
                <a:gd name="T10" fmla="*/ 3 w 434"/>
                <a:gd name="T11" fmla="*/ 100 h 243"/>
                <a:gd name="T12" fmla="*/ 33 w 434"/>
                <a:gd name="T13" fmla="*/ 84 h 243"/>
                <a:gd name="T14" fmla="*/ 107 w 434"/>
                <a:gd name="T15" fmla="*/ 124 h 243"/>
                <a:gd name="T16" fmla="*/ 284 w 434"/>
                <a:gd name="T17" fmla="*/ 126 h 243"/>
                <a:gd name="T18" fmla="*/ 364 w 434"/>
                <a:gd name="T19" fmla="*/ 13 h 243"/>
                <a:gd name="T20" fmla="*/ 364 w 434"/>
                <a:gd name="T21" fmla="*/ 5 h 243"/>
                <a:gd name="T22" fmla="*/ 367 w 434"/>
                <a:gd name="T2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43">
                  <a:moveTo>
                    <a:pt x="367" y="0"/>
                  </a:moveTo>
                  <a:cubicBezTo>
                    <a:pt x="424" y="47"/>
                    <a:pt x="434" y="141"/>
                    <a:pt x="373" y="192"/>
                  </a:cubicBezTo>
                  <a:cubicBezTo>
                    <a:pt x="343" y="217"/>
                    <a:pt x="308" y="231"/>
                    <a:pt x="268" y="235"/>
                  </a:cubicBezTo>
                  <a:cubicBezTo>
                    <a:pt x="193" y="243"/>
                    <a:pt x="120" y="235"/>
                    <a:pt x="51" y="204"/>
                  </a:cubicBezTo>
                  <a:cubicBezTo>
                    <a:pt x="0" y="180"/>
                    <a:pt x="5" y="176"/>
                    <a:pt x="2" y="120"/>
                  </a:cubicBezTo>
                  <a:cubicBezTo>
                    <a:pt x="2" y="113"/>
                    <a:pt x="3" y="107"/>
                    <a:pt x="3" y="100"/>
                  </a:cubicBezTo>
                  <a:cubicBezTo>
                    <a:pt x="4" y="76"/>
                    <a:pt x="11" y="72"/>
                    <a:pt x="33" y="84"/>
                  </a:cubicBezTo>
                  <a:cubicBezTo>
                    <a:pt x="58" y="98"/>
                    <a:pt x="81" y="120"/>
                    <a:pt x="107" y="124"/>
                  </a:cubicBezTo>
                  <a:cubicBezTo>
                    <a:pt x="165" y="132"/>
                    <a:pt x="224" y="154"/>
                    <a:pt x="284" y="126"/>
                  </a:cubicBezTo>
                  <a:cubicBezTo>
                    <a:pt x="333" y="102"/>
                    <a:pt x="364" y="70"/>
                    <a:pt x="364" y="13"/>
                  </a:cubicBezTo>
                  <a:cubicBezTo>
                    <a:pt x="363" y="10"/>
                    <a:pt x="364" y="8"/>
                    <a:pt x="364" y="5"/>
                  </a:cubicBezTo>
                  <a:cubicBezTo>
                    <a:pt x="364" y="4"/>
                    <a:pt x="366" y="3"/>
                    <a:pt x="367" y="0"/>
                  </a:cubicBezTo>
                  <a:close/>
                </a:path>
              </a:pathLst>
            </a:custGeom>
            <a:solidFill>
              <a:srgbClr val="7FC4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22" name="组合 21"/>
            <p:cNvGrpSpPr>
              <a:grpSpLocks noChangeAspect="1"/>
            </p:cNvGrpSpPr>
            <p:nvPr/>
          </p:nvGrpSpPr>
          <p:grpSpPr>
            <a:xfrm>
              <a:off x="5991114" y="5195283"/>
              <a:ext cx="197357" cy="242495"/>
              <a:chOff x="10709081" y="1959713"/>
              <a:chExt cx="463793" cy="569869"/>
            </a:xfrm>
            <a:solidFill>
              <a:schemeClr val="bg1"/>
            </a:solidFill>
          </p:grpSpPr>
          <p:sp>
            <p:nvSpPr>
              <p:cNvPr id="23" name="Freeform 158"/>
              <p:cNvSpPr>
                <a:spLocks/>
              </p:cNvSpPr>
              <p:nvPr/>
            </p:nvSpPr>
            <p:spPr bwMode="auto">
              <a:xfrm>
                <a:off x="10828900" y="1959713"/>
                <a:ext cx="242543" cy="136273"/>
              </a:xfrm>
              <a:custGeom>
                <a:avLst/>
                <a:gdLst>
                  <a:gd name="T0" fmla="*/ 0 w 530"/>
                  <a:gd name="T1" fmla="*/ 171 h 298"/>
                  <a:gd name="T2" fmla="*/ 164 w 530"/>
                  <a:gd name="T3" fmla="*/ 298 h 298"/>
                  <a:gd name="T4" fmla="*/ 340 w 530"/>
                  <a:gd name="T5" fmla="*/ 295 h 298"/>
                  <a:gd name="T6" fmla="*/ 501 w 530"/>
                  <a:gd name="T7" fmla="*/ 104 h 298"/>
                  <a:gd name="T8" fmla="*/ 443 w 530"/>
                  <a:gd name="T9" fmla="*/ 145 h 298"/>
                  <a:gd name="T10" fmla="*/ 396 w 530"/>
                  <a:gd name="T11" fmla="*/ 33 h 298"/>
                  <a:gd name="T12" fmla="*/ 267 w 530"/>
                  <a:gd name="T13" fmla="*/ 73 h 298"/>
                  <a:gd name="T14" fmla="*/ 167 w 530"/>
                  <a:gd name="T15" fmla="*/ 26 h 298"/>
                  <a:gd name="T16" fmla="*/ 115 w 530"/>
                  <a:gd name="T17" fmla="*/ 140 h 298"/>
                  <a:gd name="T18" fmla="*/ 0 w 530"/>
                  <a:gd name="T19" fmla="*/ 1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298">
                    <a:moveTo>
                      <a:pt x="0" y="171"/>
                    </a:moveTo>
                    <a:cubicBezTo>
                      <a:pt x="0" y="171"/>
                      <a:pt x="116" y="251"/>
                      <a:pt x="164" y="298"/>
                    </a:cubicBezTo>
                    <a:cubicBezTo>
                      <a:pt x="164" y="298"/>
                      <a:pt x="221" y="267"/>
                      <a:pt x="340" y="295"/>
                    </a:cubicBezTo>
                    <a:cubicBezTo>
                      <a:pt x="340" y="295"/>
                      <a:pt x="530" y="233"/>
                      <a:pt x="501" y="104"/>
                    </a:cubicBezTo>
                    <a:cubicBezTo>
                      <a:pt x="501" y="104"/>
                      <a:pt x="487" y="135"/>
                      <a:pt x="443" y="145"/>
                    </a:cubicBezTo>
                    <a:cubicBezTo>
                      <a:pt x="443" y="145"/>
                      <a:pt x="434" y="67"/>
                      <a:pt x="396" y="33"/>
                    </a:cubicBezTo>
                    <a:cubicBezTo>
                      <a:pt x="396" y="33"/>
                      <a:pt x="348" y="0"/>
                      <a:pt x="267" y="73"/>
                    </a:cubicBezTo>
                    <a:cubicBezTo>
                      <a:pt x="267" y="73"/>
                      <a:pt x="238" y="26"/>
                      <a:pt x="167" y="26"/>
                    </a:cubicBezTo>
                    <a:cubicBezTo>
                      <a:pt x="167" y="26"/>
                      <a:pt x="110" y="70"/>
                      <a:pt x="115" y="140"/>
                    </a:cubicBezTo>
                    <a:cubicBezTo>
                      <a:pt x="115" y="140"/>
                      <a:pt x="48" y="114"/>
                      <a:pt x="0"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59"/>
              <p:cNvSpPr>
                <a:spLocks/>
              </p:cNvSpPr>
              <p:nvPr/>
            </p:nvSpPr>
            <p:spPr bwMode="auto">
              <a:xfrm>
                <a:off x="10913490" y="2255681"/>
                <a:ext cx="22067" cy="35617"/>
              </a:xfrm>
              <a:custGeom>
                <a:avLst/>
                <a:gdLst>
                  <a:gd name="T0" fmla="*/ 0 w 48"/>
                  <a:gd name="T1" fmla="*/ 36 h 78"/>
                  <a:gd name="T2" fmla="*/ 10 w 48"/>
                  <a:gd name="T3" fmla="*/ 60 h 78"/>
                  <a:gd name="T4" fmla="*/ 48 w 48"/>
                  <a:gd name="T5" fmla="*/ 78 h 78"/>
                  <a:gd name="T6" fmla="*/ 48 w 48"/>
                  <a:gd name="T7" fmla="*/ 0 h 78"/>
                  <a:gd name="T8" fmla="*/ 14 w 48"/>
                  <a:gd name="T9" fmla="*/ 11 h 78"/>
                  <a:gd name="T10" fmla="*/ 0 w 48"/>
                  <a:gd name="T11" fmla="*/ 36 h 78"/>
                </a:gdLst>
                <a:ahLst/>
                <a:cxnLst>
                  <a:cxn ang="0">
                    <a:pos x="T0" y="T1"/>
                  </a:cxn>
                  <a:cxn ang="0">
                    <a:pos x="T2" y="T3"/>
                  </a:cxn>
                  <a:cxn ang="0">
                    <a:pos x="T4" y="T5"/>
                  </a:cxn>
                  <a:cxn ang="0">
                    <a:pos x="T6" y="T7"/>
                  </a:cxn>
                  <a:cxn ang="0">
                    <a:pos x="T8" y="T9"/>
                  </a:cxn>
                  <a:cxn ang="0">
                    <a:pos x="T10" y="T11"/>
                  </a:cxn>
                </a:cxnLst>
                <a:rect l="0" t="0" r="r" b="b"/>
                <a:pathLst>
                  <a:path w="48" h="78">
                    <a:moveTo>
                      <a:pt x="0" y="36"/>
                    </a:moveTo>
                    <a:cubicBezTo>
                      <a:pt x="0" y="44"/>
                      <a:pt x="4" y="51"/>
                      <a:pt x="10" y="60"/>
                    </a:cubicBezTo>
                    <a:cubicBezTo>
                      <a:pt x="17" y="68"/>
                      <a:pt x="30" y="74"/>
                      <a:pt x="48" y="78"/>
                    </a:cubicBezTo>
                    <a:cubicBezTo>
                      <a:pt x="48" y="0"/>
                      <a:pt x="48" y="0"/>
                      <a:pt x="48" y="0"/>
                    </a:cubicBezTo>
                    <a:cubicBezTo>
                      <a:pt x="35" y="1"/>
                      <a:pt x="24" y="4"/>
                      <a:pt x="14" y="11"/>
                    </a:cubicBezTo>
                    <a:cubicBezTo>
                      <a:pt x="5" y="17"/>
                      <a:pt x="0" y="25"/>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60"/>
              <p:cNvSpPr>
                <a:spLocks/>
              </p:cNvSpPr>
              <p:nvPr/>
            </p:nvSpPr>
            <p:spPr bwMode="auto">
              <a:xfrm>
                <a:off x="10958398" y="2342981"/>
                <a:ext cx="22841" cy="42585"/>
              </a:xfrm>
              <a:custGeom>
                <a:avLst/>
                <a:gdLst>
                  <a:gd name="T0" fmla="*/ 0 w 50"/>
                  <a:gd name="T1" fmla="*/ 0 h 93"/>
                  <a:gd name="T2" fmla="*/ 0 w 50"/>
                  <a:gd name="T3" fmla="*/ 93 h 93"/>
                  <a:gd name="T4" fmla="*/ 36 w 50"/>
                  <a:gd name="T5" fmla="*/ 79 h 93"/>
                  <a:gd name="T6" fmla="*/ 50 w 50"/>
                  <a:gd name="T7" fmla="*/ 49 h 93"/>
                  <a:gd name="T8" fmla="*/ 39 w 50"/>
                  <a:gd name="T9" fmla="*/ 22 h 93"/>
                  <a:gd name="T10" fmla="*/ 0 w 50"/>
                  <a:gd name="T11" fmla="*/ 0 h 93"/>
                </a:gdLst>
                <a:ahLst/>
                <a:cxnLst>
                  <a:cxn ang="0">
                    <a:pos x="T0" y="T1"/>
                  </a:cxn>
                  <a:cxn ang="0">
                    <a:pos x="T2" y="T3"/>
                  </a:cxn>
                  <a:cxn ang="0">
                    <a:pos x="T4" y="T5"/>
                  </a:cxn>
                  <a:cxn ang="0">
                    <a:pos x="T6" y="T7"/>
                  </a:cxn>
                  <a:cxn ang="0">
                    <a:pos x="T8" y="T9"/>
                  </a:cxn>
                  <a:cxn ang="0">
                    <a:pos x="T10" y="T11"/>
                  </a:cxn>
                </a:cxnLst>
                <a:rect l="0" t="0" r="r" b="b"/>
                <a:pathLst>
                  <a:path w="50" h="93">
                    <a:moveTo>
                      <a:pt x="0" y="0"/>
                    </a:moveTo>
                    <a:cubicBezTo>
                      <a:pt x="0" y="93"/>
                      <a:pt x="0" y="93"/>
                      <a:pt x="0" y="93"/>
                    </a:cubicBezTo>
                    <a:cubicBezTo>
                      <a:pt x="14" y="90"/>
                      <a:pt x="26" y="85"/>
                      <a:pt x="36" y="79"/>
                    </a:cubicBezTo>
                    <a:cubicBezTo>
                      <a:pt x="45" y="73"/>
                      <a:pt x="50" y="63"/>
                      <a:pt x="50" y="49"/>
                    </a:cubicBezTo>
                    <a:cubicBezTo>
                      <a:pt x="50" y="38"/>
                      <a:pt x="46" y="29"/>
                      <a:pt x="39" y="22"/>
                    </a:cubicBezTo>
                    <a:cubicBezTo>
                      <a:pt x="31" y="14"/>
                      <a:pt x="1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1"/>
              <p:cNvSpPr>
                <a:spLocks noEditPoints="1"/>
              </p:cNvSpPr>
              <p:nvPr/>
            </p:nvSpPr>
            <p:spPr bwMode="auto">
              <a:xfrm>
                <a:off x="10709081" y="2106632"/>
                <a:ext cx="463793" cy="422950"/>
              </a:xfrm>
              <a:custGeom>
                <a:avLst/>
                <a:gdLst>
                  <a:gd name="T0" fmla="*/ 950 w 1014"/>
                  <a:gd name="T1" fmla="*/ 526 h 925"/>
                  <a:gd name="T2" fmla="*/ 515 w 1014"/>
                  <a:gd name="T3" fmla="*/ 0 h 925"/>
                  <a:gd name="T4" fmla="*/ 81 w 1014"/>
                  <a:gd name="T5" fmla="*/ 512 h 925"/>
                  <a:gd name="T6" fmla="*/ 515 w 1014"/>
                  <a:gd name="T7" fmla="*/ 925 h 925"/>
                  <a:gd name="T8" fmla="*/ 950 w 1014"/>
                  <a:gd name="T9" fmla="*/ 526 h 925"/>
                  <a:gd name="T10" fmla="*/ 677 w 1014"/>
                  <a:gd name="T11" fmla="*/ 612 h 925"/>
                  <a:gd name="T12" fmla="*/ 629 w 1014"/>
                  <a:gd name="T13" fmla="*/ 659 h 925"/>
                  <a:gd name="T14" fmla="*/ 545 w 1014"/>
                  <a:gd name="T15" fmla="*/ 684 h 925"/>
                  <a:gd name="T16" fmla="*/ 545 w 1014"/>
                  <a:gd name="T17" fmla="*/ 738 h 925"/>
                  <a:gd name="T18" fmla="*/ 495 w 1014"/>
                  <a:gd name="T19" fmla="*/ 738 h 925"/>
                  <a:gd name="T20" fmla="*/ 495 w 1014"/>
                  <a:gd name="T21" fmla="*/ 684 h 925"/>
                  <a:gd name="T22" fmla="*/ 426 w 1014"/>
                  <a:gd name="T23" fmla="*/ 668 h 925"/>
                  <a:gd name="T24" fmla="*/ 358 w 1014"/>
                  <a:gd name="T25" fmla="*/ 637 h 925"/>
                  <a:gd name="T26" fmla="*/ 358 w 1014"/>
                  <a:gd name="T27" fmla="*/ 548 h 925"/>
                  <a:gd name="T28" fmla="*/ 400 w 1014"/>
                  <a:gd name="T29" fmla="*/ 576 h 925"/>
                  <a:gd name="T30" fmla="*/ 446 w 1014"/>
                  <a:gd name="T31" fmla="*/ 598 h 925"/>
                  <a:gd name="T32" fmla="*/ 495 w 1014"/>
                  <a:gd name="T33" fmla="*/ 609 h 925"/>
                  <a:gd name="T34" fmla="*/ 495 w 1014"/>
                  <a:gd name="T35" fmla="*/ 505 h 925"/>
                  <a:gd name="T36" fmla="*/ 404 w 1014"/>
                  <a:gd name="T37" fmla="*/ 469 h 925"/>
                  <a:gd name="T38" fmla="*/ 362 w 1014"/>
                  <a:gd name="T39" fmla="*/ 425 h 925"/>
                  <a:gd name="T40" fmla="*/ 352 w 1014"/>
                  <a:gd name="T41" fmla="*/ 377 h 925"/>
                  <a:gd name="T42" fmla="*/ 363 w 1014"/>
                  <a:gd name="T43" fmla="*/ 329 h 925"/>
                  <a:gd name="T44" fmla="*/ 407 w 1014"/>
                  <a:gd name="T45" fmla="*/ 281 h 925"/>
                  <a:gd name="T46" fmla="*/ 495 w 1014"/>
                  <a:gd name="T47" fmla="*/ 253 h 925"/>
                  <a:gd name="T48" fmla="*/ 495 w 1014"/>
                  <a:gd name="T49" fmla="*/ 226 h 925"/>
                  <a:gd name="T50" fmla="*/ 545 w 1014"/>
                  <a:gd name="T51" fmla="*/ 226 h 925"/>
                  <a:gd name="T52" fmla="*/ 545 w 1014"/>
                  <a:gd name="T53" fmla="*/ 253 h 925"/>
                  <a:gd name="T54" fmla="*/ 610 w 1014"/>
                  <a:gd name="T55" fmla="*/ 269 h 925"/>
                  <a:gd name="T56" fmla="*/ 674 w 1014"/>
                  <a:gd name="T57" fmla="*/ 301 h 925"/>
                  <a:gd name="T58" fmla="*/ 674 w 1014"/>
                  <a:gd name="T59" fmla="*/ 393 h 925"/>
                  <a:gd name="T60" fmla="*/ 618 w 1014"/>
                  <a:gd name="T61" fmla="*/ 357 h 925"/>
                  <a:gd name="T62" fmla="*/ 545 w 1014"/>
                  <a:gd name="T63" fmla="*/ 331 h 925"/>
                  <a:gd name="T64" fmla="*/ 545 w 1014"/>
                  <a:gd name="T65" fmla="*/ 416 h 925"/>
                  <a:gd name="T66" fmla="*/ 652 w 1014"/>
                  <a:gd name="T67" fmla="*/ 470 h 925"/>
                  <a:gd name="T68" fmla="*/ 692 w 1014"/>
                  <a:gd name="T69" fmla="*/ 557 h 925"/>
                  <a:gd name="T70" fmla="*/ 677 w 1014"/>
                  <a:gd name="T71" fmla="*/ 61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925">
                    <a:moveTo>
                      <a:pt x="950" y="526"/>
                    </a:moveTo>
                    <a:cubicBezTo>
                      <a:pt x="862" y="158"/>
                      <a:pt x="750" y="0"/>
                      <a:pt x="515" y="0"/>
                    </a:cubicBezTo>
                    <a:cubicBezTo>
                      <a:pt x="262" y="0"/>
                      <a:pt x="172" y="215"/>
                      <a:pt x="81" y="512"/>
                    </a:cubicBezTo>
                    <a:cubicBezTo>
                      <a:pt x="0" y="775"/>
                      <a:pt x="259" y="925"/>
                      <a:pt x="515" y="925"/>
                    </a:cubicBezTo>
                    <a:cubicBezTo>
                      <a:pt x="772" y="925"/>
                      <a:pt x="1014" y="794"/>
                      <a:pt x="950" y="526"/>
                    </a:cubicBezTo>
                    <a:close/>
                    <a:moveTo>
                      <a:pt x="677" y="612"/>
                    </a:moveTo>
                    <a:cubicBezTo>
                      <a:pt x="667" y="630"/>
                      <a:pt x="651" y="646"/>
                      <a:pt x="629" y="659"/>
                    </a:cubicBezTo>
                    <a:cubicBezTo>
                      <a:pt x="607" y="672"/>
                      <a:pt x="579" y="681"/>
                      <a:pt x="545" y="684"/>
                    </a:cubicBezTo>
                    <a:cubicBezTo>
                      <a:pt x="545" y="738"/>
                      <a:pt x="545" y="738"/>
                      <a:pt x="545" y="738"/>
                    </a:cubicBezTo>
                    <a:cubicBezTo>
                      <a:pt x="495" y="738"/>
                      <a:pt x="495" y="738"/>
                      <a:pt x="495" y="738"/>
                    </a:cubicBezTo>
                    <a:cubicBezTo>
                      <a:pt x="495" y="684"/>
                      <a:pt x="495" y="684"/>
                      <a:pt x="495" y="684"/>
                    </a:cubicBezTo>
                    <a:cubicBezTo>
                      <a:pt x="474" y="681"/>
                      <a:pt x="451" y="676"/>
                      <a:pt x="426" y="668"/>
                    </a:cubicBezTo>
                    <a:cubicBezTo>
                      <a:pt x="401" y="660"/>
                      <a:pt x="378" y="649"/>
                      <a:pt x="358" y="637"/>
                    </a:cubicBezTo>
                    <a:cubicBezTo>
                      <a:pt x="358" y="548"/>
                      <a:pt x="358" y="548"/>
                      <a:pt x="358" y="548"/>
                    </a:cubicBezTo>
                    <a:cubicBezTo>
                      <a:pt x="371" y="558"/>
                      <a:pt x="385" y="567"/>
                      <a:pt x="400" y="576"/>
                    </a:cubicBezTo>
                    <a:cubicBezTo>
                      <a:pt x="415" y="585"/>
                      <a:pt x="431" y="592"/>
                      <a:pt x="446" y="598"/>
                    </a:cubicBezTo>
                    <a:cubicBezTo>
                      <a:pt x="462" y="603"/>
                      <a:pt x="479" y="607"/>
                      <a:pt x="495" y="609"/>
                    </a:cubicBezTo>
                    <a:cubicBezTo>
                      <a:pt x="495" y="505"/>
                      <a:pt x="495" y="505"/>
                      <a:pt x="495" y="505"/>
                    </a:cubicBezTo>
                    <a:cubicBezTo>
                      <a:pt x="455" y="495"/>
                      <a:pt x="425" y="483"/>
                      <a:pt x="404" y="469"/>
                    </a:cubicBezTo>
                    <a:cubicBezTo>
                      <a:pt x="383" y="455"/>
                      <a:pt x="369" y="441"/>
                      <a:pt x="362" y="425"/>
                    </a:cubicBezTo>
                    <a:cubicBezTo>
                      <a:pt x="355" y="410"/>
                      <a:pt x="352" y="394"/>
                      <a:pt x="352" y="377"/>
                    </a:cubicBezTo>
                    <a:cubicBezTo>
                      <a:pt x="352" y="362"/>
                      <a:pt x="355" y="346"/>
                      <a:pt x="363" y="329"/>
                    </a:cubicBezTo>
                    <a:cubicBezTo>
                      <a:pt x="371" y="311"/>
                      <a:pt x="386" y="296"/>
                      <a:pt x="407" y="281"/>
                    </a:cubicBezTo>
                    <a:cubicBezTo>
                      <a:pt x="428" y="267"/>
                      <a:pt x="458" y="258"/>
                      <a:pt x="495" y="253"/>
                    </a:cubicBezTo>
                    <a:cubicBezTo>
                      <a:pt x="495" y="226"/>
                      <a:pt x="495" y="226"/>
                      <a:pt x="495" y="226"/>
                    </a:cubicBezTo>
                    <a:cubicBezTo>
                      <a:pt x="545" y="226"/>
                      <a:pt x="545" y="226"/>
                      <a:pt x="545" y="226"/>
                    </a:cubicBezTo>
                    <a:cubicBezTo>
                      <a:pt x="545" y="253"/>
                      <a:pt x="545" y="253"/>
                      <a:pt x="545" y="253"/>
                    </a:cubicBezTo>
                    <a:cubicBezTo>
                      <a:pt x="568" y="256"/>
                      <a:pt x="590" y="261"/>
                      <a:pt x="610" y="269"/>
                    </a:cubicBezTo>
                    <a:cubicBezTo>
                      <a:pt x="629" y="276"/>
                      <a:pt x="651" y="287"/>
                      <a:pt x="674" y="301"/>
                    </a:cubicBezTo>
                    <a:cubicBezTo>
                      <a:pt x="674" y="393"/>
                      <a:pt x="674" y="393"/>
                      <a:pt x="674" y="393"/>
                    </a:cubicBezTo>
                    <a:cubicBezTo>
                      <a:pt x="659" y="382"/>
                      <a:pt x="641" y="370"/>
                      <a:pt x="618" y="357"/>
                    </a:cubicBezTo>
                    <a:cubicBezTo>
                      <a:pt x="595" y="345"/>
                      <a:pt x="570" y="336"/>
                      <a:pt x="545" y="331"/>
                    </a:cubicBezTo>
                    <a:cubicBezTo>
                      <a:pt x="545" y="416"/>
                      <a:pt x="545" y="416"/>
                      <a:pt x="545" y="416"/>
                    </a:cubicBezTo>
                    <a:cubicBezTo>
                      <a:pt x="590" y="431"/>
                      <a:pt x="625" y="449"/>
                      <a:pt x="652" y="470"/>
                    </a:cubicBezTo>
                    <a:cubicBezTo>
                      <a:pt x="678" y="491"/>
                      <a:pt x="692" y="520"/>
                      <a:pt x="692" y="557"/>
                    </a:cubicBezTo>
                    <a:cubicBezTo>
                      <a:pt x="692" y="576"/>
                      <a:pt x="687" y="594"/>
                      <a:pt x="677" y="6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7" name="组合 36"/>
          <p:cNvGrpSpPr/>
          <p:nvPr/>
        </p:nvGrpSpPr>
        <p:grpSpPr>
          <a:xfrm>
            <a:off x="5096567" y="2417825"/>
            <a:ext cx="1773415" cy="1477509"/>
            <a:chOff x="5096567" y="2417825"/>
            <a:chExt cx="1773415" cy="1477509"/>
          </a:xfrm>
        </p:grpSpPr>
        <p:sp>
          <p:nvSpPr>
            <p:cNvPr id="10" name="Freeform 6"/>
            <p:cNvSpPr>
              <a:spLocks/>
            </p:cNvSpPr>
            <p:nvPr/>
          </p:nvSpPr>
          <p:spPr bwMode="auto">
            <a:xfrm>
              <a:off x="5096567" y="2417825"/>
              <a:ext cx="1773415" cy="1477509"/>
            </a:xfrm>
            <a:custGeom>
              <a:avLst/>
              <a:gdLst>
                <a:gd name="T0" fmla="*/ 106 w 467"/>
                <a:gd name="T1" fmla="*/ 390 h 390"/>
                <a:gd name="T2" fmla="*/ 49 w 467"/>
                <a:gd name="T3" fmla="*/ 319 h 390"/>
                <a:gd name="T4" fmla="*/ 191 w 467"/>
                <a:gd name="T5" fmla="*/ 20 h 390"/>
                <a:gd name="T6" fmla="*/ 421 w 467"/>
                <a:gd name="T7" fmla="*/ 34 h 390"/>
                <a:gd name="T8" fmla="*/ 467 w 467"/>
                <a:gd name="T9" fmla="*/ 100 h 390"/>
                <a:gd name="T10" fmla="*/ 467 w 467"/>
                <a:gd name="T11" fmla="*/ 126 h 390"/>
                <a:gd name="T12" fmla="*/ 433 w 467"/>
                <a:gd name="T13" fmla="*/ 147 h 390"/>
                <a:gd name="T14" fmla="*/ 355 w 467"/>
                <a:gd name="T15" fmla="*/ 115 h 390"/>
                <a:gd name="T16" fmla="*/ 141 w 467"/>
                <a:gd name="T17" fmla="*/ 164 h 390"/>
                <a:gd name="T18" fmla="*/ 98 w 467"/>
                <a:gd name="T19" fmla="*/ 349 h 390"/>
                <a:gd name="T20" fmla="*/ 111 w 467"/>
                <a:gd name="T21" fmla="*/ 387 h 390"/>
                <a:gd name="T22" fmla="*/ 106 w 467"/>
                <a:gd name="T2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390">
                  <a:moveTo>
                    <a:pt x="106" y="390"/>
                  </a:moveTo>
                  <a:cubicBezTo>
                    <a:pt x="80" y="373"/>
                    <a:pt x="60" y="348"/>
                    <a:pt x="49" y="319"/>
                  </a:cubicBezTo>
                  <a:cubicBezTo>
                    <a:pt x="0" y="195"/>
                    <a:pt x="43" y="59"/>
                    <a:pt x="191" y="20"/>
                  </a:cubicBezTo>
                  <a:cubicBezTo>
                    <a:pt x="269" y="0"/>
                    <a:pt x="346" y="5"/>
                    <a:pt x="421" y="34"/>
                  </a:cubicBezTo>
                  <a:cubicBezTo>
                    <a:pt x="463" y="50"/>
                    <a:pt x="467" y="56"/>
                    <a:pt x="467" y="100"/>
                  </a:cubicBezTo>
                  <a:cubicBezTo>
                    <a:pt x="467" y="109"/>
                    <a:pt x="467" y="117"/>
                    <a:pt x="467" y="126"/>
                  </a:cubicBezTo>
                  <a:cubicBezTo>
                    <a:pt x="466" y="155"/>
                    <a:pt x="458" y="159"/>
                    <a:pt x="433" y="147"/>
                  </a:cubicBezTo>
                  <a:cubicBezTo>
                    <a:pt x="407" y="135"/>
                    <a:pt x="382" y="123"/>
                    <a:pt x="355" y="115"/>
                  </a:cubicBezTo>
                  <a:cubicBezTo>
                    <a:pt x="275" y="91"/>
                    <a:pt x="203" y="110"/>
                    <a:pt x="141" y="164"/>
                  </a:cubicBezTo>
                  <a:cubicBezTo>
                    <a:pt x="83" y="215"/>
                    <a:pt x="76" y="279"/>
                    <a:pt x="98" y="349"/>
                  </a:cubicBezTo>
                  <a:cubicBezTo>
                    <a:pt x="102" y="362"/>
                    <a:pt x="107" y="374"/>
                    <a:pt x="111" y="387"/>
                  </a:cubicBezTo>
                  <a:cubicBezTo>
                    <a:pt x="110" y="388"/>
                    <a:pt x="108" y="389"/>
                    <a:pt x="106" y="390"/>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27" name="组合 26"/>
            <p:cNvGrpSpPr>
              <a:grpSpLocks noChangeAspect="1"/>
            </p:cNvGrpSpPr>
            <p:nvPr/>
          </p:nvGrpSpPr>
          <p:grpSpPr>
            <a:xfrm>
              <a:off x="5991114" y="2555227"/>
              <a:ext cx="197357" cy="193707"/>
              <a:chOff x="2901634" y="2944764"/>
              <a:chExt cx="676305" cy="663799"/>
            </a:xfrm>
            <a:solidFill>
              <a:schemeClr val="bg1"/>
            </a:solidFill>
          </p:grpSpPr>
          <p:sp>
            <p:nvSpPr>
              <p:cNvPr id="28" name="Freeform 34"/>
              <p:cNvSpPr>
                <a:spLocks/>
              </p:cNvSpPr>
              <p:nvPr/>
            </p:nvSpPr>
            <p:spPr bwMode="auto">
              <a:xfrm>
                <a:off x="3214325" y="3456684"/>
                <a:ext cx="10721" cy="16975"/>
              </a:xfrm>
              <a:custGeom>
                <a:avLst/>
                <a:gdLst>
                  <a:gd name="T0" fmla="*/ 5 w 5"/>
                  <a:gd name="T1" fmla="*/ 4 h 8"/>
                  <a:gd name="T2" fmla="*/ 5 w 5"/>
                  <a:gd name="T3" fmla="*/ 0 h 8"/>
                  <a:gd name="T4" fmla="*/ 2 w 5"/>
                  <a:gd name="T5" fmla="*/ 0 h 8"/>
                  <a:gd name="T6" fmla="*/ 2 w 5"/>
                  <a:gd name="T7" fmla="*/ 0 h 8"/>
                  <a:gd name="T8" fmla="*/ 0 w 5"/>
                  <a:gd name="T9" fmla="*/ 0 h 8"/>
                  <a:gd name="T10" fmla="*/ 0 w 5"/>
                  <a:gd name="T11" fmla="*/ 8 h 8"/>
                  <a:gd name="T12" fmla="*/ 5 w 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5" y="4"/>
                    </a:moveTo>
                    <a:cubicBezTo>
                      <a:pt x="5" y="0"/>
                      <a:pt x="5" y="0"/>
                      <a:pt x="5" y="0"/>
                    </a:cubicBezTo>
                    <a:cubicBezTo>
                      <a:pt x="4" y="0"/>
                      <a:pt x="3" y="0"/>
                      <a:pt x="2" y="0"/>
                    </a:cubicBezTo>
                    <a:cubicBezTo>
                      <a:pt x="2" y="0"/>
                      <a:pt x="2" y="0"/>
                      <a:pt x="2" y="0"/>
                    </a:cubicBezTo>
                    <a:cubicBezTo>
                      <a:pt x="1" y="0"/>
                      <a:pt x="1" y="0"/>
                      <a:pt x="0" y="0"/>
                    </a:cubicBezTo>
                    <a:cubicBezTo>
                      <a:pt x="0" y="8"/>
                      <a:pt x="0" y="8"/>
                      <a:pt x="0" y="8"/>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5"/>
              <p:cNvSpPr>
                <a:spLocks/>
              </p:cNvSpPr>
              <p:nvPr/>
            </p:nvSpPr>
            <p:spPr bwMode="auto">
              <a:xfrm>
                <a:off x="3358162" y="3370023"/>
                <a:ext cx="16975" cy="14294"/>
              </a:xfrm>
              <a:custGeom>
                <a:avLst/>
                <a:gdLst>
                  <a:gd name="T0" fmla="*/ 0 w 8"/>
                  <a:gd name="T1" fmla="*/ 4 h 7"/>
                  <a:gd name="T2" fmla="*/ 6 w 8"/>
                  <a:gd name="T3" fmla="*/ 7 h 7"/>
                  <a:gd name="T4" fmla="*/ 8 w 8"/>
                  <a:gd name="T5" fmla="*/ 3 h 7"/>
                  <a:gd name="T6" fmla="*/ 2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6" y="7"/>
                      <a:pt x="6" y="7"/>
                      <a:pt x="6" y="7"/>
                    </a:cubicBezTo>
                    <a:cubicBezTo>
                      <a:pt x="6" y="6"/>
                      <a:pt x="7" y="5"/>
                      <a:pt x="8"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6"/>
              <p:cNvSpPr>
                <a:spLocks/>
              </p:cNvSpPr>
              <p:nvPr/>
            </p:nvSpPr>
            <p:spPr bwMode="auto">
              <a:xfrm>
                <a:off x="3353696" y="3196703"/>
                <a:ext cx="18762" cy="14294"/>
              </a:xfrm>
              <a:custGeom>
                <a:avLst/>
                <a:gdLst>
                  <a:gd name="T0" fmla="*/ 2 w 9"/>
                  <a:gd name="T1" fmla="*/ 7 h 7"/>
                  <a:gd name="T2" fmla="*/ 9 w 9"/>
                  <a:gd name="T3" fmla="*/ 4 h 7"/>
                  <a:gd name="T4" fmla="*/ 6 w 9"/>
                  <a:gd name="T5" fmla="*/ 0 h 7"/>
                  <a:gd name="T6" fmla="*/ 0 w 9"/>
                  <a:gd name="T7" fmla="*/ 3 h 7"/>
                  <a:gd name="T8" fmla="*/ 2 w 9"/>
                  <a:gd name="T9" fmla="*/ 7 h 7"/>
                </a:gdLst>
                <a:ahLst/>
                <a:cxnLst>
                  <a:cxn ang="0">
                    <a:pos x="T0" y="T1"/>
                  </a:cxn>
                  <a:cxn ang="0">
                    <a:pos x="T2" y="T3"/>
                  </a:cxn>
                  <a:cxn ang="0">
                    <a:pos x="T4" y="T5"/>
                  </a:cxn>
                  <a:cxn ang="0">
                    <a:pos x="T6" y="T7"/>
                  </a:cxn>
                  <a:cxn ang="0">
                    <a:pos x="T8" y="T9"/>
                  </a:cxn>
                </a:cxnLst>
                <a:rect l="0" t="0" r="r" b="b"/>
                <a:pathLst>
                  <a:path w="9" h="7">
                    <a:moveTo>
                      <a:pt x="2" y="7"/>
                    </a:moveTo>
                    <a:cubicBezTo>
                      <a:pt x="9" y="4"/>
                      <a:pt x="9" y="4"/>
                      <a:pt x="9" y="4"/>
                    </a:cubicBezTo>
                    <a:cubicBezTo>
                      <a:pt x="8" y="2"/>
                      <a:pt x="7" y="1"/>
                      <a:pt x="6" y="0"/>
                    </a:cubicBezTo>
                    <a:cubicBezTo>
                      <a:pt x="0" y="3"/>
                      <a:pt x="0" y="3"/>
                      <a:pt x="0" y="3"/>
                    </a:cubicBezTo>
                    <a:cubicBezTo>
                      <a:pt x="1" y="5"/>
                      <a:pt x="2"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7"/>
              <p:cNvSpPr>
                <a:spLocks/>
              </p:cNvSpPr>
              <p:nvPr/>
            </p:nvSpPr>
            <p:spPr bwMode="auto">
              <a:xfrm>
                <a:off x="3435889" y="3145780"/>
                <a:ext cx="18762" cy="16975"/>
              </a:xfrm>
              <a:custGeom>
                <a:avLst/>
                <a:gdLst>
                  <a:gd name="T0" fmla="*/ 7 w 9"/>
                  <a:gd name="T1" fmla="*/ 0 h 8"/>
                  <a:gd name="T2" fmla="*/ 0 w 9"/>
                  <a:gd name="T3" fmla="*/ 4 h 8"/>
                  <a:gd name="T4" fmla="*/ 2 w 9"/>
                  <a:gd name="T5" fmla="*/ 8 h 8"/>
                  <a:gd name="T6" fmla="*/ 9 w 9"/>
                  <a:gd name="T7" fmla="*/ 4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4"/>
                      <a:pt x="0" y="4"/>
                      <a:pt x="0" y="4"/>
                    </a:cubicBezTo>
                    <a:cubicBezTo>
                      <a:pt x="0" y="5"/>
                      <a:pt x="1" y="7"/>
                      <a:pt x="2" y="8"/>
                    </a:cubicBezTo>
                    <a:cubicBezTo>
                      <a:pt x="9" y="4"/>
                      <a:pt x="9" y="4"/>
                      <a:pt x="9" y="4"/>
                    </a:cubicBezTo>
                    <a:cubicBezTo>
                      <a:pt x="9" y="2"/>
                      <a:pt x="8"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8"/>
              <p:cNvSpPr>
                <a:spLocks noEditPoints="1"/>
              </p:cNvSpPr>
              <p:nvPr/>
            </p:nvSpPr>
            <p:spPr bwMode="auto">
              <a:xfrm>
                <a:off x="2901634" y="2970673"/>
                <a:ext cx="597687" cy="637890"/>
              </a:xfrm>
              <a:custGeom>
                <a:avLst/>
                <a:gdLst>
                  <a:gd name="T0" fmla="*/ 271 w 283"/>
                  <a:gd name="T1" fmla="*/ 221 h 302"/>
                  <a:gd name="T2" fmla="*/ 254 w 283"/>
                  <a:gd name="T3" fmla="*/ 216 h 302"/>
                  <a:gd name="T4" fmla="*/ 249 w 283"/>
                  <a:gd name="T5" fmla="*/ 250 h 302"/>
                  <a:gd name="T6" fmla="*/ 153 w 283"/>
                  <a:gd name="T7" fmla="*/ 273 h 302"/>
                  <a:gd name="T8" fmla="*/ 148 w 283"/>
                  <a:gd name="T9" fmla="*/ 291 h 302"/>
                  <a:gd name="T10" fmla="*/ 32 w 283"/>
                  <a:gd name="T11" fmla="*/ 225 h 302"/>
                  <a:gd name="T12" fmla="*/ 128 w 283"/>
                  <a:gd name="T13" fmla="*/ 253 h 302"/>
                  <a:gd name="T14" fmla="*/ 81 w 283"/>
                  <a:gd name="T15" fmla="*/ 221 h 302"/>
                  <a:gd name="T16" fmla="*/ 71 w 283"/>
                  <a:gd name="T17" fmla="*/ 201 h 302"/>
                  <a:gd name="T18" fmla="*/ 65 w 283"/>
                  <a:gd name="T19" fmla="*/ 200 h 302"/>
                  <a:gd name="T20" fmla="*/ 65 w 283"/>
                  <a:gd name="T21" fmla="*/ 102 h 302"/>
                  <a:gd name="T22" fmla="*/ 91 w 283"/>
                  <a:gd name="T23" fmla="*/ 146 h 302"/>
                  <a:gd name="T24" fmla="*/ 103 w 283"/>
                  <a:gd name="T25" fmla="*/ 125 h 302"/>
                  <a:gd name="T26" fmla="*/ 122 w 283"/>
                  <a:gd name="T27" fmla="*/ 165 h 302"/>
                  <a:gd name="T28" fmla="*/ 148 w 283"/>
                  <a:gd name="T29" fmla="*/ 155 h 302"/>
                  <a:gd name="T30" fmla="*/ 150 w 283"/>
                  <a:gd name="T31" fmla="*/ 192 h 302"/>
                  <a:gd name="T32" fmla="*/ 153 w 283"/>
                  <a:gd name="T33" fmla="*/ 155 h 302"/>
                  <a:gd name="T34" fmla="*/ 186 w 283"/>
                  <a:gd name="T35" fmla="*/ 169 h 302"/>
                  <a:gd name="T36" fmla="*/ 184 w 283"/>
                  <a:gd name="T37" fmla="*/ 133 h 302"/>
                  <a:gd name="T38" fmla="*/ 153 w 283"/>
                  <a:gd name="T39" fmla="*/ 147 h 302"/>
                  <a:gd name="T40" fmla="*/ 153 w 283"/>
                  <a:gd name="T41" fmla="*/ 113 h 302"/>
                  <a:gd name="T42" fmla="*/ 153 w 283"/>
                  <a:gd name="T43" fmla="*/ 76 h 302"/>
                  <a:gd name="T44" fmla="*/ 153 w 283"/>
                  <a:gd name="T45" fmla="*/ 69 h 302"/>
                  <a:gd name="T46" fmla="*/ 153 w 283"/>
                  <a:gd name="T47" fmla="*/ 31 h 302"/>
                  <a:gd name="T48" fmla="*/ 153 w 283"/>
                  <a:gd name="T49" fmla="*/ 22 h 302"/>
                  <a:gd name="T50" fmla="*/ 151 w 283"/>
                  <a:gd name="T51" fmla="*/ 0 h 302"/>
                  <a:gd name="T52" fmla="*/ 151 w 283"/>
                  <a:gd name="T53" fmla="*/ 302 h 302"/>
                  <a:gd name="T54" fmla="*/ 277 w 283"/>
                  <a:gd name="T55" fmla="*/ 209 h 302"/>
                  <a:gd name="T56" fmla="*/ 105 w 283"/>
                  <a:gd name="T57" fmla="*/ 121 h 302"/>
                  <a:gd name="T58" fmla="*/ 148 w 283"/>
                  <a:gd name="T59" fmla="*/ 97 h 302"/>
                  <a:gd name="T60" fmla="*/ 148 w 283"/>
                  <a:gd name="T61" fmla="*/ 91 h 302"/>
                  <a:gd name="T62" fmla="*/ 67 w 283"/>
                  <a:gd name="T63" fmla="*/ 98 h 302"/>
                  <a:gd name="T64" fmla="*/ 148 w 283"/>
                  <a:gd name="T65" fmla="*/ 52 h 302"/>
                  <a:gd name="T66" fmla="*/ 52 w 283"/>
                  <a:gd name="T67" fmla="*/ 52 h 302"/>
                  <a:gd name="T68" fmla="*/ 148 w 283"/>
                  <a:gd name="T69" fmla="*/ 47 h 302"/>
                  <a:gd name="T70" fmla="*/ 32 w 283"/>
                  <a:gd name="T71" fmla="*/ 77 h 302"/>
                  <a:gd name="T72" fmla="*/ 11 w 283"/>
                  <a:gd name="T73" fmla="*/ 151 h 302"/>
                  <a:gd name="T74" fmla="*/ 60 w 283"/>
                  <a:gd name="T75" fmla="*/ 99 h 302"/>
                  <a:gd name="T76" fmla="*/ 60 w 283"/>
                  <a:gd name="T77" fmla="*/ 203 h 302"/>
                  <a:gd name="T78" fmla="*/ 11 w 283"/>
                  <a:gd name="T79" fmla="*/ 15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302">
                    <a:moveTo>
                      <a:pt x="277" y="209"/>
                    </a:moveTo>
                    <a:cubicBezTo>
                      <a:pt x="276" y="213"/>
                      <a:pt x="274" y="217"/>
                      <a:pt x="271" y="221"/>
                    </a:cubicBezTo>
                    <a:cubicBezTo>
                      <a:pt x="256" y="212"/>
                      <a:pt x="256" y="212"/>
                      <a:pt x="256" y="212"/>
                    </a:cubicBezTo>
                    <a:cubicBezTo>
                      <a:pt x="256" y="213"/>
                      <a:pt x="255" y="214"/>
                      <a:pt x="254" y="216"/>
                    </a:cubicBezTo>
                    <a:cubicBezTo>
                      <a:pt x="269" y="225"/>
                      <a:pt x="269" y="225"/>
                      <a:pt x="269" y="225"/>
                    </a:cubicBezTo>
                    <a:cubicBezTo>
                      <a:pt x="264" y="234"/>
                      <a:pt x="257" y="242"/>
                      <a:pt x="249" y="250"/>
                    </a:cubicBezTo>
                    <a:cubicBezTo>
                      <a:pt x="225" y="275"/>
                      <a:pt x="190" y="290"/>
                      <a:pt x="153" y="291"/>
                    </a:cubicBezTo>
                    <a:cubicBezTo>
                      <a:pt x="153" y="273"/>
                      <a:pt x="153" y="273"/>
                      <a:pt x="153" y="273"/>
                    </a:cubicBezTo>
                    <a:cubicBezTo>
                      <a:pt x="148" y="270"/>
                      <a:pt x="148" y="270"/>
                      <a:pt x="148" y="270"/>
                    </a:cubicBezTo>
                    <a:cubicBezTo>
                      <a:pt x="148" y="291"/>
                      <a:pt x="148" y="291"/>
                      <a:pt x="148" y="291"/>
                    </a:cubicBezTo>
                    <a:cubicBezTo>
                      <a:pt x="111" y="290"/>
                      <a:pt x="77" y="275"/>
                      <a:pt x="52" y="250"/>
                    </a:cubicBezTo>
                    <a:cubicBezTo>
                      <a:pt x="44" y="242"/>
                      <a:pt x="38" y="234"/>
                      <a:pt x="32" y="225"/>
                    </a:cubicBezTo>
                    <a:cubicBezTo>
                      <a:pt x="62" y="206"/>
                      <a:pt x="62" y="206"/>
                      <a:pt x="62" y="206"/>
                    </a:cubicBezTo>
                    <a:cubicBezTo>
                      <a:pt x="77" y="230"/>
                      <a:pt x="101" y="247"/>
                      <a:pt x="128" y="253"/>
                    </a:cubicBezTo>
                    <a:cubicBezTo>
                      <a:pt x="134" y="249"/>
                      <a:pt x="134" y="249"/>
                      <a:pt x="134" y="249"/>
                    </a:cubicBezTo>
                    <a:cubicBezTo>
                      <a:pt x="113" y="245"/>
                      <a:pt x="95" y="235"/>
                      <a:pt x="81" y="221"/>
                    </a:cubicBezTo>
                    <a:cubicBezTo>
                      <a:pt x="75" y="216"/>
                      <a:pt x="71" y="210"/>
                      <a:pt x="67" y="204"/>
                    </a:cubicBezTo>
                    <a:cubicBezTo>
                      <a:pt x="71" y="201"/>
                      <a:pt x="71" y="201"/>
                      <a:pt x="71" y="201"/>
                    </a:cubicBezTo>
                    <a:cubicBezTo>
                      <a:pt x="73" y="195"/>
                      <a:pt x="73" y="195"/>
                      <a:pt x="73" y="195"/>
                    </a:cubicBezTo>
                    <a:cubicBezTo>
                      <a:pt x="65" y="200"/>
                      <a:pt x="65" y="200"/>
                      <a:pt x="65" y="200"/>
                    </a:cubicBezTo>
                    <a:cubicBezTo>
                      <a:pt x="56" y="186"/>
                      <a:pt x="52" y="169"/>
                      <a:pt x="52" y="151"/>
                    </a:cubicBezTo>
                    <a:cubicBezTo>
                      <a:pt x="52" y="133"/>
                      <a:pt x="56" y="117"/>
                      <a:pt x="65" y="102"/>
                    </a:cubicBezTo>
                    <a:cubicBezTo>
                      <a:pt x="98" y="122"/>
                      <a:pt x="98" y="122"/>
                      <a:pt x="98" y="122"/>
                    </a:cubicBezTo>
                    <a:cubicBezTo>
                      <a:pt x="94" y="129"/>
                      <a:pt x="92" y="137"/>
                      <a:pt x="91" y="146"/>
                    </a:cubicBezTo>
                    <a:cubicBezTo>
                      <a:pt x="96" y="149"/>
                      <a:pt x="96" y="149"/>
                      <a:pt x="96" y="149"/>
                    </a:cubicBezTo>
                    <a:cubicBezTo>
                      <a:pt x="97" y="140"/>
                      <a:pt x="99" y="132"/>
                      <a:pt x="103" y="125"/>
                    </a:cubicBezTo>
                    <a:cubicBezTo>
                      <a:pt x="146" y="151"/>
                      <a:pt x="146" y="151"/>
                      <a:pt x="146" y="151"/>
                    </a:cubicBezTo>
                    <a:cubicBezTo>
                      <a:pt x="122" y="165"/>
                      <a:pt x="122" y="165"/>
                      <a:pt x="122" y="165"/>
                    </a:cubicBezTo>
                    <a:cubicBezTo>
                      <a:pt x="126" y="168"/>
                      <a:pt x="126" y="168"/>
                      <a:pt x="126" y="168"/>
                    </a:cubicBezTo>
                    <a:cubicBezTo>
                      <a:pt x="148" y="155"/>
                      <a:pt x="148" y="155"/>
                      <a:pt x="148" y="155"/>
                    </a:cubicBezTo>
                    <a:cubicBezTo>
                      <a:pt x="148" y="192"/>
                      <a:pt x="148" y="192"/>
                      <a:pt x="148" y="192"/>
                    </a:cubicBezTo>
                    <a:cubicBezTo>
                      <a:pt x="149" y="192"/>
                      <a:pt x="149" y="192"/>
                      <a:pt x="150" y="192"/>
                    </a:cubicBezTo>
                    <a:cubicBezTo>
                      <a:pt x="151" y="192"/>
                      <a:pt x="152" y="192"/>
                      <a:pt x="153" y="192"/>
                    </a:cubicBezTo>
                    <a:cubicBezTo>
                      <a:pt x="153" y="155"/>
                      <a:pt x="153" y="155"/>
                      <a:pt x="153" y="155"/>
                    </a:cubicBezTo>
                    <a:cubicBezTo>
                      <a:pt x="183" y="173"/>
                      <a:pt x="183" y="173"/>
                      <a:pt x="183" y="173"/>
                    </a:cubicBezTo>
                    <a:cubicBezTo>
                      <a:pt x="184" y="172"/>
                      <a:pt x="185" y="171"/>
                      <a:pt x="186" y="169"/>
                    </a:cubicBezTo>
                    <a:cubicBezTo>
                      <a:pt x="155" y="151"/>
                      <a:pt x="155" y="151"/>
                      <a:pt x="155" y="151"/>
                    </a:cubicBezTo>
                    <a:cubicBezTo>
                      <a:pt x="184" y="133"/>
                      <a:pt x="184" y="133"/>
                      <a:pt x="184" y="133"/>
                    </a:cubicBezTo>
                    <a:cubicBezTo>
                      <a:pt x="184" y="132"/>
                      <a:pt x="183" y="131"/>
                      <a:pt x="182" y="130"/>
                    </a:cubicBezTo>
                    <a:cubicBezTo>
                      <a:pt x="153" y="147"/>
                      <a:pt x="153" y="147"/>
                      <a:pt x="153" y="147"/>
                    </a:cubicBezTo>
                    <a:cubicBezTo>
                      <a:pt x="153" y="113"/>
                      <a:pt x="153" y="113"/>
                      <a:pt x="153" y="113"/>
                    </a:cubicBezTo>
                    <a:cubicBezTo>
                      <a:pt x="153" y="113"/>
                      <a:pt x="153" y="113"/>
                      <a:pt x="153" y="113"/>
                    </a:cubicBezTo>
                    <a:cubicBezTo>
                      <a:pt x="153" y="76"/>
                      <a:pt x="153" y="76"/>
                      <a:pt x="153" y="76"/>
                    </a:cubicBezTo>
                    <a:cubicBezTo>
                      <a:pt x="153" y="76"/>
                      <a:pt x="153" y="76"/>
                      <a:pt x="153" y="76"/>
                    </a:cubicBezTo>
                    <a:cubicBezTo>
                      <a:pt x="153" y="69"/>
                      <a:pt x="153" y="69"/>
                      <a:pt x="153" y="69"/>
                    </a:cubicBezTo>
                    <a:cubicBezTo>
                      <a:pt x="153" y="69"/>
                      <a:pt x="153" y="69"/>
                      <a:pt x="153" y="69"/>
                    </a:cubicBezTo>
                    <a:cubicBezTo>
                      <a:pt x="153" y="31"/>
                      <a:pt x="153" y="31"/>
                      <a:pt x="153" y="31"/>
                    </a:cubicBezTo>
                    <a:cubicBezTo>
                      <a:pt x="153" y="31"/>
                      <a:pt x="153" y="31"/>
                      <a:pt x="153" y="31"/>
                    </a:cubicBezTo>
                    <a:cubicBezTo>
                      <a:pt x="153" y="22"/>
                      <a:pt x="153" y="22"/>
                      <a:pt x="153" y="22"/>
                    </a:cubicBezTo>
                    <a:cubicBezTo>
                      <a:pt x="153" y="22"/>
                      <a:pt x="153" y="22"/>
                      <a:pt x="153" y="22"/>
                    </a:cubicBezTo>
                    <a:cubicBezTo>
                      <a:pt x="153" y="0"/>
                      <a:pt x="153" y="0"/>
                      <a:pt x="153" y="0"/>
                    </a:cubicBezTo>
                    <a:cubicBezTo>
                      <a:pt x="152" y="0"/>
                      <a:pt x="151" y="0"/>
                      <a:pt x="151" y="0"/>
                    </a:cubicBezTo>
                    <a:cubicBezTo>
                      <a:pt x="67" y="0"/>
                      <a:pt x="0" y="68"/>
                      <a:pt x="0" y="151"/>
                    </a:cubicBezTo>
                    <a:cubicBezTo>
                      <a:pt x="0" y="234"/>
                      <a:pt x="67" y="302"/>
                      <a:pt x="151" y="302"/>
                    </a:cubicBezTo>
                    <a:cubicBezTo>
                      <a:pt x="208" y="302"/>
                      <a:pt x="257" y="270"/>
                      <a:pt x="283" y="223"/>
                    </a:cubicBezTo>
                    <a:lnTo>
                      <a:pt x="277" y="209"/>
                    </a:lnTo>
                    <a:close/>
                    <a:moveTo>
                      <a:pt x="148" y="147"/>
                    </a:moveTo>
                    <a:cubicBezTo>
                      <a:pt x="105" y="121"/>
                      <a:pt x="105" y="121"/>
                      <a:pt x="105" y="121"/>
                    </a:cubicBezTo>
                    <a:cubicBezTo>
                      <a:pt x="107" y="118"/>
                      <a:pt x="109" y="115"/>
                      <a:pt x="112" y="113"/>
                    </a:cubicBezTo>
                    <a:cubicBezTo>
                      <a:pt x="121" y="103"/>
                      <a:pt x="134" y="97"/>
                      <a:pt x="148" y="97"/>
                    </a:cubicBezTo>
                    <a:lnTo>
                      <a:pt x="148" y="147"/>
                    </a:lnTo>
                    <a:close/>
                    <a:moveTo>
                      <a:pt x="148" y="91"/>
                    </a:moveTo>
                    <a:cubicBezTo>
                      <a:pt x="128" y="92"/>
                      <a:pt x="111" y="103"/>
                      <a:pt x="101" y="119"/>
                    </a:cubicBezTo>
                    <a:cubicBezTo>
                      <a:pt x="67" y="98"/>
                      <a:pt x="67" y="98"/>
                      <a:pt x="67" y="98"/>
                    </a:cubicBezTo>
                    <a:cubicBezTo>
                      <a:pt x="71" y="92"/>
                      <a:pt x="75" y="86"/>
                      <a:pt x="81" y="81"/>
                    </a:cubicBezTo>
                    <a:cubicBezTo>
                      <a:pt x="98" y="64"/>
                      <a:pt x="122" y="53"/>
                      <a:pt x="148" y="52"/>
                    </a:cubicBezTo>
                    <a:lnTo>
                      <a:pt x="148" y="91"/>
                    </a:lnTo>
                    <a:close/>
                    <a:moveTo>
                      <a:pt x="52" y="52"/>
                    </a:moveTo>
                    <a:cubicBezTo>
                      <a:pt x="77" y="27"/>
                      <a:pt x="111" y="12"/>
                      <a:pt x="148" y="11"/>
                    </a:cubicBezTo>
                    <a:cubicBezTo>
                      <a:pt x="148" y="47"/>
                      <a:pt x="148" y="47"/>
                      <a:pt x="148" y="47"/>
                    </a:cubicBezTo>
                    <a:cubicBezTo>
                      <a:pt x="112" y="48"/>
                      <a:pt x="80" y="67"/>
                      <a:pt x="62" y="96"/>
                    </a:cubicBezTo>
                    <a:cubicBezTo>
                      <a:pt x="32" y="77"/>
                      <a:pt x="32" y="77"/>
                      <a:pt x="32" y="77"/>
                    </a:cubicBezTo>
                    <a:cubicBezTo>
                      <a:pt x="38" y="68"/>
                      <a:pt x="44" y="60"/>
                      <a:pt x="52" y="52"/>
                    </a:cubicBezTo>
                    <a:close/>
                    <a:moveTo>
                      <a:pt x="11" y="151"/>
                    </a:moveTo>
                    <a:cubicBezTo>
                      <a:pt x="11" y="126"/>
                      <a:pt x="18" y="102"/>
                      <a:pt x="30" y="81"/>
                    </a:cubicBezTo>
                    <a:cubicBezTo>
                      <a:pt x="60" y="99"/>
                      <a:pt x="60" y="99"/>
                      <a:pt x="60" y="99"/>
                    </a:cubicBezTo>
                    <a:cubicBezTo>
                      <a:pt x="51" y="115"/>
                      <a:pt x="46" y="132"/>
                      <a:pt x="46" y="151"/>
                    </a:cubicBezTo>
                    <a:cubicBezTo>
                      <a:pt x="46" y="170"/>
                      <a:pt x="51" y="187"/>
                      <a:pt x="60" y="203"/>
                    </a:cubicBezTo>
                    <a:cubicBezTo>
                      <a:pt x="30" y="221"/>
                      <a:pt x="30" y="221"/>
                      <a:pt x="30" y="221"/>
                    </a:cubicBezTo>
                    <a:cubicBezTo>
                      <a:pt x="18" y="200"/>
                      <a:pt x="11" y="177"/>
                      <a:pt x="11"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9"/>
              <p:cNvSpPr>
                <a:spLocks/>
              </p:cNvSpPr>
              <p:nvPr/>
            </p:nvSpPr>
            <p:spPr bwMode="auto">
              <a:xfrm>
                <a:off x="3061553" y="3139525"/>
                <a:ext cx="310904" cy="308224"/>
              </a:xfrm>
              <a:custGeom>
                <a:avLst/>
                <a:gdLst>
                  <a:gd name="T0" fmla="*/ 74 w 147"/>
                  <a:gd name="T1" fmla="*/ 146 h 146"/>
                  <a:gd name="T2" fmla="*/ 125 w 147"/>
                  <a:gd name="T3" fmla="*/ 124 h 146"/>
                  <a:gd name="T4" fmla="*/ 147 w 147"/>
                  <a:gd name="T5" fmla="*/ 73 h 146"/>
                  <a:gd name="T6" fmla="*/ 125 w 147"/>
                  <a:gd name="T7" fmla="*/ 21 h 146"/>
                  <a:gd name="T8" fmla="*/ 74 w 147"/>
                  <a:gd name="T9" fmla="*/ 0 h 146"/>
                  <a:gd name="T10" fmla="*/ 74 w 147"/>
                  <a:gd name="T11" fmla="*/ 29 h 146"/>
                  <a:gd name="T12" fmla="*/ 105 w 147"/>
                  <a:gd name="T13" fmla="*/ 42 h 146"/>
                  <a:gd name="T14" fmla="*/ 117 w 147"/>
                  <a:gd name="T15" fmla="*/ 73 h 146"/>
                  <a:gd name="T16" fmla="*/ 105 w 147"/>
                  <a:gd name="T17" fmla="*/ 104 h 146"/>
                  <a:gd name="T18" fmla="*/ 74 w 147"/>
                  <a:gd name="T19" fmla="*/ 116 h 146"/>
                  <a:gd name="T20" fmla="*/ 43 w 147"/>
                  <a:gd name="T21" fmla="*/ 104 h 146"/>
                  <a:gd name="T22" fmla="*/ 41 w 147"/>
                  <a:gd name="T23" fmla="*/ 102 h 146"/>
                  <a:gd name="T24" fmla="*/ 56 w 147"/>
                  <a:gd name="T25" fmla="*/ 96 h 146"/>
                  <a:gd name="T26" fmla="*/ 12 w 147"/>
                  <a:gd name="T27" fmla="*/ 68 h 146"/>
                  <a:gd name="T28" fmla="*/ 0 w 147"/>
                  <a:gd name="T29" fmla="*/ 119 h 146"/>
                  <a:gd name="T30" fmla="*/ 13 w 147"/>
                  <a:gd name="T31" fmla="*/ 114 h 146"/>
                  <a:gd name="T32" fmla="*/ 22 w 147"/>
                  <a:gd name="T33" fmla="*/ 124 h 146"/>
                  <a:gd name="T34" fmla="*/ 74 w 147"/>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46">
                    <a:moveTo>
                      <a:pt x="74" y="146"/>
                    </a:moveTo>
                    <a:cubicBezTo>
                      <a:pt x="94" y="146"/>
                      <a:pt x="112" y="137"/>
                      <a:pt x="125" y="124"/>
                    </a:cubicBezTo>
                    <a:cubicBezTo>
                      <a:pt x="138" y="111"/>
                      <a:pt x="147" y="93"/>
                      <a:pt x="147" y="73"/>
                    </a:cubicBezTo>
                    <a:cubicBezTo>
                      <a:pt x="147" y="53"/>
                      <a:pt x="138" y="34"/>
                      <a:pt x="125" y="21"/>
                    </a:cubicBezTo>
                    <a:cubicBezTo>
                      <a:pt x="112" y="8"/>
                      <a:pt x="94" y="0"/>
                      <a:pt x="74" y="0"/>
                    </a:cubicBezTo>
                    <a:cubicBezTo>
                      <a:pt x="74" y="29"/>
                      <a:pt x="74" y="29"/>
                      <a:pt x="74" y="29"/>
                    </a:cubicBezTo>
                    <a:cubicBezTo>
                      <a:pt x="86" y="29"/>
                      <a:pt x="97" y="34"/>
                      <a:pt x="105" y="42"/>
                    </a:cubicBezTo>
                    <a:cubicBezTo>
                      <a:pt x="113" y="50"/>
                      <a:pt x="117" y="60"/>
                      <a:pt x="117" y="73"/>
                    </a:cubicBezTo>
                    <a:cubicBezTo>
                      <a:pt x="117" y="85"/>
                      <a:pt x="113" y="96"/>
                      <a:pt x="105" y="104"/>
                    </a:cubicBezTo>
                    <a:cubicBezTo>
                      <a:pt x="97" y="112"/>
                      <a:pt x="86" y="116"/>
                      <a:pt x="74" y="116"/>
                    </a:cubicBezTo>
                    <a:cubicBezTo>
                      <a:pt x="61" y="116"/>
                      <a:pt x="51" y="112"/>
                      <a:pt x="43" y="104"/>
                    </a:cubicBezTo>
                    <a:cubicBezTo>
                      <a:pt x="42" y="103"/>
                      <a:pt x="42" y="103"/>
                      <a:pt x="41" y="102"/>
                    </a:cubicBezTo>
                    <a:cubicBezTo>
                      <a:pt x="56" y="96"/>
                      <a:pt x="56" y="96"/>
                      <a:pt x="56" y="96"/>
                    </a:cubicBezTo>
                    <a:cubicBezTo>
                      <a:pt x="12" y="68"/>
                      <a:pt x="12" y="68"/>
                      <a:pt x="12" y="68"/>
                    </a:cubicBezTo>
                    <a:cubicBezTo>
                      <a:pt x="0" y="119"/>
                      <a:pt x="0" y="119"/>
                      <a:pt x="0" y="119"/>
                    </a:cubicBezTo>
                    <a:cubicBezTo>
                      <a:pt x="13" y="114"/>
                      <a:pt x="13" y="114"/>
                      <a:pt x="13" y="114"/>
                    </a:cubicBezTo>
                    <a:cubicBezTo>
                      <a:pt x="16" y="117"/>
                      <a:pt x="19" y="121"/>
                      <a:pt x="22" y="124"/>
                    </a:cubicBezTo>
                    <a:cubicBezTo>
                      <a:pt x="35" y="137"/>
                      <a:pt x="54" y="146"/>
                      <a:pt x="7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0"/>
              <p:cNvSpPr>
                <a:spLocks/>
              </p:cNvSpPr>
              <p:nvPr/>
            </p:nvSpPr>
            <p:spPr bwMode="auto">
              <a:xfrm>
                <a:off x="3175908" y="3044825"/>
                <a:ext cx="292143" cy="515494"/>
              </a:xfrm>
              <a:custGeom>
                <a:avLst/>
                <a:gdLst>
                  <a:gd name="T0" fmla="*/ 20 w 138"/>
                  <a:gd name="T1" fmla="*/ 0 h 244"/>
                  <a:gd name="T2" fmla="*/ 20 w 138"/>
                  <a:gd name="T3" fmla="*/ 29 h 244"/>
                  <a:gd name="T4" fmla="*/ 82 w 138"/>
                  <a:gd name="T5" fmla="*/ 55 h 244"/>
                  <a:gd name="T6" fmla="*/ 108 w 138"/>
                  <a:gd name="T7" fmla="*/ 118 h 244"/>
                  <a:gd name="T8" fmla="*/ 82 w 138"/>
                  <a:gd name="T9" fmla="*/ 180 h 244"/>
                  <a:gd name="T10" fmla="*/ 41 w 138"/>
                  <a:gd name="T11" fmla="*/ 203 h 244"/>
                  <a:gd name="T12" fmla="*/ 40 w 138"/>
                  <a:gd name="T13" fmla="*/ 191 h 244"/>
                  <a:gd name="T14" fmla="*/ 0 w 138"/>
                  <a:gd name="T15" fmla="*/ 222 h 244"/>
                  <a:gd name="T16" fmla="*/ 45 w 138"/>
                  <a:gd name="T17" fmla="*/ 244 h 244"/>
                  <a:gd name="T18" fmla="*/ 44 w 138"/>
                  <a:gd name="T19" fmla="*/ 233 h 244"/>
                  <a:gd name="T20" fmla="*/ 103 w 138"/>
                  <a:gd name="T21" fmla="*/ 201 h 244"/>
                  <a:gd name="T22" fmla="*/ 138 w 138"/>
                  <a:gd name="T23" fmla="*/ 118 h 244"/>
                  <a:gd name="T24" fmla="*/ 103 w 138"/>
                  <a:gd name="T25" fmla="*/ 34 h 244"/>
                  <a:gd name="T26" fmla="*/ 20 w 13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244">
                    <a:moveTo>
                      <a:pt x="20" y="0"/>
                    </a:moveTo>
                    <a:cubicBezTo>
                      <a:pt x="20" y="29"/>
                      <a:pt x="20" y="29"/>
                      <a:pt x="20" y="29"/>
                    </a:cubicBezTo>
                    <a:cubicBezTo>
                      <a:pt x="44" y="29"/>
                      <a:pt x="66" y="39"/>
                      <a:pt x="82" y="55"/>
                    </a:cubicBezTo>
                    <a:cubicBezTo>
                      <a:pt x="98" y="71"/>
                      <a:pt x="108" y="93"/>
                      <a:pt x="108" y="118"/>
                    </a:cubicBezTo>
                    <a:cubicBezTo>
                      <a:pt x="108" y="142"/>
                      <a:pt x="98" y="164"/>
                      <a:pt x="82" y="180"/>
                    </a:cubicBezTo>
                    <a:cubicBezTo>
                      <a:pt x="71" y="191"/>
                      <a:pt x="57" y="199"/>
                      <a:pt x="41" y="203"/>
                    </a:cubicBezTo>
                    <a:cubicBezTo>
                      <a:pt x="40" y="191"/>
                      <a:pt x="40" y="191"/>
                      <a:pt x="40" y="191"/>
                    </a:cubicBezTo>
                    <a:cubicBezTo>
                      <a:pt x="0" y="222"/>
                      <a:pt x="0" y="222"/>
                      <a:pt x="0" y="222"/>
                    </a:cubicBezTo>
                    <a:cubicBezTo>
                      <a:pt x="45" y="244"/>
                      <a:pt x="45" y="244"/>
                      <a:pt x="45" y="244"/>
                    </a:cubicBezTo>
                    <a:cubicBezTo>
                      <a:pt x="44" y="233"/>
                      <a:pt x="44" y="233"/>
                      <a:pt x="44" y="233"/>
                    </a:cubicBezTo>
                    <a:cubicBezTo>
                      <a:pt x="67" y="228"/>
                      <a:pt x="87" y="217"/>
                      <a:pt x="103" y="201"/>
                    </a:cubicBezTo>
                    <a:cubicBezTo>
                      <a:pt x="124" y="180"/>
                      <a:pt x="138" y="150"/>
                      <a:pt x="138" y="118"/>
                    </a:cubicBezTo>
                    <a:cubicBezTo>
                      <a:pt x="138" y="85"/>
                      <a:pt x="124" y="56"/>
                      <a:pt x="103" y="34"/>
                    </a:cubicBezTo>
                    <a:cubicBezTo>
                      <a:pt x="82" y="13"/>
                      <a:pt x="52"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1"/>
              <p:cNvSpPr>
                <a:spLocks/>
              </p:cNvSpPr>
              <p:nvPr/>
            </p:nvSpPr>
            <p:spPr bwMode="auto">
              <a:xfrm>
                <a:off x="3218791" y="2944764"/>
                <a:ext cx="359148" cy="486011"/>
              </a:xfrm>
              <a:custGeom>
                <a:avLst/>
                <a:gdLst>
                  <a:gd name="T0" fmla="*/ 161 w 170"/>
                  <a:gd name="T1" fmla="*/ 199 h 230"/>
                  <a:gd name="T2" fmla="*/ 164 w 170"/>
                  <a:gd name="T3" fmla="*/ 165 h 230"/>
                  <a:gd name="T4" fmla="*/ 116 w 170"/>
                  <a:gd name="T5" fmla="*/ 48 h 230"/>
                  <a:gd name="T6" fmla="*/ 0 w 170"/>
                  <a:gd name="T7" fmla="*/ 0 h 230"/>
                  <a:gd name="T8" fmla="*/ 0 w 170"/>
                  <a:gd name="T9" fmla="*/ 30 h 230"/>
                  <a:gd name="T10" fmla="*/ 95 w 170"/>
                  <a:gd name="T11" fmla="*/ 69 h 230"/>
                  <a:gd name="T12" fmla="*/ 134 w 170"/>
                  <a:gd name="T13" fmla="*/ 165 h 230"/>
                  <a:gd name="T14" fmla="*/ 132 w 170"/>
                  <a:gd name="T15" fmla="*/ 192 h 230"/>
                  <a:gd name="T16" fmla="*/ 119 w 170"/>
                  <a:gd name="T17" fmla="*/ 188 h 230"/>
                  <a:gd name="T18" fmla="*/ 135 w 170"/>
                  <a:gd name="T19" fmla="*/ 230 h 230"/>
                  <a:gd name="T20" fmla="*/ 170 w 170"/>
                  <a:gd name="T21" fmla="*/ 201 h 230"/>
                  <a:gd name="T22" fmla="*/ 161 w 170"/>
                  <a:gd name="T23"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30">
                    <a:moveTo>
                      <a:pt x="161" y="199"/>
                    </a:moveTo>
                    <a:cubicBezTo>
                      <a:pt x="163" y="188"/>
                      <a:pt x="164" y="176"/>
                      <a:pt x="164" y="165"/>
                    </a:cubicBezTo>
                    <a:cubicBezTo>
                      <a:pt x="164" y="119"/>
                      <a:pt x="146" y="78"/>
                      <a:pt x="116" y="48"/>
                    </a:cubicBezTo>
                    <a:cubicBezTo>
                      <a:pt x="86" y="19"/>
                      <a:pt x="45" y="0"/>
                      <a:pt x="0" y="0"/>
                    </a:cubicBezTo>
                    <a:cubicBezTo>
                      <a:pt x="0" y="30"/>
                      <a:pt x="0" y="30"/>
                      <a:pt x="0" y="30"/>
                    </a:cubicBezTo>
                    <a:cubicBezTo>
                      <a:pt x="37" y="30"/>
                      <a:pt x="70" y="45"/>
                      <a:pt x="95" y="69"/>
                    </a:cubicBezTo>
                    <a:cubicBezTo>
                      <a:pt x="119" y="94"/>
                      <a:pt x="134" y="127"/>
                      <a:pt x="134" y="165"/>
                    </a:cubicBezTo>
                    <a:cubicBezTo>
                      <a:pt x="134" y="174"/>
                      <a:pt x="133" y="183"/>
                      <a:pt x="132" y="192"/>
                    </a:cubicBezTo>
                    <a:cubicBezTo>
                      <a:pt x="119" y="188"/>
                      <a:pt x="119" y="188"/>
                      <a:pt x="119" y="188"/>
                    </a:cubicBezTo>
                    <a:cubicBezTo>
                      <a:pt x="135" y="230"/>
                      <a:pt x="135" y="230"/>
                      <a:pt x="135" y="230"/>
                    </a:cubicBezTo>
                    <a:cubicBezTo>
                      <a:pt x="170" y="201"/>
                      <a:pt x="170" y="201"/>
                      <a:pt x="170" y="201"/>
                    </a:cubicBezTo>
                    <a:lnTo>
                      <a:pt x="161"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8" name="组合 37"/>
          <p:cNvGrpSpPr/>
          <p:nvPr/>
        </p:nvGrpSpPr>
        <p:grpSpPr>
          <a:xfrm>
            <a:off x="5533379" y="3130411"/>
            <a:ext cx="1562054" cy="2087435"/>
            <a:chOff x="5533379" y="3130411"/>
            <a:chExt cx="1562054" cy="2087435"/>
          </a:xfrm>
        </p:grpSpPr>
        <p:sp>
          <p:nvSpPr>
            <p:cNvPr id="9" name="Freeform 5"/>
            <p:cNvSpPr>
              <a:spLocks/>
            </p:cNvSpPr>
            <p:nvPr/>
          </p:nvSpPr>
          <p:spPr bwMode="auto">
            <a:xfrm>
              <a:off x="5533379" y="3130411"/>
              <a:ext cx="1562054" cy="2087435"/>
            </a:xfrm>
            <a:custGeom>
              <a:avLst/>
              <a:gdLst>
                <a:gd name="T0" fmla="*/ 337 w 411"/>
                <a:gd name="T1" fmla="*/ 547 h 551"/>
                <a:gd name="T2" fmla="*/ 330 w 411"/>
                <a:gd name="T3" fmla="*/ 436 h 551"/>
                <a:gd name="T4" fmla="*/ 257 w 411"/>
                <a:gd name="T5" fmla="*/ 349 h 551"/>
                <a:gd name="T6" fmla="*/ 170 w 411"/>
                <a:gd name="T7" fmla="*/ 304 h 551"/>
                <a:gd name="T8" fmla="*/ 40 w 411"/>
                <a:gd name="T9" fmla="*/ 202 h 551"/>
                <a:gd name="T10" fmla="*/ 8 w 411"/>
                <a:gd name="T11" fmla="*/ 71 h 551"/>
                <a:gd name="T12" fmla="*/ 49 w 411"/>
                <a:gd name="T13" fmla="*/ 0 h 551"/>
                <a:gd name="T14" fmla="*/ 49 w 411"/>
                <a:gd name="T15" fmla="*/ 29 h 551"/>
                <a:gd name="T16" fmla="*/ 110 w 411"/>
                <a:gd name="T17" fmla="*/ 116 h 551"/>
                <a:gd name="T18" fmla="*/ 232 w 411"/>
                <a:gd name="T19" fmla="*/ 175 h 551"/>
                <a:gd name="T20" fmla="*/ 353 w 411"/>
                <a:gd name="T21" fmla="*/ 257 h 551"/>
                <a:gd name="T22" fmla="*/ 380 w 411"/>
                <a:gd name="T23" fmla="*/ 489 h 551"/>
                <a:gd name="T24" fmla="*/ 344 w 411"/>
                <a:gd name="T25" fmla="*/ 551 h 551"/>
                <a:gd name="T26" fmla="*/ 337 w 411"/>
                <a:gd name="T27"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551">
                  <a:moveTo>
                    <a:pt x="337" y="547"/>
                  </a:moveTo>
                  <a:cubicBezTo>
                    <a:pt x="350" y="509"/>
                    <a:pt x="342" y="471"/>
                    <a:pt x="330" y="436"/>
                  </a:cubicBezTo>
                  <a:cubicBezTo>
                    <a:pt x="318" y="399"/>
                    <a:pt x="290" y="370"/>
                    <a:pt x="257" y="349"/>
                  </a:cubicBezTo>
                  <a:cubicBezTo>
                    <a:pt x="230" y="331"/>
                    <a:pt x="200" y="318"/>
                    <a:pt x="170" y="304"/>
                  </a:cubicBezTo>
                  <a:cubicBezTo>
                    <a:pt x="119" y="280"/>
                    <a:pt x="72" y="250"/>
                    <a:pt x="40" y="202"/>
                  </a:cubicBezTo>
                  <a:cubicBezTo>
                    <a:pt x="13" y="163"/>
                    <a:pt x="0" y="119"/>
                    <a:pt x="8" y="71"/>
                  </a:cubicBezTo>
                  <a:cubicBezTo>
                    <a:pt x="13" y="44"/>
                    <a:pt x="24" y="20"/>
                    <a:pt x="49" y="0"/>
                  </a:cubicBezTo>
                  <a:cubicBezTo>
                    <a:pt x="49" y="11"/>
                    <a:pt x="48" y="20"/>
                    <a:pt x="49" y="29"/>
                  </a:cubicBezTo>
                  <a:cubicBezTo>
                    <a:pt x="53" y="69"/>
                    <a:pt x="76" y="97"/>
                    <a:pt x="110" y="116"/>
                  </a:cubicBezTo>
                  <a:cubicBezTo>
                    <a:pt x="149" y="137"/>
                    <a:pt x="191" y="155"/>
                    <a:pt x="232" y="175"/>
                  </a:cubicBezTo>
                  <a:cubicBezTo>
                    <a:pt x="276" y="196"/>
                    <a:pt x="321" y="218"/>
                    <a:pt x="353" y="257"/>
                  </a:cubicBezTo>
                  <a:cubicBezTo>
                    <a:pt x="411" y="329"/>
                    <a:pt x="410" y="408"/>
                    <a:pt x="380" y="489"/>
                  </a:cubicBezTo>
                  <a:cubicBezTo>
                    <a:pt x="371" y="511"/>
                    <a:pt x="356" y="531"/>
                    <a:pt x="344" y="551"/>
                  </a:cubicBezTo>
                  <a:cubicBezTo>
                    <a:pt x="342" y="550"/>
                    <a:pt x="339" y="549"/>
                    <a:pt x="337" y="547"/>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6" name="Freeform 157"/>
            <p:cNvSpPr>
              <a:spLocks noChangeAspect="1" noEditPoints="1"/>
            </p:cNvSpPr>
            <p:nvPr/>
          </p:nvSpPr>
          <p:spPr bwMode="auto">
            <a:xfrm>
              <a:off x="6021252" y="3819859"/>
              <a:ext cx="137080" cy="197357"/>
            </a:xfrm>
            <a:custGeom>
              <a:avLst/>
              <a:gdLst>
                <a:gd name="T0" fmla="*/ 729 w 906"/>
                <a:gd name="T1" fmla="*/ 0 h 1304"/>
                <a:gd name="T2" fmla="*/ 177 w 906"/>
                <a:gd name="T3" fmla="*/ 0 h 1304"/>
                <a:gd name="T4" fmla="*/ 0 w 906"/>
                <a:gd name="T5" fmla="*/ 177 h 1304"/>
                <a:gd name="T6" fmla="*/ 0 w 906"/>
                <a:gd name="T7" fmla="*/ 1127 h 1304"/>
                <a:gd name="T8" fmla="*/ 177 w 906"/>
                <a:gd name="T9" fmla="*/ 1304 h 1304"/>
                <a:gd name="T10" fmla="*/ 729 w 906"/>
                <a:gd name="T11" fmla="*/ 1304 h 1304"/>
                <a:gd name="T12" fmla="*/ 906 w 906"/>
                <a:gd name="T13" fmla="*/ 1127 h 1304"/>
                <a:gd name="T14" fmla="*/ 906 w 906"/>
                <a:gd name="T15" fmla="*/ 177 h 1304"/>
                <a:gd name="T16" fmla="*/ 729 w 906"/>
                <a:gd name="T17" fmla="*/ 0 h 1304"/>
                <a:gd name="T18" fmla="*/ 221 w 906"/>
                <a:gd name="T19" fmla="*/ 1124 h 1304"/>
                <a:gd name="T20" fmla="*/ 153 w 906"/>
                <a:gd name="T21" fmla="*/ 1056 h 1304"/>
                <a:gd name="T22" fmla="*/ 221 w 906"/>
                <a:gd name="T23" fmla="*/ 987 h 1304"/>
                <a:gd name="T24" fmla="*/ 289 w 906"/>
                <a:gd name="T25" fmla="*/ 1056 h 1304"/>
                <a:gd name="T26" fmla="*/ 221 w 906"/>
                <a:gd name="T27" fmla="*/ 1124 h 1304"/>
                <a:gd name="T28" fmla="*/ 221 w 906"/>
                <a:gd name="T29" fmla="*/ 925 h 1304"/>
                <a:gd name="T30" fmla="*/ 153 w 906"/>
                <a:gd name="T31" fmla="*/ 857 h 1304"/>
                <a:gd name="T32" fmla="*/ 221 w 906"/>
                <a:gd name="T33" fmla="*/ 788 h 1304"/>
                <a:gd name="T34" fmla="*/ 289 w 906"/>
                <a:gd name="T35" fmla="*/ 857 h 1304"/>
                <a:gd name="T36" fmla="*/ 221 w 906"/>
                <a:gd name="T37" fmla="*/ 925 h 1304"/>
                <a:gd name="T38" fmla="*/ 221 w 906"/>
                <a:gd name="T39" fmla="*/ 726 h 1304"/>
                <a:gd name="T40" fmla="*/ 153 w 906"/>
                <a:gd name="T41" fmla="*/ 658 h 1304"/>
                <a:gd name="T42" fmla="*/ 221 w 906"/>
                <a:gd name="T43" fmla="*/ 590 h 1304"/>
                <a:gd name="T44" fmla="*/ 289 w 906"/>
                <a:gd name="T45" fmla="*/ 658 h 1304"/>
                <a:gd name="T46" fmla="*/ 221 w 906"/>
                <a:gd name="T47" fmla="*/ 726 h 1304"/>
                <a:gd name="T48" fmla="*/ 453 w 906"/>
                <a:gd name="T49" fmla="*/ 1124 h 1304"/>
                <a:gd name="T50" fmla="*/ 385 w 906"/>
                <a:gd name="T51" fmla="*/ 1056 h 1304"/>
                <a:gd name="T52" fmla="*/ 453 w 906"/>
                <a:gd name="T53" fmla="*/ 987 h 1304"/>
                <a:gd name="T54" fmla="*/ 521 w 906"/>
                <a:gd name="T55" fmla="*/ 1056 h 1304"/>
                <a:gd name="T56" fmla="*/ 453 w 906"/>
                <a:gd name="T57" fmla="*/ 1124 h 1304"/>
                <a:gd name="T58" fmla="*/ 453 w 906"/>
                <a:gd name="T59" fmla="*/ 925 h 1304"/>
                <a:gd name="T60" fmla="*/ 385 w 906"/>
                <a:gd name="T61" fmla="*/ 857 h 1304"/>
                <a:gd name="T62" fmla="*/ 453 w 906"/>
                <a:gd name="T63" fmla="*/ 788 h 1304"/>
                <a:gd name="T64" fmla="*/ 521 w 906"/>
                <a:gd name="T65" fmla="*/ 857 h 1304"/>
                <a:gd name="T66" fmla="*/ 453 w 906"/>
                <a:gd name="T67" fmla="*/ 925 h 1304"/>
                <a:gd name="T68" fmla="*/ 453 w 906"/>
                <a:gd name="T69" fmla="*/ 726 h 1304"/>
                <a:gd name="T70" fmla="*/ 385 w 906"/>
                <a:gd name="T71" fmla="*/ 658 h 1304"/>
                <a:gd name="T72" fmla="*/ 453 w 906"/>
                <a:gd name="T73" fmla="*/ 590 h 1304"/>
                <a:gd name="T74" fmla="*/ 521 w 906"/>
                <a:gd name="T75" fmla="*/ 658 h 1304"/>
                <a:gd name="T76" fmla="*/ 453 w 906"/>
                <a:gd name="T77" fmla="*/ 726 h 1304"/>
                <a:gd name="T78" fmla="*/ 685 w 906"/>
                <a:gd name="T79" fmla="*/ 1124 h 1304"/>
                <a:gd name="T80" fmla="*/ 617 w 906"/>
                <a:gd name="T81" fmla="*/ 1056 h 1304"/>
                <a:gd name="T82" fmla="*/ 685 w 906"/>
                <a:gd name="T83" fmla="*/ 987 h 1304"/>
                <a:gd name="T84" fmla="*/ 753 w 906"/>
                <a:gd name="T85" fmla="*/ 1056 h 1304"/>
                <a:gd name="T86" fmla="*/ 685 w 906"/>
                <a:gd name="T87" fmla="*/ 1124 h 1304"/>
                <a:gd name="T88" fmla="*/ 685 w 906"/>
                <a:gd name="T89" fmla="*/ 925 h 1304"/>
                <a:gd name="T90" fmla="*/ 617 w 906"/>
                <a:gd name="T91" fmla="*/ 857 h 1304"/>
                <a:gd name="T92" fmla="*/ 685 w 906"/>
                <a:gd name="T93" fmla="*/ 788 h 1304"/>
                <a:gd name="T94" fmla="*/ 753 w 906"/>
                <a:gd name="T95" fmla="*/ 857 h 1304"/>
                <a:gd name="T96" fmla="*/ 685 w 906"/>
                <a:gd name="T97" fmla="*/ 925 h 1304"/>
                <a:gd name="T98" fmla="*/ 685 w 906"/>
                <a:gd name="T99" fmla="*/ 726 h 1304"/>
                <a:gd name="T100" fmla="*/ 617 w 906"/>
                <a:gd name="T101" fmla="*/ 658 h 1304"/>
                <a:gd name="T102" fmla="*/ 685 w 906"/>
                <a:gd name="T103" fmla="*/ 590 h 1304"/>
                <a:gd name="T104" fmla="*/ 753 w 906"/>
                <a:gd name="T105" fmla="*/ 658 h 1304"/>
                <a:gd name="T106" fmla="*/ 685 w 906"/>
                <a:gd name="T107" fmla="*/ 726 h 1304"/>
                <a:gd name="T108" fmla="*/ 809 w 906"/>
                <a:gd name="T109" fmla="*/ 319 h 1304"/>
                <a:gd name="T110" fmla="*/ 676 w 906"/>
                <a:gd name="T111" fmla="*/ 452 h 1304"/>
                <a:gd name="T112" fmla="*/ 230 w 906"/>
                <a:gd name="T113" fmla="*/ 452 h 1304"/>
                <a:gd name="T114" fmla="*/ 98 w 906"/>
                <a:gd name="T115" fmla="*/ 319 h 1304"/>
                <a:gd name="T116" fmla="*/ 98 w 906"/>
                <a:gd name="T117" fmla="*/ 280 h 1304"/>
                <a:gd name="T118" fmla="*/ 230 w 906"/>
                <a:gd name="T119" fmla="*/ 147 h 1304"/>
                <a:gd name="T120" fmla="*/ 676 w 906"/>
                <a:gd name="T121" fmla="*/ 147 h 1304"/>
                <a:gd name="T122" fmla="*/ 809 w 906"/>
                <a:gd name="T123" fmla="*/ 280 h 1304"/>
                <a:gd name="T124" fmla="*/ 809 w 906"/>
                <a:gd name="T125" fmla="*/ 3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6" h="1304">
                  <a:moveTo>
                    <a:pt x="729" y="0"/>
                  </a:moveTo>
                  <a:cubicBezTo>
                    <a:pt x="177" y="0"/>
                    <a:pt x="177" y="0"/>
                    <a:pt x="177" y="0"/>
                  </a:cubicBezTo>
                  <a:cubicBezTo>
                    <a:pt x="79" y="0"/>
                    <a:pt x="0" y="79"/>
                    <a:pt x="0" y="177"/>
                  </a:cubicBezTo>
                  <a:cubicBezTo>
                    <a:pt x="0" y="1127"/>
                    <a:pt x="0" y="1127"/>
                    <a:pt x="0" y="1127"/>
                  </a:cubicBezTo>
                  <a:cubicBezTo>
                    <a:pt x="0" y="1225"/>
                    <a:pt x="79" y="1304"/>
                    <a:pt x="177" y="1304"/>
                  </a:cubicBezTo>
                  <a:cubicBezTo>
                    <a:pt x="729" y="1304"/>
                    <a:pt x="729" y="1304"/>
                    <a:pt x="729" y="1304"/>
                  </a:cubicBezTo>
                  <a:cubicBezTo>
                    <a:pt x="827" y="1304"/>
                    <a:pt x="906" y="1225"/>
                    <a:pt x="906" y="1127"/>
                  </a:cubicBezTo>
                  <a:cubicBezTo>
                    <a:pt x="906" y="177"/>
                    <a:pt x="906" y="177"/>
                    <a:pt x="906" y="177"/>
                  </a:cubicBezTo>
                  <a:cubicBezTo>
                    <a:pt x="906" y="79"/>
                    <a:pt x="827" y="0"/>
                    <a:pt x="729" y="0"/>
                  </a:cubicBezTo>
                  <a:close/>
                  <a:moveTo>
                    <a:pt x="221" y="1124"/>
                  </a:moveTo>
                  <a:cubicBezTo>
                    <a:pt x="183" y="1124"/>
                    <a:pt x="153" y="1093"/>
                    <a:pt x="153" y="1056"/>
                  </a:cubicBezTo>
                  <a:cubicBezTo>
                    <a:pt x="153" y="1018"/>
                    <a:pt x="183" y="987"/>
                    <a:pt x="221" y="987"/>
                  </a:cubicBezTo>
                  <a:cubicBezTo>
                    <a:pt x="259" y="987"/>
                    <a:pt x="289" y="1018"/>
                    <a:pt x="289" y="1056"/>
                  </a:cubicBezTo>
                  <a:cubicBezTo>
                    <a:pt x="289" y="1093"/>
                    <a:pt x="259" y="1124"/>
                    <a:pt x="221" y="1124"/>
                  </a:cubicBezTo>
                  <a:close/>
                  <a:moveTo>
                    <a:pt x="221" y="925"/>
                  </a:moveTo>
                  <a:cubicBezTo>
                    <a:pt x="183" y="925"/>
                    <a:pt x="153" y="894"/>
                    <a:pt x="153" y="857"/>
                  </a:cubicBezTo>
                  <a:cubicBezTo>
                    <a:pt x="153" y="819"/>
                    <a:pt x="183" y="788"/>
                    <a:pt x="221" y="788"/>
                  </a:cubicBezTo>
                  <a:cubicBezTo>
                    <a:pt x="259" y="788"/>
                    <a:pt x="289" y="819"/>
                    <a:pt x="289" y="857"/>
                  </a:cubicBezTo>
                  <a:cubicBezTo>
                    <a:pt x="289" y="894"/>
                    <a:pt x="259" y="925"/>
                    <a:pt x="221" y="925"/>
                  </a:cubicBezTo>
                  <a:close/>
                  <a:moveTo>
                    <a:pt x="221" y="726"/>
                  </a:moveTo>
                  <a:cubicBezTo>
                    <a:pt x="183" y="726"/>
                    <a:pt x="153" y="695"/>
                    <a:pt x="153" y="658"/>
                  </a:cubicBezTo>
                  <a:cubicBezTo>
                    <a:pt x="153" y="620"/>
                    <a:pt x="183" y="590"/>
                    <a:pt x="221" y="590"/>
                  </a:cubicBezTo>
                  <a:cubicBezTo>
                    <a:pt x="259" y="590"/>
                    <a:pt x="289" y="620"/>
                    <a:pt x="289" y="658"/>
                  </a:cubicBezTo>
                  <a:cubicBezTo>
                    <a:pt x="289" y="695"/>
                    <a:pt x="259" y="726"/>
                    <a:pt x="221" y="726"/>
                  </a:cubicBezTo>
                  <a:close/>
                  <a:moveTo>
                    <a:pt x="453" y="1124"/>
                  </a:moveTo>
                  <a:cubicBezTo>
                    <a:pt x="416" y="1124"/>
                    <a:pt x="385" y="1093"/>
                    <a:pt x="385" y="1056"/>
                  </a:cubicBezTo>
                  <a:cubicBezTo>
                    <a:pt x="385" y="1018"/>
                    <a:pt x="416" y="987"/>
                    <a:pt x="453" y="987"/>
                  </a:cubicBezTo>
                  <a:cubicBezTo>
                    <a:pt x="491" y="987"/>
                    <a:pt x="521" y="1018"/>
                    <a:pt x="521" y="1056"/>
                  </a:cubicBezTo>
                  <a:cubicBezTo>
                    <a:pt x="521" y="1093"/>
                    <a:pt x="491" y="1124"/>
                    <a:pt x="453" y="1124"/>
                  </a:cubicBezTo>
                  <a:close/>
                  <a:moveTo>
                    <a:pt x="453" y="925"/>
                  </a:moveTo>
                  <a:cubicBezTo>
                    <a:pt x="416" y="925"/>
                    <a:pt x="385" y="894"/>
                    <a:pt x="385" y="857"/>
                  </a:cubicBezTo>
                  <a:cubicBezTo>
                    <a:pt x="385" y="819"/>
                    <a:pt x="416" y="788"/>
                    <a:pt x="453" y="788"/>
                  </a:cubicBezTo>
                  <a:cubicBezTo>
                    <a:pt x="491" y="788"/>
                    <a:pt x="521" y="819"/>
                    <a:pt x="521" y="857"/>
                  </a:cubicBezTo>
                  <a:cubicBezTo>
                    <a:pt x="521" y="894"/>
                    <a:pt x="491" y="925"/>
                    <a:pt x="453" y="925"/>
                  </a:cubicBezTo>
                  <a:close/>
                  <a:moveTo>
                    <a:pt x="453" y="726"/>
                  </a:moveTo>
                  <a:cubicBezTo>
                    <a:pt x="416" y="726"/>
                    <a:pt x="385" y="695"/>
                    <a:pt x="385" y="658"/>
                  </a:cubicBezTo>
                  <a:cubicBezTo>
                    <a:pt x="385" y="620"/>
                    <a:pt x="416" y="590"/>
                    <a:pt x="453" y="590"/>
                  </a:cubicBezTo>
                  <a:cubicBezTo>
                    <a:pt x="491" y="590"/>
                    <a:pt x="521" y="620"/>
                    <a:pt x="521" y="658"/>
                  </a:cubicBezTo>
                  <a:cubicBezTo>
                    <a:pt x="521" y="695"/>
                    <a:pt x="491" y="726"/>
                    <a:pt x="453" y="726"/>
                  </a:cubicBezTo>
                  <a:close/>
                  <a:moveTo>
                    <a:pt x="685" y="1124"/>
                  </a:moveTo>
                  <a:cubicBezTo>
                    <a:pt x="648" y="1124"/>
                    <a:pt x="617" y="1093"/>
                    <a:pt x="617" y="1056"/>
                  </a:cubicBezTo>
                  <a:cubicBezTo>
                    <a:pt x="617" y="1018"/>
                    <a:pt x="648" y="987"/>
                    <a:pt x="685" y="987"/>
                  </a:cubicBezTo>
                  <a:cubicBezTo>
                    <a:pt x="723" y="987"/>
                    <a:pt x="753" y="1018"/>
                    <a:pt x="753" y="1056"/>
                  </a:cubicBezTo>
                  <a:cubicBezTo>
                    <a:pt x="753" y="1093"/>
                    <a:pt x="723" y="1124"/>
                    <a:pt x="685" y="1124"/>
                  </a:cubicBezTo>
                  <a:close/>
                  <a:moveTo>
                    <a:pt x="685" y="925"/>
                  </a:moveTo>
                  <a:cubicBezTo>
                    <a:pt x="648" y="925"/>
                    <a:pt x="617" y="894"/>
                    <a:pt x="617" y="857"/>
                  </a:cubicBezTo>
                  <a:cubicBezTo>
                    <a:pt x="617" y="819"/>
                    <a:pt x="648" y="788"/>
                    <a:pt x="685" y="788"/>
                  </a:cubicBezTo>
                  <a:cubicBezTo>
                    <a:pt x="723" y="788"/>
                    <a:pt x="753" y="819"/>
                    <a:pt x="753" y="857"/>
                  </a:cubicBezTo>
                  <a:cubicBezTo>
                    <a:pt x="753" y="894"/>
                    <a:pt x="723" y="925"/>
                    <a:pt x="685" y="925"/>
                  </a:cubicBezTo>
                  <a:close/>
                  <a:moveTo>
                    <a:pt x="685" y="726"/>
                  </a:moveTo>
                  <a:cubicBezTo>
                    <a:pt x="648" y="726"/>
                    <a:pt x="617" y="695"/>
                    <a:pt x="617" y="658"/>
                  </a:cubicBezTo>
                  <a:cubicBezTo>
                    <a:pt x="617" y="620"/>
                    <a:pt x="648" y="590"/>
                    <a:pt x="685" y="590"/>
                  </a:cubicBezTo>
                  <a:cubicBezTo>
                    <a:pt x="723" y="590"/>
                    <a:pt x="753" y="620"/>
                    <a:pt x="753" y="658"/>
                  </a:cubicBezTo>
                  <a:cubicBezTo>
                    <a:pt x="753" y="695"/>
                    <a:pt x="723" y="726"/>
                    <a:pt x="685" y="726"/>
                  </a:cubicBezTo>
                  <a:close/>
                  <a:moveTo>
                    <a:pt x="809" y="319"/>
                  </a:moveTo>
                  <a:cubicBezTo>
                    <a:pt x="809" y="393"/>
                    <a:pt x="749" y="452"/>
                    <a:pt x="676" y="452"/>
                  </a:cubicBezTo>
                  <a:cubicBezTo>
                    <a:pt x="230" y="452"/>
                    <a:pt x="230" y="452"/>
                    <a:pt x="230" y="452"/>
                  </a:cubicBezTo>
                  <a:cubicBezTo>
                    <a:pt x="157" y="452"/>
                    <a:pt x="98" y="393"/>
                    <a:pt x="98" y="319"/>
                  </a:cubicBezTo>
                  <a:cubicBezTo>
                    <a:pt x="98" y="280"/>
                    <a:pt x="98" y="280"/>
                    <a:pt x="98" y="280"/>
                  </a:cubicBezTo>
                  <a:cubicBezTo>
                    <a:pt x="98" y="207"/>
                    <a:pt x="157" y="147"/>
                    <a:pt x="230" y="147"/>
                  </a:cubicBezTo>
                  <a:cubicBezTo>
                    <a:pt x="676" y="147"/>
                    <a:pt x="676" y="147"/>
                    <a:pt x="676" y="147"/>
                  </a:cubicBezTo>
                  <a:cubicBezTo>
                    <a:pt x="749" y="147"/>
                    <a:pt x="809" y="207"/>
                    <a:pt x="809" y="280"/>
                  </a:cubicBezTo>
                  <a:lnTo>
                    <a:pt x="809" y="3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537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par>
                                <p:cTn id="11" presetID="31" presetClass="entr" presetSubtype="0" fill="hold" nodeType="withEffect">
                                  <p:stCondLst>
                                    <p:cond delay="30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90"/>
                                          </p:val>
                                        </p:tav>
                                        <p:tav tm="100000">
                                          <p:val>
                                            <p:fltVal val="0"/>
                                          </p:val>
                                        </p:tav>
                                      </p:tavLst>
                                    </p:anim>
                                    <p:animEffect transition="in" filter="fade">
                                      <p:cBhvr>
                                        <p:cTn id="16" dur="500"/>
                                        <p:tgtEl>
                                          <p:spTgt spid="38"/>
                                        </p:tgtEl>
                                      </p:cBhvr>
                                    </p:animEffect>
                                  </p:childTnLst>
                                </p:cTn>
                              </p:par>
                              <p:par>
                                <p:cTn id="17" presetID="31" presetClass="entr" presetSubtype="0" fill="hold" nodeType="withEffect">
                                  <p:stCondLst>
                                    <p:cond delay="50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90"/>
                                          </p:val>
                                        </p:tav>
                                        <p:tav tm="100000">
                                          <p:val>
                                            <p:fltVal val="0"/>
                                          </p:val>
                                        </p:tav>
                                      </p:tavLst>
                                    </p:anim>
                                    <p:animEffect transition="in" filter="fade">
                                      <p:cBhvr>
                                        <p:cTn id="22" dur="500"/>
                                        <p:tgtEl>
                                          <p:spTgt spid="39"/>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0262" y="1135937"/>
            <a:ext cx="5671476" cy="409682"/>
            <a:chOff x="3260262" y="1087143"/>
            <a:chExt cx="5671476" cy="409682"/>
          </a:xfrm>
        </p:grpSpPr>
        <p:sp>
          <p:nvSpPr>
            <p:cNvPr id="5" name="任意多边形 4"/>
            <p:cNvSpPr/>
            <p:nvPr/>
          </p:nvSpPr>
          <p:spPr>
            <a:xfrm>
              <a:off x="56437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6" y="17561"/>
                    <a:pt x="32379" y="17561"/>
                  </a:cubicBezTo>
                  <a:lnTo>
                    <a:pt x="329008" y="17561"/>
                  </a:lnTo>
                  <a:cubicBezTo>
                    <a:pt x="336691" y="17561"/>
                    <a:pt x="342133" y="16391"/>
                    <a:pt x="345335" y="14050"/>
                  </a:cubicBezTo>
                  <a:cubicBezTo>
                    <a:pt x="348537" y="11709"/>
                    <a:pt x="350960" y="7026"/>
                    <a:pt x="352607" y="0"/>
                  </a:cubicBezTo>
                  <a:lnTo>
                    <a:pt x="361387" y="0"/>
                  </a:lnTo>
                  <a:lnTo>
                    <a:pt x="361387" y="70795"/>
                  </a:lnTo>
                  <a:lnTo>
                    <a:pt x="352607" y="70795"/>
                  </a:lnTo>
                  <a:cubicBezTo>
                    <a:pt x="350960" y="63732"/>
                    <a:pt x="348537" y="59040"/>
                    <a:pt x="345335" y="56717"/>
                  </a:cubicBezTo>
                  <a:cubicBezTo>
                    <a:pt x="342133" y="54395"/>
                    <a:pt x="336691" y="53234"/>
                    <a:pt x="329008" y="53234"/>
                  </a:cubicBezTo>
                  <a:lnTo>
                    <a:pt x="202234" y="53234"/>
                  </a:lnTo>
                  <a:lnTo>
                    <a:pt x="202234" y="359741"/>
                  </a:lnTo>
                  <a:cubicBezTo>
                    <a:pt x="202234" y="367241"/>
                    <a:pt x="203423" y="372592"/>
                    <a:pt x="205801" y="375793"/>
                  </a:cubicBezTo>
                  <a:cubicBezTo>
                    <a:pt x="208180" y="378994"/>
                    <a:pt x="212845" y="381510"/>
                    <a:pt x="219796" y="383339"/>
                  </a:cubicBezTo>
                  <a:lnTo>
                    <a:pt x="219796" y="392120"/>
                  </a:lnTo>
                  <a:lnTo>
                    <a:pt x="141591" y="392120"/>
                  </a:lnTo>
                  <a:lnTo>
                    <a:pt x="141591" y="383339"/>
                  </a:lnTo>
                  <a:cubicBezTo>
                    <a:pt x="148543" y="381510"/>
                    <a:pt x="153207" y="379040"/>
                    <a:pt x="155586" y="375930"/>
                  </a:cubicBezTo>
                  <a:cubicBezTo>
                    <a:pt x="157964" y="372820"/>
                    <a:pt x="159153" y="367424"/>
                    <a:pt x="159153" y="359741"/>
                  </a:cubicBezTo>
                  <a:lnTo>
                    <a:pt x="159153" y="53234"/>
                  </a:lnTo>
                  <a:lnTo>
                    <a:pt x="32379" y="53234"/>
                  </a:lnTo>
                  <a:cubicBezTo>
                    <a:pt x="24696"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374740" y="1087143"/>
              <a:ext cx="333124" cy="409682"/>
            </a:xfrm>
            <a:custGeom>
              <a:avLst/>
              <a:gdLst/>
              <a:ahLst/>
              <a:cxnLst/>
              <a:rect l="l" t="t" r="r" b="b"/>
              <a:pathLst>
                <a:path w="333124" h="409682">
                  <a:moveTo>
                    <a:pt x="320776" y="0"/>
                  </a:moveTo>
                  <a:lnTo>
                    <a:pt x="329557" y="0"/>
                  </a:lnTo>
                  <a:lnTo>
                    <a:pt x="329557" y="70795"/>
                  </a:lnTo>
                  <a:lnTo>
                    <a:pt x="320776" y="70795"/>
                  </a:lnTo>
                  <a:cubicBezTo>
                    <a:pt x="319130" y="63918"/>
                    <a:pt x="316706" y="59272"/>
                    <a:pt x="313504" y="56857"/>
                  </a:cubicBezTo>
                  <a:cubicBezTo>
                    <a:pt x="310303" y="54441"/>
                    <a:pt x="304861" y="53234"/>
                    <a:pt x="297178" y="53234"/>
                  </a:cubicBezTo>
                  <a:lnTo>
                    <a:pt x="60643" y="53234"/>
                  </a:lnTo>
                  <a:lnTo>
                    <a:pt x="60643" y="181654"/>
                  </a:lnTo>
                  <a:lnTo>
                    <a:pt x="215680" y="181654"/>
                  </a:lnTo>
                  <a:cubicBezTo>
                    <a:pt x="223364" y="181654"/>
                    <a:pt x="228806" y="180465"/>
                    <a:pt x="232007" y="178087"/>
                  </a:cubicBezTo>
                  <a:cubicBezTo>
                    <a:pt x="235208" y="175708"/>
                    <a:pt x="237632" y="171044"/>
                    <a:pt x="239279" y="164092"/>
                  </a:cubicBezTo>
                  <a:lnTo>
                    <a:pt x="248060" y="164092"/>
                  </a:lnTo>
                  <a:lnTo>
                    <a:pt x="248060" y="234888"/>
                  </a:lnTo>
                  <a:lnTo>
                    <a:pt x="239279" y="234888"/>
                  </a:lnTo>
                  <a:cubicBezTo>
                    <a:pt x="237632" y="227936"/>
                    <a:pt x="235208" y="223271"/>
                    <a:pt x="232007" y="220893"/>
                  </a:cubicBezTo>
                  <a:cubicBezTo>
                    <a:pt x="228806" y="218515"/>
                    <a:pt x="223364" y="217326"/>
                    <a:pt x="215680" y="217326"/>
                  </a:cubicBezTo>
                  <a:lnTo>
                    <a:pt x="60643" y="217326"/>
                  </a:lnTo>
                  <a:lnTo>
                    <a:pt x="60643" y="356448"/>
                  </a:lnTo>
                  <a:lnTo>
                    <a:pt x="300745" y="356448"/>
                  </a:lnTo>
                  <a:cubicBezTo>
                    <a:pt x="308428" y="356448"/>
                    <a:pt x="313870" y="355259"/>
                    <a:pt x="317072" y="352881"/>
                  </a:cubicBezTo>
                  <a:cubicBezTo>
                    <a:pt x="320273" y="350502"/>
                    <a:pt x="322697" y="345838"/>
                    <a:pt x="324343" y="338886"/>
                  </a:cubicBezTo>
                  <a:lnTo>
                    <a:pt x="333124" y="338886"/>
                  </a:lnTo>
                  <a:lnTo>
                    <a:pt x="333124" y="409682"/>
                  </a:lnTo>
                  <a:lnTo>
                    <a:pt x="324343" y="409682"/>
                  </a:lnTo>
                  <a:cubicBezTo>
                    <a:pt x="322517" y="402730"/>
                    <a:pt x="320004" y="398065"/>
                    <a:pt x="316804" y="395687"/>
                  </a:cubicBezTo>
                  <a:cubicBezTo>
                    <a:pt x="313604" y="393309"/>
                    <a:pt x="308166" y="392120"/>
                    <a:pt x="300492" y="392120"/>
                  </a:cubicBezTo>
                  <a:lnTo>
                    <a:pt x="0" y="392120"/>
                  </a:lnTo>
                  <a:lnTo>
                    <a:pt x="0" y="383339"/>
                  </a:lnTo>
                  <a:cubicBezTo>
                    <a:pt x="7135" y="381510"/>
                    <a:pt x="11845" y="379040"/>
                    <a:pt x="14132" y="375930"/>
                  </a:cubicBezTo>
                  <a:cubicBezTo>
                    <a:pt x="16419" y="372820"/>
                    <a:pt x="17562" y="367424"/>
                    <a:pt x="17562" y="359741"/>
                  </a:cubicBezTo>
                  <a:lnTo>
                    <a:pt x="17562" y="49941"/>
                  </a:lnTo>
                  <a:cubicBezTo>
                    <a:pt x="17562" y="42258"/>
                    <a:pt x="16373" y="36861"/>
                    <a:pt x="13995" y="33751"/>
                  </a:cubicBezTo>
                  <a:cubicBezTo>
                    <a:pt x="11617" y="30641"/>
                    <a:pt x="6952" y="28172"/>
                    <a:pt x="0" y="26342"/>
                  </a:cubicBezTo>
                  <a:lnTo>
                    <a:pt x="0" y="17561"/>
                  </a:lnTo>
                  <a:lnTo>
                    <a:pt x="297178" y="17561"/>
                  </a:lnTo>
                  <a:cubicBezTo>
                    <a:pt x="304861" y="17561"/>
                    <a:pt x="310257" y="16391"/>
                    <a:pt x="313367" y="14050"/>
                  </a:cubicBezTo>
                  <a:cubicBezTo>
                    <a:pt x="316477" y="11709"/>
                    <a:pt x="318947" y="7026"/>
                    <a:pt x="3207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8535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7" y="17561"/>
                    <a:pt x="32379" y="17561"/>
                  </a:cubicBezTo>
                  <a:lnTo>
                    <a:pt x="329007" y="17561"/>
                  </a:lnTo>
                  <a:cubicBezTo>
                    <a:pt x="336691" y="17561"/>
                    <a:pt x="342133" y="16391"/>
                    <a:pt x="345335" y="14050"/>
                  </a:cubicBezTo>
                  <a:cubicBezTo>
                    <a:pt x="348535" y="11709"/>
                    <a:pt x="350960" y="7026"/>
                    <a:pt x="352606" y="0"/>
                  </a:cubicBezTo>
                  <a:lnTo>
                    <a:pt x="361387" y="0"/>
                  </a:lnTo>
                  <a:lnTo>
                    <a:pt x="361387" y="70795"/>
                  </a:lnTo>
                  <a:lnTo>
                    <a:pt x="352606" y="70795"/>
                  </a:lnTo>
                  <a:cubicBezTo>
                    <a:pt x="350960" y="63732"/>
                    <a:pt x="348535" y="59040"/>
                    <a:pt x="345335" y="56717"/>
                  </a:cubicBezTo>
                  <a:cubicBezTo>
                    <a:pt x="342133" y="54395"/>
                    <a:pt x="336691" y="53234"/>
                    <a:pt x="329007" y="53234"/>
                  </a:cubicBezTo>
                  <a:lnTo>
                    <a:pt x="202234" y="53234"/>
                  </a:lnTo>
                  <a:lnTo>
                    <a:pt x="202234" y="359741"/>
                  </a:lnTo>
                  <a:cubicBezTo>
                    <a:pt x="202234" y="367241"/>
                    <a:pt x="203423" y="372592"/>
                    <a:pt x="205801" y="375793"/>
                  </a:cubicBezTo>
                  <a:cubicBezTo>
                    <a:pt x="208179" y="378994"/>
                    <a:pt x="212845" y="381510"/>
                    <a:pt x="219795" y="383339"/>
                  </a:cubicBezTo>
                  <a:lnTo>
                    <a:pt x="219795" y="392120"/>
                  </a:lnTo>
                  <a:lnTo>
                    <a:pt x="141591" y="392120"/>
                  </a:lnTo>
                  <a:lnTo>
                    <a:pt x="141591" y="383339"/>
                  </a:lnTo>
                  <a:cubicBezTo>
                    <a:pt x="148543" y="381510"/>
                    <a:pt x="153208" y="379040"/>
                    <a:pt x="155586" y="375930"/>
                  </a:cubicBezTo>
                  <a:cubicBezTo>
                    <a:pt x="157965" y="372820"/>
                    <a:pt x="159153" y="367424"/>
                    <a:pt x="159153" y="359741"/>
                  </a:cubicBezTo>
                  <a:lnTo>
                    <a:pt x="159153" y="53234"/>
                  </a:lnTo>
                  <a:lnTo>
                    <a:pt x="32379" y="53234"/>
                  </a:lnTo>
                  <a:cubicBezTo>
                    <a:pt x="24697"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3260262" y="1098119"/>
              <a:ext cx="414347" cy="387730"/>
            </a:xfrm>
            <a:custGeom>
              <a:avLst/>
              <a:gdLst/>
              <a:ahLst/>
              <a:cxnLst/>
              <a:rect l="l" t="t" r="r" b="b"/>
              <a:pathLst>
                <a:path w="414347" h="387730">
                  <a:moveTo>
                    <a:pt x="221442" y="0"/>
                  </a:moveTo>
                  <a:cubicBezTo>
                    <a:pt x="275042" y="0"/>
                    <a:pt x="326904" y="14177"/>
                    <a:pt x="377028" y="42532"/>
                  </a:cubicBezTo>
                  <a:cubicBezTo>
                    <a:pt x="380321" y="44361"/>
                    <a:pt x="382608" y="45276"/>
                    <a:pt x="383888" y="45276"/>
                  </a:cubicBezTo>
                  <a:cubicBezTo>
                    <a:pt x="386266" y="45276"/>
                    <a:pt x="390565" y="41800"/>
                    <a:pt x="396785" y="34849"/>
                  </a:cubicBezTo>
                  <a:lnTo>
                    <a:pt x="404194" y="38965"/>
                  </a:lnTo>
                  <a:lnTo>
                    <a:pt x="363582" y="106742"/>
                  </a:lnTo>
                  <a:lnTo>
                    <a:pt x="356174" y="102352"/>
                  </a:lnTo>
                  <a:cubicBezTo>
                    <a:pt x="357820" y="96864"/>
                    <a:pt x="358643" y="92565"/>
                    <a:pt x="358643" y="89455"/>
                  </a:cubicBezTo>
                  <a:cubicBezTo>
                    <a:pt x="358643" y="81955"/>
                    <a:pt x="346935" y="72533"/>
                    <a:pt x="323520" y="61191"/>
                  </a:cubicBezTo>
                  <a:cubicBezTo>
                    <a:pt x="291323" y="45459"/>
                    <a:pt x="256200" y="37593"/>
                    <a:pt x="218149" y="37593"/>
                  </a:cubicBezTo>
                  <a:cubicBezTo>
                    <a:pt x="166928" y="37593"/>
                    <a:pt x="125402" y="51757"/>
                    <a:pt x="93571" y="80087"/>
                  </a:cubicBezTo>
                  <a:cubicBezTo>
                    <a:pt x="61192" y="108965"/>
                    <a:pt x="45002" y="146342"/>
                    <a:pt x="45002" y="192218"/>
                  </a:cubicBezTo>
                  <a:cubicBezTo>
                    <a:pt x="45002" y="237912"/>
                    <a:pt x="61832" y="275838"/>
                    <a:pt x="95492" y="305997"/>
                  </a:cubicBezTo>
                  <a:cubicBezTo>
                    <a:pt x="128054" y="335423"/>
                    <a:pt x="168208" y="350137"/>
                    <a:pt x="215954" y="350137"/>
                  </a:cubicBezTo>
                  <a:cubicBezTo>
                    <a:pt x="262602" y="350137"/>
                    <a:pt x="303763" y="336554"/>
                    <a:pt x="339435" y="309388"/>
                  </a:cubicBezTo>
                  <a:cubicBezTo>
                    <a:pt x="355533" y="297131"/>
                    <a:pt x="363582" y="288442"/>
                    <a:pt x="363582" y="283320"/>
                  </a:cubicBezTo>
                  <a:cubicBezTo>
                    <a:pt x="363582" y="280759"/>
                    <a:pt x="362027" y="276551"/>
                    <a:pt x="358918" y="270697"/>
                  </a:cubicBezTo>
                  <a:lnTo>
                    <a:pt x="365503" y="265484"/>
                  </a:lnTo>
                  <a:lnTo>
                    <a:pt x="414347" y="324754"/>
                  </a:lnTo>
                  <a:lnTo>
                    <a:pt x="407487" y="330255"/>
                  </a:lnTo>
                  <a:cubicBezTo>
                    <a:pt x="402365" y="325673"/>
                    <a:pt x="398157" y="323382"/>
                    <a:pt x="394864" y="323382"/>
                  </a:cubicBezTo>
                  <a:cubicBezTo>
                    <a:pt x="392852" y="323382"/>
                    <a:pt x="389376" y="325306"/>
                    <a:pt x="384437" y="329153"/>
                  </a:cubicBezTo>
                  <a:cubicBezTo>
                    <a:pt x="367607" y="341805"/>
                    <a:pt x="353658" y="351293"/>
                    <a:pt x="342591" y="357618"/>
                  </a:cubicBezTo>
                  <a:cubicBezTo>
                    <a:pt x="331523" y="363944"/>
                    <a:pt x="319404" y="369306"/>
                    <a:pt x="306232" y="373705"/>
                  </a:cubicBezTo>
                  <a:cubicBezTo>
                    <a:pt x="278975" y="383055"/>
                    <a:pt x="248974" y="387730"/>
                    <a:pt x="216229" y="387730"/>
                  </a:cubicBezTo>
                  <a:cubicBezTo>
                    <a:pt x="153116" y="387730"/>
                    <a:pt x="101803" y="370168"/>
                    <a:pt x="62289" y="335045"/>
                  </a:cubicBezTo>
                  <a:cubicBezTo>
                    <a:pt x="20763" y="298275"/>
                    <a:pt x="0" y="251352"/>
                    <a:pt x="0" y="194276"/>
                  </a:cubicBezTo>
                  <a:cubicBezTo>
                    <a:pt x="0" y="149274"/>
                    <a:pt x="12988" y="110309"/>
                    <a:pt x="38965" y="77381"/>
                  </a:cubicBezTo>
                  <a:cubicBezTo>
                    <a:pt x="79576" y="25794"/>
                    <a:pt x="140402" y="0"/>
                    <a:pt x="2214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041311" y="1098119"/>
              <a:ext cx="448098" cy="387730"/>
            </a:xfrm>
            <a:custGeom>
              <a:avLst/>
              <a:gdLst/>
              <a:ahLst/>
              <a:cxnLst/>
              <a:rect l="l" t="t" r="r" b="b"/>
              <a:pathLst>
                <a:path w="448098" h="387730">
                  <a:moveTo>
                    <a:pt x="223363" y="0"/>
                  </a:moveTo>
                  <a:cubicBezTo>
                    <a:pt x="289402" y="0"/>
                    <a:pt x="342636" y="17287"/>
                    <a:pt x="383065" y="51862"/>
                  </a:cubicBezTo>
                  <a:cubicBezTo>
                    <a:pt x="405749" y="71070"/>
                    <a:pt x="422762" y="94577"/>
                    <a:pt x="434104" y="122383"/>
                  </a:cubicBezTo>
                  <a:cubicBezTo>
                    <a:pt x="443433" y="145250"/>
                    <a:pt x="448098" y="169855"/>
                    <a:pt x="448098" y="196197"/>
                  </a:cubicBezTo>
                  <a:cubicBezTo>
                    <a:pt x="448098" y="231869"/>
                    <a:pt x="437945" y="265255"/>
                    <a:pt x="417640" y="296354"/>
                  </a:cubicBezTo>
                  <a:cubicBezTo>
                    <a:pt x="395322" y="330746"/>
                    <a:pt x="364314" y="355533"/>
                    <a:pt x="324617" y="370717"/>
                  </a:cubicBezTo>
                  <a:cubicBezTo>
                    <a:pt x="294982" y="382059"/>
                    <a:pt x="261413" y="387730"/>
                    <a:pt x="223912" y="387730"/>
                  </a:cubicBezTo>
                  <a:cubicBezTo>
                    <a:pt x="158238" y="387730"/>
                    <a:pt x="105279" y="370442"/>
                    <a:pt x="65033" y="335868"/>
                  </a:cubicBezTo>
                  <a:cubicBezTo>
                    <a:pt x="42532" y="316477"/>
                    <a:pt x="25519" y="292970"/>
                    <a:pt x="13994" y="265346"/>
                  </a:cubicBezTo>
                  <a:cubicBezTo>
                    <a:pt x="4665" y="242663"/>
                    <a:pt x="0" y="218790"/>
                    <a:pt x="0" y="193728"/>
                  </a:cubicBezTo>
                  <a:cubicBezTo>
                    <a:pt x="0" y="156592"/>
                    <a:pt x="10061" y="122383"/>
                    <a:pt x="30184" y="91101"/>
                  </a:cubicBezTo>
                  <a:cubicBezTo>
                    <a:pt x="52136" y="57258"/>
                    <a:pt x="83235" y="32562"/>
                    <a:pt x="123481" y="17013"/>
                  </a:cubicBezTo>
                  <a:cubicBezTo>
                    <a:pt x="151653" y="6220"/>
                    <a:pt x="184947" y="549"/>
                    <a:pt x="223363" y="0"/>
                  </a:cubicBezTo>
                  <a:close/>
                  <a:moveTo>
                    <a:pt x="223363" y="37593"/>
                  </a:moveTo>
                  <a:cubicBezTo>
                    <a:pt x="167202" y="37593"/>
                    <a:pt x="122749" y="53325"/>
                    <a:pt x="90004" y="84790"/>
                  </a:cubicBezTo>
                  <a:cubicBezTo>
                    <a:pt x="60002" y="113694"/>
                    <a:pt x="45002" y="150006"/>
                    <a:pt x="45002" y="193728"/>
                  </a:cubicBezTo>
                  <a:cubicBezTo>
                    <a:pt x="45002" y="237632"/>
                    <a:pt x="60002" y="274036"/>
                    <a:pt x="90004" y="302940"/>
                  </a:cubicBezTo>
                  <a:cubicBezTo>
                    <a:pt x="122566" y="334404"/>
                    <a:pt x="167202" y="350137"/>
                    <a:pt x="223912" y="350137"/>
                  </a:cubicBezTo>
                  <a:cubicBezTo>
                    <a:pt x="280805" y="350137"/>
                    <a:pt x="325623" y="334404"/>
                    <a:pt x="358369" y="302940"/>
                  </a:cubicBezTo>
                  <a:cubicBezTo>
                    <a:pt x="388187" y="274036"/>
                    <a:pt x="403096" y="238364"/>
                    <a:pt x="403096" y="195923"/>
                  </a:cubicBezTo>
                  <a:cubicBezTo>
                    <a:pt x="403096" y="150006"/>
                    <a:pt x="388187" y="112962"/>
                    <a:pt x="358369" y="84790"/>
                  </a:cubicBezTo>
                  <a:cubicBezTo>
                    <a:pt x="340441" y="67960"/>
                    <a:pt x="321233" y="56161"/>
                    <a:pt x="300744" y="49392"/>
                  </a:cubicBezTo>
                  <a:cubicBezTo>
                    <a:pt x="278060" y="41709"/>
                    <a:pt x="252267" y="37776"/>
                    <a:pt x="223363" y="37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556356" y="1098119"/>
              <a:ext cx="375382" cy="387730"/>
            </a:xfrm>
            <a:custGeom>
              <a:avLst/>
              <a:gdLst/>
              <a:ahLst/>
              <a:cxnLst/>
              <a:rect l="l" t="t" r="r" b="b"/>
              <a:pathLst>
                <a:path w="375382" h="387730">
                  <a:moveTo>
                    <a:pt x="195100" y="0"/>
                  </a:moveTo>
                  <a:cubicBezTo>
                    <a:pt x="220162" y="0"/>
                    <a:pt x="243440" y="2487"/>
                    <a:pt x="264934" y="7462"/>
                  </a:cubicBezTo>
                  <a:cubicBezTo>
                    <a:pt x="286430" y="12437"/>
                    <a:pt x="310714" y="21006"/>
                    <a:pt x="337788" y="33168"/>
                  </a:cubicBezTo>
                  <a:cubicBezTo>
                    <a:pt x="343825" y="35749"/>
                    <a:pt x="347576" y="37040"/>
                    <a:pt x="349039" y="37040"/>
                  </a:cubicBezTo>
                  <a:cubicBezTo>
                    <a:pt x="352332" y="37040"/>
                    <a:pt x="356814" y="33354"/>
                    <a:pt x="362484" y="25982"/>
                  </a:cubicBezTo>
                  <a:lnTo>
                    <a:pt x="370168" y="29854"/>
                  </a:lnTo>
                  <a:lnTo>
                    <a:pt x="330928" y="100705"/>
                  </a:lnTo>
                  <a:lnTo>
                    <a:pt x="323245" y="96589"/>
                  </a:lnTo>
                  <a:cubicBezTo>
                    <a:pt x="326355" y="88357"/>
                    <a:pt x="327910" y="83235"/>
                    <a:pt x="327910" y="81223"/>
                  </a:cubicBezTo>
                  <a:cubicBezTo>
                    <a:pt x="327910" y="75735"/>
                    <a:pt x="321141" y="69789"/>
                    <a:pt x="307604" y="63387"/>
                  </a:cubicBezTo>
                  <a:cubicBezTo>
                    <a:pt x="270834" y="46191"/>
                    <a:pt x="231870" y="37593"/>
                    <a:pt x="190709" y="37593"/>
                  </a:cubicBezTo>
                  <a:cubicBezTo>
                    <a:pt x="156866" y="37593"/>
                    <a:pt x="127414" y="43891"/>
                    <a:pt x="102352" y="56488"/>
                  </a:cubicBezTo>
                  <a:cubicBezTo>
                    <a:pt x="90278" y="62694"/>
                    <a:pt x="80720" y="70725"/>
                    <a:pt x="73676" y="80584"/>
                  </a:cubicBezTo>
                  <a:cubicBezTo>
                    <a:pt x="66634" y="90442"/>
                    <a:pt x="63112" y="100848"/>
                    <a:pt x="63112" y="111801"/>
                  </a:cubicBezTo>
                  <a:cubicBezTo>
                    <a:pt x="63112" y="120928"/>
                    <a:pt x="65856" y="129553"/>
                    <a:pt x="71344" y="137677"/>
                  </a:cubicBezTo>
                  <a:cubicBezTo>
                    <a:pt x="76832" y="145800"/>
                    <a:pt x="84058" y="151871"/>
                    <a:pt x="93022" y="155890"/>
                  </a:cubicBezTo>
                  <a:cubicBezTo>
                    <a:pt x="102900" y="160452"/>
                    <a:pt x="114562" y="163601"/>
                    <a:pt x="128008" y="165336"/>
                  </a:cubicBezTo>
                  <a:cubicBezTo>
                    <a:pt x="141454" y="167071"/>
                    <a:pt x="163360" y="168394"/>
                    <a:pt x="193728" y="169306"/>
                  </a:cubicBezTo>
                  <a:cubicBezTo>
                    <a:pt x="235802" y="170586"/>
                    <a:pt x="265895" y="172553"/>
                    <a:pt x="284006" y="175205"/>
                  </a:cubicBezTo>
                  <a:cubicBezTo>
                    <a:pt x="302116" y="177858"/>
                    <a:pt x="317025" y="182477"/>
                    <a:pt x="328733" y="189063"/>
                  </a:cubicBezTo>
                  <a:cubicBezTo>
                    <a:pt x="359832" y="206442"/>
                    <a:pt x="375382" y="232876"/>
                    <a:pt x="375382" y="268365"/>
                  </a:cubicBezTo>
                  <a:cubicBezTo>
                    <a:pt x="375382" y="302208"/>
                    <a:pt x="361296" y="329922"/>
                    <a:pt x="333124" y="351509"/>
                  </a:cubicBezTo>
                  <a:cubicBezTo>
                    <a:pt x="301842" y="375656"/>
                    <a:pt x="258760" y="387730"/>
                    <a:pt x="203880" y="387730"/>
                  </a:cubicBezTo>
                  <a:cubicBezTo>
                    <a:pt x="172233" y="387730"/>
                    <a:pt x="144610" y="384528"/>
                    <a:pt x="121011" y="378126"/>
                  </a:cubicBezTo>
                  <a:cubicBezTo>
                    <a:pt x="97412" y="371723"/>
                    <a:pt x="69240" y="359924"/>
                    <a:pt x="36495" y="342728"/>
                  </a:cubicBezTo>
                  <a:cubicBezTo>
                    <a:pt x="27348" y="338520"/>
                    <a:pt x="21952" y="336417"/>
                    <a:pt x="20306" y="336417"/>
                  </a:cubicBezTo>
                  <a:cubicBezTo>
                    <a:pt x="17562" y="336417"/>
                    <a:pt x="13262" y="339709"/>
                    <a:pt x="7408" y="346295"/>
                  </a:cubicBezTo>
                  <a:lnTo>
                    <a:pt x="0" y="341630"/>
                  </a:lnTo>
                  <a:lnTo>
                    <a:pt x="41160" y="272755"/>
                  </a:lnTo>
                  <a:lnTo>
                    <a:pt x="48843" y="277146"/>
                  </a:lnTo>
                  <a:cubicBezTo>
                    <a:pt x="45368" y="284463"/>
                    <a:pt x="43630" y="289402"/>
                    <a:pt x="43630" y="291963"/>
                  </a:cubicBezTo>
                  <a:cubicBezTo>
                    <a:pt x="43630" y="297817"/>
                    <a:pt x="55338" y="306873"/>
                    <a:pt x="78753" y="319129"/>
                  </a:cubicBezTo>
                  <a:cubicBezTo>
                    <a:pt x="99790" y="330105"/>
                    <a:pt x="120050" y="338017"/>
                    <a:pt x="139533" y="342865"/>
                  </a:cubicBezTo>
                  <a:cubicBezTo>
                    <a:pt x="159016" y="347713"/>
                    <a:pt x="180190" y="350137"/>
                    <a:pt x="203057" y="350137"/>
                  </a:cubicBezTo>
                  <a:cubicBezTo>
                    <a:pt x="249340" y="350137"/>
                    <a:pt x="284463" y="339984"/>
                    <a:pt x="308428" y="319678"/>
                  </a:cubicBezTo>
                  <a:cubicBezTo>
                    <a:pt x="324342" y="306141"/>
                    <a:pt x="332300" y="290043"/>
                    <a:pt x="332300" y="271383"/>
                  </a:cubicBezTo>
                  <a:cubicBezTo>
                    <a:pt x="332300" y="246870"/>
                    <a:pt x="318672" y="229949"/>
                    <a:pt x="291414" y="220619"/>
                  </a:cubicBezTo>
                  <a:cubicBezTo>
                    <a:pt x="282634" y="217509"/>
                    <a:pt x="273532" y="215543"/>
                    <a:pt x="264112" y="214719"/>
                  </a:cubicBezTo>
                  <a:cubicBezTo>
                    <a:pt x="254690" y="213896"/>
                    <a:pt x="227936" y="212661"/>
                    <a:pt x="183849" y="211015"/>
                  </a:cubicBezTo>
                  <a:cubicBezTo>
                    <a:pt x="152384" y="209734"/>
                    <a:pt x="127734" y="207356"/>
                    <a:pt x="109898" y="203880"/>
                  </a:cubicBezTo>
                  <a:cubicBezTo>
                    <a:pt x="92062" y="200405"/>
                    <a:pt x="76192" y="194734"/>
                    <a:pt x="62289" y="186868"/>
                  </a:cubicBezTo>
                  <a:cubicBezTo>
                    <a:pt x="49301" y="179550"/>
                    <a:pt x="39010" y="169306"/>
                    <a:pt x="31418" y="156135"/>
                  </a:cubicBezTo>
                  <a:cubicBezTo>
                    <a:pt x="23827" y="142963"/>
                    <a:pt x="20031" y="128603"/>
                    <a:pt x="20031" y="113053"/>
                  </a:cubicBezTo>
                  <a:cubicBezTo>
                    <a:pt x="20031" y="86528"/>
                    <a:pt x="29910" y="63753"/>
                    <a:pt x="49666" y="44727"/>
                  </a:cubicBezTo>
                  <a:cubicBezTo>
                    <a:pt x="64301" y="30824"/>
                    <a:pt x="84516" y="19894"/>
                    <a:pt x="110310" y="11936"/>
                  </a:cubicBezTo>
                  <a:cubicBezTo>
                    <a:pt x="136103" y="3979"/>
                    <a:pt x="164366" y="0"/>
                    <a:pt x="19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879317" y="1104705"/>
              <a:ext cx="390199" cy="374559"/>
            </a:xfrm>
            <a:custGeom>
              <a:avLst/>
              <a:gdLst/>
              <a:ahLst/>
              <a:cxnLst/>
              <a:rect l="l" t="t" r="r" b="b"/>
              <a:pathLst>
                <a:path w="390199" h="374559">
                  <a:moveTo>
                    <a:pt x="0" y="0"/>
                  </a:moveTo>
                  <a:lnTo>
                    <a:pt x="107617" y="0"/>
                  </a:lnTo>
                  <a:lnTo>
                    <a:pt x="107617" y="8781"/>
                  </a:lnTo>
                  <a:cubicBezTo>
                    <a:pt x="99016" y="11708"/>
                    <a:pt x="94716" y="15824"/>
                    <a:pt x="94716" y="21129"/>
                  </a:cubicBezTo>
                  <a:cubicBezTo>
                    <a:pt x="94716" y="24788"/>
                    <a:pt x="99016" y="31648"/>
                    <a:pt x="107617" y="41710"/>
                  </a:cubicBezTo>
                  <a:lnTo>
                    <a:pt x="333398" y="305684"/>
                  </a:lnTo>
                  <a:lnTo>
                    <a:pt x="333398" y="32380"/>
                  </a:lnTo>
                  <a:cubicBezTo>
                    <a:pt x="333398" y="24697"/>
                    <a:pt x="332209" y="19254"/>
                    <a:pt x="329831" y="16053"/>
                  </a:cubicBezTo>
                  <a:cubicBezTo>
                    <a:pt x="327453" y="12852"/>
                    <a:pt x="322788" y="10428"/>
                    <a:pt x="315836" y="8781"/>
                  </a:cubicBezTo>
                  <a:lnTo>
                    <a:pt x="315836" y="0"/>
                  </a:lnTo>
                  <a:lnTo>
                    <a:pt x="390199" y="0"/>
                  </a:lnTo>
                  <a:lnTo>
                    <a:pt x="390199" y="8781"/>
                  </a:lnTo>
                  <a:cubicBezTo>
                    <a:pt x="383247" y="10428"/>
                    <a:pt x="378583" y="12852"/>
                    <a:pt x="376204" y="16053"/>
                  </a:cubicBezTo>
                  <a:cubicBezTo>
                    <a:pt x="373826" y="19254"/>
                    <a:pt x="372637" y="24697"/>
                    <a:pt x="372637" y="32380"/>
                  </a:cubicBezTo>
                  <a:lnTo>
                    <a:pt x="372637" y="342180"/>
                  </a:lnTo>
                  <a:cubicBezTo>
                    <a:pt x="372637" y="349863"/>
                    <a:pt x="373826" y="355259"/>
                    <a:pt x="376204" y="358369"/>
                  </a:cubicBezTo>
                  <a:cubicBezTo>
                    <a:pt x="378583" y="361479"/>
                    <a:pt x="383247" y="363949"/>
                    <a:pt x="390199" y="365778"/>
                  </a:cubicBezTo>
                  <a:lnTo>
                    <a:pt x="390199" y="374559"/>
                  </a:lnTo>
                  <a:lnTo>
                    <a:pt x="303733" y="374559"/>
                  </a:lnTo>
                  <a:lnTo>
                    <a:pt x="303733" y="365778"/>
                  </a:lnTo>
                  <a:cubicBezTo>
                    <a:pt x="312150" y="363583"/>
                    <a:pt x="316359" y="359833"/>
                    <a:pt x="316359" y="354528"/>
                  </a:cubicBezTo>
                  <a:cubicBezTo>
                    <a:pt x="316359" y="350503"/>
                    <a:pt x="312516" y="343918"/>
                    <a:pt x="304830" y="334771"/>
                  </a:cubicBezTo>
                  <a:lnTo>
                    <a:pt x="56801" y="47472"/>
                  </a:lnTo>
                  <a:lnTo>
                    <a:pt x="56801" y="342180"/>
                  </a:lnTo>
                  <a:cubicBezTo>
                    <a:pt x="56801" y="349680"/>
                    <a:pt x="57990" y="355031"/>
                    <a:pt x="60368" y="358232"/>
                  </a:cubicBezTo>
                  <a:cubicBezTo>
                    <a:pt x="62746" y="361433"/>
                    <a:pt x="67411" y="363949"/>
                    <a:pt x="74362" y="365778"/>
                  </a:cubicBezTo>
                  <a:lnTo>
                    <a:pt x="74362" y="374559"/>
                  </a:lnTo>
                  <a:lnTo>
                    <a:pt x="0" y="374559"/>
                  </a:lnTo>
                  <a:lnTo>
                    <a:pt x="0" y="365778"/>
                  </a:lnTo>
                  <a:cubicBezTo>
                    <a:pt x="7134" y="363949"/>
                    <a:pt x="11845" y="361479"/>
                    <a:pt x="14131" y="358369"/>
                  </a:cubicBezTo>
                  <a:cubicBezTo>
                    <a:pt x="16418" y="355259"/>
                    <a:pt x="17561" y="349863"/>
                    <a:pt x="17561" y="342180"/>
                  </a:cubicBezTo>
                  <a:lnTo>
                    <a:pt x="17561" y="32380"/>
                  </a:lnTo>
                  <a:cubicBezTo>
                    <a:pt x="17561" y="24697"/>
                    <a:pt x="16372" y="19254"/>
                    <a:pt x="13994" y="16053"/>
                  </a:cubicBezTo>
                  <a:cubicBezTo>
                    <a:pt x="11616" y="12852"/>
                    <a:pt x="6951"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089115" y="1104705"/>
              <a:ext cx="390200" cy="374559"/>
            </a:xfrm>
            <a:custGeom>
              <a:avLst/>
              <a:gdLst/>
              <a:ahLst/>
              <a:cxnLst/>
              <a:rect l="l" t="t" r="r" b="b"/>
              <a:pathLst>
                <a:path w="390200" h="374559">
                  <a:moveTo>
                    <a:pt x="0" y="0"/>
                  </a:moveTo>
                  <a:lnTo>
                    <a:pt x="107617" y="0"/>
                  </a:lnTo>
                  <a:lnTo>
                    <a:pt x="107617" y="8781"/>
                  </a:lnTo>
                  <a:cubicBezTo>
                    <a:pt x="99017" y="11708"/>
                    <a:pt x="94716" y="15824"/>
                    <a:pt x="94716" y="21129"/>
                  </a:cubicBezTo>
                  <a:cubicBezTo>
                    <a:pt x="94716" y="24788"/>
                    <a:pt x="99017" y="31648"/>
                    <a:pt x="107617" y="41710"/>
                  </a:cubicBezTo>
                  <a:lnTo>
                    <a:pt x="333399" y="305684"/>
                  </a:lnTo>
                  <a:lnTo>
                    <a:pt x="333399" y="32380"/>
                  </a:lnTo>
                  <a:cubicBezTo>
                    <a:pt x="333399" y="24697"/>
                    <a:pt x="332209" y="19254"/>
                    <a:pt x="329831" y="16053"/>
                  </a:cubicBezTo>
                  <a:cubicBezTo>
                    <a:pt x="327453" y="12852"/>
                    <a:pt x="322789" y="10428"/>
                    <a:pt x="315837" y="8781"/>
                  </a:cubicBezTo>
                  <a:lnTo>
                    <a:pt x="315837" y="0"/>
                  </a:lnTo>
                  <a:lnTo>
                    <a:pt x="390200" y="0"/>
                  </a:lnTo>
                  <a:lnTo>
                    <a:pt x="390200" y="8781"/>
                  </a:lnTo>
                  <a:cubicBezTo>
                    <a:pt x="383248" y="10428"/>
                    <a:pt x="378583" y="12852"/>
                    <a:pt x="376205" y="16053"/>
                  </a:cubicBezTo>
                  <a:cubicBezTo>
                    <a:pt x="373827" y="19254"/>
                    <a:pt x="372638" y="24697"/>
                    <a:pt x="372638" y="32380"/>
                  </a:cubicBezTo>
                  <a:lnTo>
                    <a:pt x="372638" y="342180"/>
                  </a:lnTo>
                  <a:cubicBezTo>
                    <a:pt x="372638" y="349863"/>
                    <a:pt x="373827" y="355259"/>
                    <a:pt x="376205" y="358369"/>
                  </a:cubicBezTo>
                  <a:cubicBezTo>
                    <a:pt x="378583" y="361479"/>
                    <a:pt x="383248" y="363949"/>
                    <a:pt x="390200" y="365778"/>
                  </a:cubicBezTo>
                  <a:lnTo>
                    <a:pt x="390200" y="374559"/>
                  </a:lnTo>
                  <a:lnTo>
                    <a:pt x="303733" y="374559"/>
                  </a:lnTo>
                  <a:lnTo>
                    <a:pt x="303733" y="365778"/>
                  </a:lnTo>
                  <a:cubicBezTo>
                    <a:pt x="312151" y="363583"/>
                    <a:pt x="316360" y="359833"/>
                    <a:pt x="316360" y="354528"/>
                  </a:cubicBezTo>
                  <a:cubicBezTo>
                    <a:pt x="316360" y="350503"/>
                    <a:pt x="312517" y="343918"/>
                    <a:pt x="304831" y="334771"/>
                  </a:cubicBezTo>
                  <a:lnTo>
                    <a:pt x="56801" y="47472"/>
                  </a:lnTo>
                  <a:lnTo>
                    <a:pt x="56801" y="342180"/>
                  </a:lnTo>
                  <a:cubicBezTo>
                    <a:pt x="56801" y="349680"/>
                    <a:pt x="57991" y="355031"/>
                    <a:pt x="60369" y="358232"/>
                  </a:cubicBezTo>
                  <a:cubicBezTo>
                    <a:pt x="62747" y="361433"/>
                    <a:pt x="67412" y="363949"/>
                    <a:pt x="74363" y="365778"/>
                  </a:cubicBezTo>
                  <a:lnTo>
                    <a:pt x="74363" y="374559"/>
                  </a:lnTo>
                  <a:lnTo>
                    <a:pt x="0" y="374559"/>
                  </a:lnTo>
                  <a:lnTo>
                    <a:pt x="0" y="365778"/>
                  </a:lnTo>
                  <a:cubicBezTo>
                    <a:pt x="7135" y="363949"/>
                    <a:pt x="11845" y="361479"/>
                    <a:pt x="14132" y="358369"/>
                  </a:cubicBezTo>
                  <a:cubicBezTo>
                    <a:pt x="16419" y="355259"/>
                    <a:pt x="17562" y="349863"/>
                    <a:pt x="17562" y="342180"/>
                  </a:cubicBezTo>
                  <a:lnTo>
                    <a:pt x="17562" y="32380"/>
                  </a:lnTo>
                  <a:cubicBezTo>
                    <a:pt x="17562" y="24697"/>
                    <a:pt x="16373" y="19254"/>
                    <a:pt x="13995" y="16053"/>
                  </a:cubicBezTo>
                  <a:cubicBezTo>
                    <a:pt x="11617" y="12852"/>
                    <a:pt x="6952"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8869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965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490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19201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063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30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92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18932" y="1"/>
            <a:ext cx="3052331" cy="2716008"/>
            <a:chOff x="-118932" y="1"/>
            <a:chExt cx="3052331" cy="2716008"/>
          </a:xfrm>
        </p:grpSpPr>
        <p:sp>
          <p:nvSpPr>
            <p:cNvPr id="75" name="Freeform 35"/>
            <p:cNvSpPr>
              <a:spLocks/>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6"/>
            <p:cNvSpPr>
              <a:spLocks/>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7"/>
            <p:cNvSpPr>
              <a:spLocks/>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8"/>
            <p:cNvSpPr>
              <a:spLocks/>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1"/>
            <p:cNvSpPr>
              <a:spLocks/>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2"/>
            <p:cNvSpPr>
              <a:spLocks/>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3"/>
            <p:cNvSpPr>
              <a:spLocks/>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4"/>
            <p:cNvSpPr>
              <a:spLocks/>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5"/>
            <p:cNvSpPr>
              <a:spLocks/>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6"/>
            <p:cNvSpPr>
              <a:spLocks/>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7"/>
            <p:cNvSpPr>
              <a:spLocks/>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8"/>
            <p:cNvSpPr>
              <a:spLocks/>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2"/>
              <p:cNvSpPr>
                <a:spLocks/>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3"/>
              <p:cNvSpPr>
                <a:spLocks/>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4"/>
              <p:cNvSpPr>
                <a:spLocks/>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5"/>
              <p:cNvSpPr>
                <a:spLocks/>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a:spLocks/>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
            <p:cNvSpPr>
              <a:spLocks/>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
            <p:cNvSpPr>
              <a:spLocks/>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1"/>
            <p:cNvSpPr>
              <a:spLocks/>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2"/>
            <p:cNvSpPr>
              <a:spLocks/>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3"/>
            <p:cNvSpPr>
              <a:spLocks/>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4"/>
            <p:cNvSpPr>
              <a:spLocks/>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5"/>
            <p:cNvSpPr>
              <a:spLocks/>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6"/>
            <p:cNvSpPr>
              <a:spLocks/>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7"/>
            <p:cNvSpPr>
              <a:spLocks/>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a:spLocks/>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2"/>
              <p:cNvSpPr>
                <a:spLocks/>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23"/>
              <p:cNvSpPr>
                <a:spLocks/>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4"/>
              <p:cNvSpPr>
                <a:spLocks/>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26" name="Freeform 29"/>
            <p:cNvSpPr>
              <a:spLocks/>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2"/>
            <p:cNvSpPr>
              <a:spLocks/>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7" name="组合 176"/>
          <p:cNvGrpSpPr/>
          <p:nvPr/>
        </p:nvGrpSpPr>
        <p:grpSpPr>
          <a:xfrm rot="5618133">
            <a:off x="1065677" y="3504478"/>
            <a:ext cx="2264032" cy="3706491"/>
            <a:chOff x="8955997" y="2942489"/>
            <a:chExt cx="2264032" cy="3706491"/>
          </a:xfrm>
        </p:grpSpPr>
        <p:sp>
          <p:nvSpPr>
            <p:cNvPr id="178" name="Freeform 37"/>
            <p:cNvSpPr>
              <a:spLocks/>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8"/>
            <p:cNvSpPr>
              <a:spLocks/>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31"/>
            <p:cNvSpPr>
              <a:spLocks/>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2"/>
            <p:cNvSpPr>
              <a:spLocks/>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7"/>
            <p:cNvSpPr>
              <a:spLocks/>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1"/>
            <p:cNvSpPr>
              <a:spLocks/>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2" name="组合 101"/>
          <p:cNvGrpSpPr/>
          <p:nvPr/>
        </p:nvGrpSpPr>
        <p:grpSpPr>
          <a:xfrm>
            <a:off x="4334190" y="3620660"/>
            <a:ext cx="3533567" cy="819150"/>
            <a:chOff x="6714220" y="2580574"/>
            <a:chExt cx="3533567" cy="819150"/>
          </a:xfrm>
        </p:grpSpPr>
        <p:sp>
          <p:nvSpPr>
            <p:cNvPr id="142" name="矩形 141"/>
            <p:cNvSpPr/>
            <p:nvPr/>
          </p:nvSpPr>
          <p:spPr>
            <a:xfrm>
              <a:off x="7223988" y="2721293"/>
              <a:ext cx="3023799" cy="525657"/>
            </a:xfrm>
            <a:prstGeom prst="rect">
              <a:avLst/>
            </a:prstGeom>
          </p:spPr>
          <p:txBody>
            <a:bodyPr wrap="square">
              <a:spAutoFit/>
            </a:bodyPr>
            <a:lstStyle/>
            <a:p>
              <a:pPr>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This is a title</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3" name="组合 142"/>
            <p:cNvGrpSpPr/>
            <p:nvPr/>
          </p:nvGrpSpPr>
          <p:grpSpPr>
            <a:xfrm>
              <a:off x="6714220" y="2580574"/>
              <a:ext cx="3364135" cy="819150"/>
              <a:chOff x="4489409" y="2139320"/>
              <a:chExt cx="3364135" cy="819150"/>
            </a:xfrm>
          </p:grpSpPr>
          <p:cxnSp>
            <p:nvCxnSpPr>
              <p:cNvPr id="147" name="直接连接符 146"/>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p:nvGrpSpPr>
          <p:grpSpPr>
            <a:xfrm>
              <a:off x="6767045" y="2773269"/>
              <a:ext cx="421704" cy="421704"/>
              <a:chOff x="2405797" y="3668904"/>
              <a:chExt cx="421704" cy="421704"/>
            </a:xfrm>
          </p:grpSpPr>
          <p:sp>
            <p:nvSpPr>
              <p:cNvPr id="145" name="椭圆 144"/>
              <p:cNvSpPr/>
              <p:nvPr/>
            </p:nvSpPr>
            <p:spPr>
              <a:xfrm>
                <a:off x="2405797" y="3668904"/>
                <a:ext cx="421704" cy="421704"/>
              </a:xfrm>
              <a:prstGeom prst="ellipse">
                <a:avLst/>
              </a:prstGeom>
              <a:solidFill>
                <a:srgbClr val="FD6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6" name="文本框 145"/>
              <p:cNvSpPr txBox="1"/>
              <p:nvPr/>
            </p:nvSpPr>
            <p:spPr>
              <a:xfrm>
                <a:off x="2512338" y="3792793"/>
                <a:ext cx="208622" cy="173927"/>
              </a:xfrm>
              <a:custGeom>
                <a:avLst/>
                <a:gdLst/>
                <a:ahLst/>
                <a:cxnLst/>
                <a:rect l="l" t="t" r="r" b="b"/>
                <a:pathLst>
                  <a:path w="2250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70594" y="0"/>
                    </a:moveTo>
                    <a:cubicBezTo>
                      <a:pt x="188528" y="0"/>
                      <a:pt x="202090" y="4447"/>
                      <a:pt x="211280" y="13339"/>
                    </a:cubicBezTo>
                    <a:cubicBezTo>
                      <a:pt x="220470" y="22231"/>
                      <a:pt x="225065" y="33487"/>
                      <a:pt x="225065" y="47104"/>
                    </a:cubicBezTo>
                    <a:cubicBezTo>
                      <a:pt x="225065" y="57448"/>
                      <a:pt x="222479" y="68387"/>
                      <a:pt x="217307" y="79921"/>
                    </a:cubicBezTo>
                    <a:cubicBezTo>
                      <a:pt x="212134" y="91455"/>
                      <a:pt x="196897" y="115937"/>
                      <a:pt x="171595" y="153368"/>
                    </a:cubicBezTo>
                    <a:lnTo>
                      <a:pt x="221047" y="153368"/>
                    </a:lnTo>
                    <a:lnTo>
                      <a:pt x="221047" y="184175"/>
                    </a:lnTo>
                    <a:lnTo>
                      <a:pt x="121816" y="184175"/>
                    </a:lnTo>
                    <a:lnTo>
                      <a:pt x="121844" y="158391"/>
                    </a:lnTo>
                    <a:cubicBezTo>
                      <a:pt x="151237" y="110319"/>
                      <a:pt x="168706" y="80572"/>
                      <a:pt x="174250" y="69150"/>
                    </a:cubicBezTo>
                    <a:cubicBezTo>
                      <a:pt x="179794" y="57727"/>
                      <a:pt x="182566" y="48816"/>
                      <a:pt x="182566" y="42416"/>
                    </a:cubicBezTo>
                    <a:cubicBezTo>
                      <a:pt x="182566" y="37505"/>
                      <a:pt x="181727" y="33840"/>
                      <a:pt x="180051" y="31422"/>
                    </a:cubicBezTo>
                    <a:cubicBezTo>
                      <a:pt x="178374" y="29003"/>
                      <a:pt x="175822" y="27794"/>
                      <a:pt x="172394" y="27794"/>
                    </a:cubicBezTo>
                    <a:cubicBezTo>
                      <a:pt x="168966" y="27794"/>
                      <a:pt x="166414" y="29133"/>
                      <a:pt x="164738" y="31812"/>
                    </a:cubicBezTo>
                    <a:cubicBezTo>
                      <a:pt x="163061" y="34491"/>
                      <a:pt x="162223" y="39812"/>
                      <a:pt x="162223" y="47774"/>
                    </a:cubicBezTo>
                    <a:lnTo>
                      <a:pt x="162223" y="64964"/>
                    </a:lnTo>
                    <a:lnTo>
                      <a:pt x="121816" y="64964"/>
                    </a:lnTo>
                    <a:lnTo>
                      <a:pt x="121816" y="58378"/>
                    </a:lnTo>
                    <a:cubicBezTo>
                      <a:pt x="121816" y="48258"/>
                      <a:pt x="122337" y="40277"/>
                      <a:pt x="123378" y="34435"/>
                    </a:cubicBezTo>
                    <a:cubicBezTo>
                      <a:pt x="124420" y="28594"/>
                      <a:pt x="126988" y="22845"/>
                      <a:pt x="131080" y="17190"/>
                    </a:cubicBezTo>
                    <a:cubicBezTo>
                      <a:pt x="135173" y="11534"/>
                      <a:pt x="140494" y="7256"/>
                      <a:pt x="147042" y="4353"/>
                    </a:cubicBezTo>
                    <a:cubicBezTo>
                      <a:pt x="153591" y="1451"/>
                      <a:pt x="161441" y="0"/>
                      <a:pt x="170594" y="0"/>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Impact" panose="020B0806030902050204" pitchFamily="34" charset="0"/>
                </a:endParaRPr>
              </a:p>
            </p:txBody>
          </p:sp>
        </p:grpSp>
      </p:grpSp>
    </p:spTree>
    <p:extLst>
      <p:ext uri="{BB962C8B-B14F-4D97-AF65-F5344CB8AC3E}">
        <p14:creationId xmlns:p14="http://schemas.microsoft.com/office/powerpoint/2010/main" val="41983829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8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nodeType="withEffect">
                                      <p:stCondLst>
                                        <p:cond delay="110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nodeType="withEffect">
                                      <p:stCondLst>
                                        <p:cond delay="60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8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nodeType="withEffect">
                                      <p:stCondLst>
                                        <p:cond delay="110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nodeType="withEffect">
                                      <p:stCondLst>
                                        <p:cond delay="60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86862" y="2124868"/>
            <a:ext cx="2370017" cy="843718"/>
            <a:chOff x="1221767" y="2192338"/>
            <a:chExt cx="2370017" cy="843718"/>
          </a:xfrm>
        </p:grpSpPr>
        <p:sp>
          <p:nvSpPr>
            <p:cNvPr id="13" name="矩形 12"/>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14" name="矩形 13"/>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8" name="组合 17"/>
          <p:cNvGrpSpPr/>
          <p:nvPr/>
        </p:nvGrpSpPr>
        <p:grpSpPr>
          <a:xfrm>
            <a:off x="1286862" y="3463131"/>
            <a:ext cx="2370017" cy="843718"/>
            <a:chOff x="1221767" y="2192338"/>
            <a:chExt cx="2370017" cy="843718"/>
          </a:xfrm>
        </p:grpSpPr>
        <p:sp>
          <p:nvSpPr>
            <p:cNvPr id="19" name="矩形 18"/>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0" name="矩形 19"/>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24" name="组合 23"/>
          <p:cNvGrpSpPr/>
          <p:nvPr/>
        </p:nvGrpSpPr>
        <p:grpSpPr>
          <a:xfrm>
            <a:off x="1286862" y="4801393"/>
            <a:ext cx="2370017" cy="843718"/>
            <a:chOff x="1221767" y="2192338"/>
            <a:chExt cx="2370017" cy="843718"/>
          </a:xfrm>
        </p:grpSpPr>
        <p:sp>
          <p:nvSpPr>
            <p:cNvPr id="25" name="矩形 24"/>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6" name="矩形 25"/>
            <p:cNvSpPr/>
            <p:nvPr/>
          </p:nvSpPr>
          <p:spPr>
            <a:xfrm>
              <a:off x="1221767" y="2523608"/>
              <a:ext cx="2370017" cy="512448"/>
            </a:xfrm>
            <a:prstGeom prst="rect">
              <a:avLst/>
            </a:prstGeom>
          </p:spPr>
          <p:txBody>
            <a:bodyPr wrap="square">
              <a:spAutoFit/>
            </a:bodyPr>
            <a:lstStyle/>
            <a:p>
              <a:pPr algn="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15" name="组合 14"/>
          <p:cNvGrpSpPr/>
          <p:nvPr/>
        </p:nvGrpSpPr>
        <p:grpSpPr>
          <a:xfrm>
            <a:off x="8535122" y="2124868"/>
            <a:ext cx="2370017" cy="843718"/>
            <a:chOff x="3106598" y="5073134"/>
            <a:chExt cx="2370017" cy="843718"/>
          </a:xfrm>
        </p:grpSpPr>
        <p:sp>
          <p:nvSpPr>
            <p:cNvPr id="16" name="矩形 15"/>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7" name="矩形 16"/>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21" name="组合 20"/>
          <p:cNvGrpSpPr/>
          <p:nvPr/>
        </p:nvGrpSpPr>
        <p:grpSpPr>
          <a:xfrm>
            <a:off x="8535122" y="3463131"/>
            <a:ext cx="2370017" cy="843718"/>
            <a:chOff x="3106598" y="5073134"/>
            <a:chExt cx="2370017" cy="843718"/>
          </a:xfrm>
        </p:grpSpPr>
        <p:sp>
          <p:nvSpPr>
            <p:cNvPr id="22" name="矩形 21"/>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23" name="矩形 22"/>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27" name="组合 26"/>
          <p:cNvGrpSpPr/>
          <p:nvPr/>
        </p:nvGrpSpPr>
        <p:grpSpPr>
          <a:xfrm>
            <a:off x="8535122" y="4801393"/>
            <a:ext cx="2370017" cy="843718"/>
            <a:chOff x="3106598" y="5073134"/>
            <a:chExt cx="2370017" cy="843718"/>
          </a:xfrm>
        </p:grpSpPr>
        <p:sp>
          <p:nvSpPr>
            <p:cNvPr id="28" name="矩形 27"/>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29" name="矩形 28"/>
            <p:cNvSpPr/>
            <p:nvPr/>
          </p:nvSpPr>
          <p:spPr>
            <a:xfrm>
              <a:off x="3106598" y="5404404"/>
              <a:ext cx="2370017" cy="512448"/>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Hunan magic rain Advertising CoLtd.professional professional team</a:t>
              </a:r>
            </a:p>
          </p:txBody>
        </p:sp>
      </p:grpSp>
      <p:grpSp>
        <p:nvGrpSpPr>
          <p:cNvPr id="57" name="组合 56"/>
          <p:cNvGrpSpPr/>
          <p:nvPr/>
        </p:nvGrpSpPr>
        <p:grpSpPr>
          <a:xfrm>
            <a:off x="6183066" y="2456138"/>
            <a:ext cx="1864431" cy="2870200"/>
            <a:chOff x="6183066" y="2456138"/>
            <a:chExt cx="1864431" cy="2870200"/>
          </a:xfrm>
        </p:grpSpPr>
        <p:sp>
          <p:nvSpPr>
            <p:cNvPr id="9" name="Freeform 5"/>
            <p:cNvSpPr>
              <a:spLocks/>
            </p:cNvSpPr>
            <p:nvPr/>
          </p:nvSpPr>
          <p:spPr bwMode="auto">
            <a:xfrm>
              <a:off x="6183066" y="2456138"/>
              <a:ext cx="1864431" cy="2870200"/>
            </a:xfrm>
            <a:custGeom>
              <a:avLst/>
              <a:gdLst>
                <a:gd name="T0" fmla="*/ 281 w 329"/>
                <a:gd name="T1" fmla="*/ 188 h 506"/>
                <a:gd name="T2" fmla="*/ 239 w 329"/>
                <a:gd name="T3" fmla="*/ 182 h 506"/>
                <a:gd name="T4" fmla="*/ 143 w 329"/>
                <a:gd name="T5" fmla="*/ 85 h 506"/>
                <a:gd name="T6" fmla="*/ 143 w 329"/>
                <a:gd name="T7" fmla="*/ 65 h 506"/>
                <a:gd name="T8" fmla="*/ 103 w 329"/>
                <a:gd name="T9" fmla="*/ 8 h 506"/>
                <a:gd name="T10" fmla="*/ 76 w 329"/>
                <a:gd name="T11" fmla="*/ 1 h 506"/>
                <a:gd name="T12" fmla="*/ 5 w 329"/>
                <a:gd name="T13" fmla="*/ 57 h 506"/>
                <a:gd name="T14" fmla="*/ 56 w 329"/>
                <a:gd name="T15" fmla="*/ 133 h 506"/>
                <a:gd name="T16" fmla="*/ 95 w 329"/>
                <a:gd name="T17" fmla="*/ 136 h 506"/>
                <a:gd name="T18" fmla="*/ 97 w 329"/>
                <a:gd name="T19" fmla="*/ 137 h 506"/>
                <a:gd name="T20" fmla="*/ 186 w 329"/>
                <a:gd name="T21" fmla="*/ 217 h 506"/>
                <a:gd name="T22" fmla="*/ 178 w 329"/>
                <a:gd name="T23" fmla="*/ 308 h 506"/>
                <a:gd name="T24" fmla="*/ 131 w 329"/>
                <a:gd name="T25" fmla="*/ 357 h 506"/>
                <a:gd name="T26" fmla="*/ 68 w 329"/>
                <a:gd name="T27" fmla="*/ 366 h 506"/>
                <a:gd name="T28" fmla="*/ 41 w 329"/>
                <a:gd name="T29" fmla="*/ 373 h 506"/>
                <a:gd name="T30" fmla="*/ 11 w 329"/>
                <a:gd name="T31" fmla="*/ 458 h 506"/>
                <a:gd name="T32" fmla="*/ 86 w 329"/>
                <a:gd name="T33" fmla="*/ 501 h 506"/>
                <a:gd name="T34" fmla="*/ 143 w 329"/>
                <a:gd name="T35" fmla="*/ 435 h 506"/>
                <a:gd name="T36" fmla="*/ 144 w 329"/>
                <a:gd name="T37" fmla="*/ 407 h 506"/>
                <a:gd name="T38" fmla="*/ 230 w 329"/>
                <a:gd name="T39" fmla="*/ 321 h 506"/>
                <a:gd name="T40" fmla="*/ 271 w 329"/>
                <a:gd name="T41" fmla="*/ 317 h 506"/>
                <a:gd name="T42" fmla="*/ 327 w 329"/>
                <a:gd name="T43" fmla="*/ 249 h 506"/>
                <a:gd name="T44" fmla="*/ 281 w 329"/>
                <a:gd name="T45" fmla="*/ 18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506">
                  <a:moveTo>
                    <a:pt x="281" y="188"/>
                  </a:moveTo>
                  <a:cubicBezTo>
                    <a:pt x="267" y="184"/>
                    <a:pt x="253" y="183"/>
                    <a:pt x="239" y="182"/>
                  </a:cubicBezTo>
                  <a:cubicBezTo>
                    <a:pt x="179" y="180"/>
                    <a:pt x="144" y="145"/>
                    <a:pt x="143" y="85"/>
                  </a:cubicBezTo>
                  <a:cubicBezTo>
                    <a:pt x="143" y="78"/>
                    <a:pt x="143" y="72"/>
                    <a:pt x="143" y="65"/>
                  </a:cubicBezTo>
                  <a:cubicBezTo>
                    <a:pt x="140" y="38"/>
                    <a:pt x="125" y="17"/>
                    <a:pt x="103" y="8"/>
                  </a:cubicBezTo>
                  <a:cubicBezTo>
                    <a:pt x="95" y="4"/>
                    <a:pt x="86" y="1"/>
                    <a:pt x="76" y="1"/>
                  </a:cubicBezTo>
                  <a:cubicBezTo>
                    <a:pt x="39" y="0"/>
                    <a:pt x="10" y="23"/>
                    <a:pt x="5" y="57"/>
                  </a:cubicBezTo>
                  <a:cubicBezTo>
                    <a:pt x="0" y="93"/>
                    <a:pt x="21" y="124"/>
                    <a:pt x="56" y="133"/>
                  </a:cubicBezTo>
                  <a:cubicBezTo>
                    <a:pt x="69" y="136"/>
                    <a:pt x="82" y="136"/>
                    <a:pt x="95" y="136"/>
                  </a:cubicBezTo>
                  <a:cubicBezTo>
                    <a:pt x="96" y="136"/>
                    <a:pt x="97" y="137"/>
                    <a:pt x="97" y="137"/>
                  </a:cubicBezTo>
                  <a:cubicBezTo>
                    <a:pt x="146" y="148"/>
                    <a:pt x="181" y="167"/>
                    <a:pt x="186" y="217"/>
                  </a:cubicBezTo>
                  <a:cubicBezTo>
                    <a:pt x="189" y="247"/>
                    <a:pt x="184" y="278"/>
                    <a:pt x="178" y="308"/>
                  </a:cubicBezTo>
                  <a:cubicBezTo>
                    <a:pt x="173" y="332"/>
                    <a:pt x="157" y="351"/>
                    <a:pt x="131" y="357"/>
                  </a:cubicBezTo>
                  <a:cubicBezTo>
                    <a:pt x="110" y="362"/>
                    <a:pt x="89" y="363"/>
                    <a:pt x="68" y="366"/>
                  </a:cubicBezTo>
                  <a:cubicBezTo>
                    <a:pt x="59" y="367"/>
                    <a:pt x="49" y="368"/>
                    <a:pt x="41" y="373"/>
                  </a:cubicBezTo>
                  <a:cubicBezTo>
                    <a:pt x="12" y="389"/>
                    <a:pt x="0" y="427"/>
                    <a:pt x="11" y="458"/>
                  </a:cubicBezTo>
                  <a:cubicBezTo>
                    <a:pt x="22" y="488"/>
                    <a:pt x="54" y="506"/>
                    <a:pt x="86" y="501"/>
                  </a:cubicBezTo>
                  <a:cubicBezTo>
                    <a:pt x="118" y="496"/>
                    <a:pt x="142" y="469"/>
                    <a:pt x="143" y="435"/>
                  </a:cubicBezTo>
                  <a:cubicBezTo>
                    <a:pt x="144" y="426"/>
                    <a:pt x="144" y="417"/>
                    <a:pt x="144" y="407"/>
                  </a:cubicBezTo>
                  <a:cubicBezTo>
                    <a:pt x="148" y="352"/>
                    <a:pt x="189" y="324"/>
                    <a:pt x="230" y="321"/>
                  </a:cubicBezTo>
                  <a:cubicBezTo>
                    <a:pt x="244" y="320"/>
                    <a:pt x="258" y="319"/>
                    <a:pt x="271" y="317"/>
                  </a:cubicBezTo>
                  <a:cubicBezTo>
                    <a:pt x="306" y="311"/>
                    <a:pt x="322" y="291"/>
                    <a:pt x="327" y="249"/>
                  </a:cubicBezTo>
                  <a:cubicBezTo>
                    <a:pt x="329" y="226"/>
                    <a:pt x="307" y="195"/>
                    <a:pt x="281" y="188"/>
                  </a:cubicBezTo>
                  <a:close/>
                </a:path>
              </a:pathLst>
            </a:custGeom>
            <a:solidFill>
              <a:srgbClr val="48C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34" name="组合 33"/>
            <p:cNvGrpSpPr>
              <a:grpSpLocks noChangeAspect="1"/>
            </p:cNvGrpSpPr>
            <p:nvPr/>
          </p:nvGrpSpPr>
          <p:grpSpPr>
            <a:xfrm>
              <a:off x="6489663" y="2712854"/>
              <a:ext cx="236350" cy="211798"/>
              <a:chOff x="7384500" y="4999605"/>
              <a:chExt cx="576302" cy="516437"/>
            </a:xfrm>
            <a:solidFill>
              <a:schemeClr val="bg1"/>
            </a:solidFill>
          </p:grpSpPr>
          <p:sp>
            <p:nvSpPr>
              <p:cNvPr id="35" name="Freeform 387"/>
              <p:cNvSpPr>
                <a:spLocks/>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88"/>
              <p:cNvSpPr>
                <a:spLocks/>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p:cNvGrpSpPr>
              <a:grpSpLocks noChangeAspect="1"/>
            </p:cNvGrpSpPr>
            <p:nvPr/>
          </p:nvGrpSpPr>
          <p:grpSpPr>
            <a:xfrm>
              <a:off x="6489663" y="4801393"/>
              <a:ext cx="236350" cy="234763"/>
              <a:chOff x="6463926" y="2278309"/>
              <a:chExt cx="708057" cy="703302"/>
            </a:xfrm>
            <a:solidFill>
              <a:schemeClr val="bg1"/>
            </a:solidFill>
          </p:grpSpPr>
          <p:sp>
            <p:nvSpPr>
              <p:cNvPr id="41"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a:grpSpLocks noChangeAspect="1"/>
            </p:cNvGrpSpPr>
            <p:nvPr/>
          </p:nvGrpSpPr>
          <p:grpSpPr>
            <a:xfrm>
              <a:off x="7528511" y="3765450"/>
              <a:ext cx="236350" cy="175839"/>
              <a:chOff x="6233338" y="4924592"/>
              <a:chExt cx="808555" cy="601547"/>
            </a:xfrm>
            <a:solidFill>
              <a:schemeClr val="bg1"/>
            </a:solidFill>
          </p:grpSpPr>
          <p:sp>
            <p:nvSpPr>
              <p:cNvPr id="46" name="Freeform 389"/>
              <p:cNvSpPr>
                <a:spLocks noEditPoints="1"/>
              </p:cNvSpPr>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90"/>
              <p:cNvSpPr>
                <a:spLocks noEditPoints="1"/>
              </p:cNvSpPr>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1"/>
              <p:cNvSpPr>
                <a:spLocks noEditPoints="1"/>
              </p:cNvSpPr>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92"/>
              <p:cNvSpPr>
                <a:spLocks noEditPoints="1"/>
              </p:cNvSpPr>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grpSp>
        <p:nvGrpSpPr>
          <p:cNvPr id="56" name="组合 55"/>
          <p:cNvGrpSpPr/>
          <p:nvPr/>
        </p:nvGrpSpPr>
        <p:grpSpPr>
          <a:xfrm>
            <a:off x="4144503" y="2462143"/>
            <a:ext cx="1834407" cy="2864195"/>
            <a:chOff x="4144503" y="2462143"/>
            <a:chExt cx="1834407" cy="2864195"/>
          </a:xfrm>
        </p:grpSpPr>
        <p:sp>
          <p:nvSpPr>
            <p:cNvPr id="10" name="Freeform 6"/>
            <p:cNvSpPr>
              <a:spLocks/>
            </p:cNvSpPr>
            <p:nvPr/>
          </p:nvSpPr>
          <p:spPr bwMode="auto">
            <a:xfrm>
              <a:off x="4144503" y="2462143"/>
              <a:ext cx="1834407" cy="2864195"/>
            </a:xfrm>
            <a:custGeom>
              <a:avLst/>
              <a:gdLst>
                <a:gd name="T0" fmla="*/ 264 w 324"/>
                <a:gd name="T1" fmla="*/ 371 h 505"/>
                <a:gd name="T2" fmla="*/ 259 w 324"/>
                <a:gd name="T3" fmla="*/ 371 h 505"/>
                <a:gd name="T4" fmla="*/ 216 w 324"/>
                <a:gd name="T5" fmla="*/ 363 h 505"/>
                <a:gd name="T6" fmla="*/ 139 w 324"/>
                <a:gd name="T7" fmla="*/ 288 h 505"/>
                <a:gd name="T8" fmla="*/ 140 w 324"/>
                <a:gd name="T9" fmla="*/ 215 h 505"/>
                <a:gd name="T10" fmla="*/ 211 w 324"/>
                <a:gd name="T11" fmla="*/ 144 h 505"/>
                <a:gd name="T12" fmla="*/ 254 w 324"/>
                <a:gd name="T13" fmla="*/ 140 h 505"/>
                <a:gd name="T14" fmla="*/ 317 w 324"/>
                <a:gd name="T15" fmla="*/ 76 h 505"/>
                <a:gd name="T16" fmla="*/ 261 w 324"/>
                <a:gd name="T17" fmla="*/ 5 h 505"/>
                <a:gd name="T18" fmla="*/ 185 w 324"/>
                <a:gd name="T19" fmla="*/ 56 h 505"/>
                <a:gd name="T20" fmla="*/ 181 w 324"/>
                <a:gd name="T21" fmla="*/ 95 h 505"/>
                <a:gd name="T22" fmla="*/ 91 w 324"/>
                <a:gd name="T23" fmla="*/ 185 h 505"/>
                <a:gd name="T24" fmla="*/ 53 w 324"/>
                <a:gd name="T25" fmla="*/ 189 h 505"/>
                <a:gd name="T26" fmla="*/ 0 w 324"/>
                <a:gd name="T27" fmla="*/ 253 h 505"/>
                <a:gd name="T28" fmla="*/ 51 w 324"/>
                <a:gd name="T29" fmla="*/ 320 h 505"/>
                <a:gd name="T30" fmla="*/ 81 w 324"/>
                <a:gd name="T31" fmla="*/ 323 h 505"/>
                <a:gd name="T32" fmla="*/ 180 w 324"/>
                <a:gd name="T33" fmla="*/ 408 h 505"/>
                <a:gd name="T34" fmla="*/ 180 w 324"/>
                <a:gd name="T35" fmla="*/ 408 h 505"/>
                <a:gd name="T36" fmla="*/ 180 w 324"/>
                <a:gd name="T37" fmla="*/ 408 h 505"/>
                <a:gd name="T38" fmla="*/ 182 w 324"/>
                <a:gd name="T39" fmla="*/ 424 h 505"/>
                <a:gd name="T40" fmla="*/ 185 w 324"/>
                <a:gd name="T41" fmla="*/ 454 h 505"/>
                <a:gd name="T42" fmla="*/ 253 w 324"/>
                <a:gd name="T43" fmla="*/ 504 h 505"/>
                <a:gd name="T44" fmla="*/ 261 w 324"/>
                <a:gd name="T45" fmla="*/ 504 h 505"/>
                <a:gd name="T46" fmla="*/ 324 w 324"/>
                <a:gd name="T47" fmla="*/ 439 h 505"/>
                <a:gd name="T48" fmla="*/ 264 w 324"/>
                <a:gd name="T49" fmla="*/ 37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505">
                  <a:moveTo>
                    <a:pt x="264" y="371"/>
                  </a:moveTo>
                  <a:cubicBezTo>
                    <a:pt x="263" y="371"/>
                    <a:pt x="261" y="371"/>
                    <a:pt x="259" y="371"/>
                  </a:cubicBezTo>
                  <a:cubicBezTo>
                    <a:pt x="246" y="367"/>
                    <a:pt x="237" y="365"/>
                    <a:pt x="216" y="363"/>
                  </a:cubicBezTo>
                  <a:cubicBezTo>
                    <a:pt x="171" y="360"/>
                    <a:pt x="145" y="334"/>
                    <a:pt x="139" y="288"/>
                  </a:cubicBezTo>
                  <a:cubicBezTo>
                    <a:pt x="136" y="264"/>
                    <a:pt x="137" y="239"/>
                    <a:pt x="140" y="215"/>
                  </a:cubicBezTo>
                  <a:cubicBezTo>
                    <a:pt x="146" y="175"/>
                    <a:pt x="171" y="151"/>
                    <a:pt x="211" y="144"/>
                  </a:cubicBezTo>
                  <a:cubicBezTo>
                    <a:pt x="225" y="141"/>
                    <a:pt x="240" y="141"/>
                    <a:pt x="254" y="140"/>
                  </a:cubicBezTo>
                  <a:cubicBezTo>
                    <a:pt x="290" y="137"/>
                    <a:pt x="315" y="111"/>
                    <a:pt x="317" y="76"/>
                  </a:cubicBezTo>
                  <a:cubicBezTo>
                    <a:pt x="318" y="39"/>
                    <a:pt x="295" y="10"/>
                    <a:pt x="261" y="5"/>
                  </a:cubicBezTo>
                  <a:cubicBezTo>
                    <a:pt x="225" y="0"/>
                    <a:pt x="193" y="21"/>
                    <a:pt x="185" y="56"/>
                  </a:cubicBezTo>
                  <a:cubicBezTo>
                    <a:pt x="182" y="69"/>
                    <a:pt x="182" y="82"/>
                    <a:pt x="181" y="95"/>
                  </a:cubicBezTo>
                  <a:cubicBezTo>
                    <a:pt x="178" y="150"/>
                    <a:pt x="145" y="182"/>
                    <a:pt x="91" y="185"/>
                  </a:cubicBezTo>
                  <a:cubicBezTo>
                    <a:pt x="78" y="186"/>
                    <a:pt x="65" y="186"/>
                    <a:pt x="53" y="189"/>
                  </a:cubicBezTo>
                  <a:cubicBezTo>
                    <a:pt x="22" y="195"/>
                    <a:pt x="1" y="221"/>
                    <a:pt x="0" y="253"/>
                  </a:cubicBezTo>
                  <a:cubicBezTo>
                    <a:pt x="0" y="288"/>
                    <a:pt x="17" y="312"/>
                    <a:pt x="51" y="320"/>
                  </a:cubicBezTo>
                  <a:cubicBezTo>
                    <a:pt x="60" y="323"/>
                    <a:pt x="71" y="323"/>
                    <a:pt x="81" y="323"/>
                  </a:cubicBezTo>
                  <a:cubicBezTo>
                    <a:pt x="137" y="323"/>
                    <a:pt x="173" y="356"/>
                    <a:pt x="180" y="408"/>
                  </a:cubicBezTo>
                  <a:cubicBezTo>
                    <a:pt x="180" y="408"/>
                    <a:pt x="180" y="408"/>
                    <a:pt x="180" y="408"/>
                  </a:cubicBezTo>
                  <a:cubicBezTo>
                    <a:pt x="180" y="408"/>
                    <a:pt x="180" y="408"/>
                    <a:pt x="180" y="408"/>
                  </a:cubicBezTo>
                  <a:cubicBezTo>
                    <a:pt x="181" y="413"/>
                    <a:pt x="182" y="419"/>
                    <a:pt x="182" y="424"/>
                  </a:cubicBezTo>
                  <a:cubicBezTo>
                    <a:pt x="182" y="434"/>
                    <a:pt x="183" y="444"/>
                    <a:pt x="185" y="454"/>
                  </a:cubicBezTo>
                  <a:cubicBezTo>
                    <a:pt x="193" y="486"/>
                    <a:pt x="219" y="505"/>
                    <a:pt x="253" y="504"/>
                  </a:cubicBezTo>
                  <a:cubicBezTo>
                    <a:pt x="256" y="504"/>
                    <a:pt x="258" y="504"/>
                    <a:pt x="261" y="504"/>
                  </a:cubicBezTo>
                  <a:cubicBezTo>
                    <a:pt x="298" y="501"/>
                    <a:pt x="324" y="474"/>
                    <a:pt x="324" y="439"/>
                  </a:cubicBezTo>
                  <a:cubicBezTo>
                    <a:pt x="324" y="404"/>
                    <a:pt x="300" y="375"/>
                    <a:pt x="264" y="371"/>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37" name="组合 36"/>
            <p:cNvGrpSpPr>
              <a:grpSpLocks noChangeAspect="1"/>
            </p:cNvGrpSpPr>
            <p:nvPr/>
          </p:nvGrpSpPr>
          <p:grpSpPr>
            <a:xfrm>
              <a:off x="5448781" y="2719628"/>
              <a:ext cx="193903" cy="236350"/>
              <a:chOff x="4484141" y="3479290"/>
              <a:chExt cx="576394" cy="702571"/>
            </a:xfrm>
            <a:solidFill>
              <a:schemeClr val="bg1"/>
            </a:solidFill>
          </p:grpSpPr>
          <p:sp>
            <p:nvSpPr>
              <p:cNvPr id="38" name="Freeform 34"/>
              <p:cNvSpPr>
                <a:spLocks noEditPoints="1"/>
              </p:cNvSpPr>
              <p:nvPr/>
            </p:nvSpPr>
            <p:spPr bwMode="auto">
              <a:xfrm>
                <a:off x="4484141" y="3479290"/>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5"/>
              <p:cNvSpPr>
                <a:spLocks noEditPoints="1"/>
              </p:cNvSpPr>
              <p:nvPr/>
            </p:nvSpPr>
            <p:spPr bwMode="auto">
              <a:xfrm>
                <a:off x="4566065" y="3638383"/>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a:grpSpLocks noChangeAspect="1"/>
            </p:cNvGrpSpPr>
            <p:nvPr/>
          </p:nvGrpSpPr>
          <p:grpSpPr>
            <a:xfrm>
              <a:off x="4414729" y="3765450"/>
              <a:ext cx="236350" cy="251575"/>
              <a:chOff x="6093779" y="2581011"/>
              <a:chExt cx="570786" cy="607555"/>
            </a:xfrm>
            <a:solidFill>
              <a:schemeClr val="bg1"/>
            </a:solidFill>
            <a:effectLst/>
          </p:grpSpPr>
          <p:sp>
            <p:nvSpPr>
              <p:cNvPr id="51" name="Freeform 13"/>
              <p:cNvSpPr>
                <a:spLocks noEditPoints="1"/>
              </p:cNvSpPr>
              <p:nvPr/>
            </p:nvSpPr>
            <p:spPr bwMode="auto">
              <a:xfrm>
                <a:off x="6093779" y="2581011"/>
                <a:ext cx="487620" cy="607555"/>
              </a:xfrm>
              <a:custGeom>
                <a:avLst/>
                <a:gdLst>
                  <a:gd name="T0" fmla="*/ 228 w 236"/>
                  <a:gd name="T1" fmla="*/ 243 h 294"/>
                  <a:gd name="T2" fmla="*/ 184 w 236"/>
                  <a:gd name="T3" fmla="*/ 182 h 294"/>
                  <a:gd name="T4" fmla="*/ 180 w 236"/>
                  <a:gd name="T5" fmla="*/ 176 h 294"/>
                  <a:gd name="T6" fmla="*/ 172 w 236"/>
                  <a:gd name="T7" fmla="*/ 184 h 294"/>
                  <a:gd name="T8" fmla="*/ 156 w 236"/>
                  <a:gd name="T9" fmla="*/ 197 h 294"/>
                  <a:gd name="T10" fmla="*/ 209 w 236"/>
                  <a:gd name="T11" fmla="*/ 268 h 294"/>
                  <a:gd name="T12" fmla="*/ 231 w 236"/>
                  <a:gd name="T13" fmla="*/ 265 h 294"/>
                  <a:gd name="T14" fmla="*/ 228 w 236"/>
                  <a:gd name="T15" fmla="*/ 243 h 294"/>
                  <a:gd name="T16" fmla="*/ 174 w 236"/>
                  <a:gd name="T17" fmla="*/ 156 h 294"/>
                  <a:gd name="T18" fmla="*/ 174 w 236"/>
                  <a:gd name="T19" fmla="*/ 156 h 294"/>
                  <a:gd name="T20" fmla="*/ 134 w 236"/>
                  <a:gd name="T21" fmla="*/ 56 h 294"/>
                  <a:gd name="T22" fmla="*/ 138 w 236"/>
                  <a:gd name="T23" fmla="*/ 40 h 294"/>
                  <a:gd name="T24" fmla="*/ 97 w 236"/>
                  <a:gd name="T25" fmla="*/ 0 h 294"/>
                  <a:gd name="T26" fmla="*/ 57 w 236"/>
                  <a:gd name="T27" fmla="*/ 40 h 294"/>
                  <a:gd name="T28" fmla="*/ 93 w 236"/>
                  <a:gd name="T29" fmla="*/ 80 h 294"/>
                  <a:gd name="T30" fmla="*/ 26 w 236"/>
                  <a:gd name="T31" fmla="*/ 84 h 294"/>
                  <a:gd name="T32" fmla="*/ 5 w 236"/>
                  <a:gd name="T33" fmla="*/ 89 h 294"/>
                  <a:gd name="T34" fmla="*/ 10 w 236"/>
                  <a:gd name="T35" fmla="*/ 110 h 294"/>
                  <a:gd name="T36" fmla="*/ 76 w 236"/>
                  <a:gd name="T37" fmla="*/ 122 h 294"/>
                  <a:gd name="T38" fmla="*/ 103 w 236"/>
                  <a:gd name="T39" fmla="*/ 111 h 294"/>
                  <a:gd name="T40" fmla="*/ 125 w 236"/>
                  <a:gd name="T41" fmla="*/ 171 h 294"/>
                  <a:gd name="T42" fmla="*/ 77 w 236"/>
                  <a:gd name="T43" fmla="*/ 275 h 294"/>
                  <a:gd name="T44" fmla="*/ 90 w 236"/>
                  <a:gd name="T45" fmla="*/ 293 h 294"/>
                  <a:gd name="T46" fmla="*/ 108 w 236"/>
                  <a:gd name="T47" fmla="*/ 280 h 294"/>
                  <a:gd name="T48" fmla="*/ 167 w 236"/>
                  <a:gd name="T49" fmla="*/ 177 h 294"/>
                  <a:gd name="T50" fmla="*/ 174 w 236"/>
                  <a:gd name="T51" fmla="*/ 156 h 294"/>
                  <a:gd name="T52" fmla="*/ 191 w 236"/>
                  <a:gd name="T53" fmla="*/ 124 h 294"/>
                  <a:gd name="T54" fmla="*/ 191 w 236"/>
                  <a:gd name="T55" fmla="*/ 124 h 294"/>
                  <a:gd name="T56" fmla="*/ 213 w 236"/>
                  <a:gd name="T57" fmla="*/ 121 h 294"/>
                  <a:gd name="T58" fmla="*/ 211 w 236"/>
                  <a:gd name="T59" fmla="*/ 100 h 294"/>
                  <a:gd name="T60" fmla="*/ 149 w 236"/>
                  <a:gd name="T61" fmla="*/ 66 h 294"/>
                  <a:gd name="T62" fmla="*/ 148 w 236"/>
                  <a:gd name="T63" fmla="*/ 65 h 294"/>
                  <a:gd name="T64" fmla="*/ 164 w 236"/>
                  <a:gd name="T65" fmla="*/ 106 h 294"/>
                  <a:gd name="T66" fmla="*/ 191 w 236"/>
                  <a:gd name="T67" fmla="*/ 1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94">
                    <a:moveTo>
                      <a:pt x="228" y="243"/>
                    </a:moveTo>
                    <a:cubicBezTo>
                      <a:pt x="209" y="228"/>
                      <a:pt x="195" y="208"/>
                      <a:pt x="184" y="182"/>
                    </a:cubicBezTo>
                    <a:cubicBezTo>
                      <a:pt x="183" y="180"/>
                      <a:pt x="181" y="178"/>
                      <a:pt x="180" y="176"/>
                    </a:cubicBezTo>
                    <a:cubicBezTo>
                      <a:pt x="178" y="179"/>
                      <a:pt x="175" y="182"/>
                      <a:pt x="172" y="184"/>
                    </a:cubicBezTo>
                    <a:cubicBezTo>
                      <a:pt x="166" y="189"/>
                      <a:pt x="161" y="193"/>
                      <a:pt x="156" y="197"/>
                    </a:cubicBezTo>
                    <a:cubicBezTo>
                      <a:pt x="169" y="226"/>
                      <a:pt x="186" y="250"/>
                      <a:pt x="209" y="268"/>
                    </a:cubicBezTo>
                    <a:cubicBezTo>
                      <a:pt x="215" y="273"/>
                      <a:pt x="225" y="272"/>
                      <a:pt x="231" y="265"/>
                    </a:cubicBezTo>
                    <a:cubicBezTo>
                      <a:pt x="236" y="259"/>
                      <a:pt x="235" y="249"/>
                      <a:pt x="228" y="243"/>
                    </a:cubicBezTo>
                    <a:close/>
                    <a:moveTo>
                      <a:pt x="174" y="156"/>
                    </a:moveTo>
                    <a:cubicBezTo>
                      <a:pt x="174" y="156"/>
                      <a:pt x="174" y="156"/>
                      <a:pt x="174" y="156"/>
                    </a:cubicBezTo>
                    <a:cubicBezTo>
                      <a:pt x="134" y="56"/>
                      <a:pt x="134" y="56"/>
                      <a:pt x="134" y="56"/>
                    </a:cubicBezTo>
                    <a:cubicBezTo>
                      <a:pt x="136" y="51"/>
                      <a:pt x="138" y="46"/>
                      <a:pt x="138" y="40"/>
                    </a:cubicBezTo>
                    <a:cubicBezTo>
                      <a:pt x="138" y="18"/>
                      <a:pt x="120" y="0"/>
                      <a:pt x="97" y="0"/>
                    </a:cubicBezTo>
                    <a:cubicBezTo>
                      <a:pt x="75" y="0"/>
                      <a:pt x="57" y="18"/>
                      <a:pt x="57" y="40"/>
                    </a:cubicBezTo>
                    <a:cubicBezTo>
                      <a:pt x="57" y="61"/>
                      <a:pt x="73" y="78"/>
                      <a:pt x="93" y="80"/>
                    </a:cubicBezTo>
                    <a:cubicBezTo>
                      <a:pt x="73" y="95"/>
                      <a:pt x="48" y="97"/>
                      <a:pt x="26" y="84"/>
                    </a:cubicBezTo>
                    <a:cubicBezTo>
                      <a:pt x="19" y="79"/>
                      <a:pt x="9" y="82"/>
                      <a:pt x="5" y="89"/>
                    </a:cubicBezTo>
                    <a:cubicBezTo>
                      <a:pt x="0" y="96"/>
                      <a:pt x="3" y="106"/>
                      <a:pt x="10" y="110"/>
                    </a:cubicBezTo>
                    <a:cubicBezTo>
                      <a:pt x="30" y="123"/>
                      <a:pt x="54" y="127"/>
                      <a:pt x="76" y="122"/>
                    </a:cubicBezTo>
                    <a:cubicBezTo>
                      <a:pt x="86" y="120"/>
                      <a:pt x="94" y="116"/>
                      <a:pt x="103" y="111"/>
                    </a:cubicBezTo>
                    <a:cubicBezTo>
                      <a:pt x="125" y="171"/>
                      <a:pt x="125" y="171"/>
                      <a:pt x="125" y="171"/>
                    </a:cubicBezTo>
                    <a:cubicBezTo>
                      <a:pt x="100" y="195"/>
                      <a:pt x="86" y="221"/>
                      <a:pt x="77" y="275"/>
                    </a:cubicBezTo>
                    <a:cubicBezTo>
                      <a:pt x="75" y="283"/>
                      <a:pt x="81" y="291"/>
                      <a:pt x="90" y="293"/>
                    </a:cubicBezTo>
                    <a:cubicBezTo>
                      <a:pt x="98" y="294"/>
                      <a:pt x="106" y="289"/>
                      <a:pt x="108" y="280"/>
                    </a:cubicBezTo>
                    <a:cubicBezTo>
                      <a:pt x="118" y="219"/>
                      <a:pt x="133" y="203"/>
                      <a:pt x="167" y="177"/>
                    </a:cubicBezTo>
                    <a:cubicBezTo>
                      <a:pt x="173" y="172"/>
                      <a:pt x="177" y="163"/>
                      <a:pt x="174" y="156"/>
                    </a:cubicBezTo>
                    <a:close/>
                    <a:moveTo>
                      <a:pt x="191" y="124"/>
                    </a:moveTo>
                    <a:cubicBezTo>
                      <a:pt x="191" y="124"/>
                      <a:pt x="191" y="124"/>
                      <a:pt x="191" y="124"/>
                    </a:cubicBezTo>
                    <a:cubicBezTo>
                      <a:pt x="198" y="130"/>
                      <a:pt x="208" y="128"/>
                      <a:pt x="213" y="121"/>
                    </a:cubicBezTo>
                    <a:cubicBezTo>
                      <a:pt x="219" y="115"/>
                      <a:pt x="217" y="105"/>
                      <a:pt x="211" y="100"/>
                    </a:cubicBezTo>
                    <a:cubicBezTo>
                      <a:pt x="207" y="97"/>
                      <a:pt x="174" y="72"/>
                      <a:pt x="149" y="66"/>
                    </a:cubicBezTo>
                    <a:cubicBezTo>
                      <a:pt x="148" y="65"/>
                      <a:pt x="148" y="65"/>
                      <a:pt x="148" y="65"/>
                    </a:cubicBezTo>
                    <a:cubicBezTo>
                      <a:pt x="152" y="75"/>
                      <a:pt x="158" y="91"/>
                      <a:pt x="164" y="106"/>
                    </a:cubicBezTo>
                    <a:cubicBezTo>
                      <a:pt x="176" y="113"/>
                      <a:pt x="186" y="120"/>
                      <a:pt x="191"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4"/>
              <p:cNvSpPr>
                <a:spLocks noEditPoints="1"/>
              </p:cNvSpPr>
              <p:nvPr/>
            </p:nvSpPr>
            <p:spPr bwMode="auto">
              <a:xfrm>
                <a:off x="6391428" y="2599396"/>
                <a:ext cx="273137" cy="485868"/>
              </a:xfrm>
              <a:custGeom>
                <a:avLst/>
                <a:gdLst>
                  <a:gd name="T0" fmla="*/ 102 w 132"/>
                  <a:gd name="T1" fmla="*/ 160 h 235"/>
                  <a:gd name="T2" fmla="*/ 50 w 132"/>
                  <a:gd name="T3" fmla="*/ 160 h 235"/>
                  <a:gd name="T4" fmla="*/ 54 w 132"/>
                  <a:gd name="T5" fmla="*/ 167 h 235"/>
                  <a:gd name="T6" fmla="*/ 58 w 132"/>
                  <a:gd name="T7" fmla="*/ 176 h 235"/>
                  <a:gd name="T8" fmla="*/ 102 w 132"/>
                  <a:gd name="T9" fmla="*/ 176 h 235"/>
                  <a:gd name="T10" fmla="*/ 102 w 132"/>
                  <a:gd name="T11" fmla="*/ 160 h 235"/>
                  <a:gd name="T12" fmla="*/ 84 w 132"/>
                  <a:gd name="T13" fmla="*/ 46 h 235"/>
                  <a:gd name="T14" fmla="*/ 21 w 132"/>
                  <a:gd name="T15" fmla="*/ 46 h 235"/>
                  <a:gd name="T16" fmla="*/ 35 w 132"/>
                  <a:gd name="T17" fmla="*/ 52 h 235"/>
                  <a:gd name="T18" fmla="*/ 84 w 132"/>
                  <a:gd name="T19" fmla="*/ 52 h 235"/>
                  <a:gd name="T20" fmla="*/ 84 w 132"/>
                  <a:gd name="T21" fmla="*/ 46 h 235"/>
                  <a:gd name="T22" fmla="*/ 118 w 132"/>
                  <a:gd name="T23" fmla="*/ 135 h 235"/>
                  <a:gd name="T24" fmla="*/ 42 w 132"/>
                  <a:gd name="T25" fmla="*/ 135 h 235"/>
                  <a:gd name="T26" fmla="*/ 45 w 132"/>
                  <a:gd name="T27" fmla="*/ 141 h 235"/>
                  <a:gd name="T28" fmla="*/ 46 w 132"/>
                  <a:gd name="T29" fmla="*/ 144 h 235"/>
                  <a:gd name="T30" fmla="*/ 118 w 132"/>
                  <a:gd name="T31" fmla="*/ 144 h 235"/>
                  <a:gd name="T32" fmla="*/ 118 w 132"/>
                  <a:gd name="T33" fmla="*/ 135 h 235"/>
                  <a:gd name="T34" fmla="*/ 75 w 132"/>
                  <a:gd name="T35" fmla="*/ 203 h 235"/>
                  <a:gd name="T36" fmla="*/ 126 w 132"/>
                  <a:gd name="T37" fmla="*/ 203 h 235"/>
                  <a:gd name="T38" fmla="*/ 126 w 132"/>
                  <a:gd name="T39" fmla="*/ 197 h 235"/>
                  <a:gd name="T40" fmla="*/ 70 w 132"/>
                  <a:gd name="T41" fmla="*/ 197 h 235"/>
                  <a:gd name="T42" fmla="*/ 75 w 132"/>
                  <a:gd name="T43" fmla="*/ 203 h 235"/>
                  <a:gd name="T44" fmla="*/ 103 w 132"/>
                  <a:gd name="T45" fmla="*/ 235 h 235"/>
                  <a:gd name="T46" fmla="*/ 122 w 132"/>
                  <a:gd name="T47" fmla="*/ 235 h 235"/>
                  <a:gd name="T48" fmla="*/ 122 w 132"/>
                  <a:gd name="T49" fmla="*/ 229 h 235"/>
                  <a:gd name="T50" fmla="*/ 100 w 132"/>
                  <a:gd name="T51" fmla="*/ 229 h 235"/>
                  <a:gd name="T52" fmla="*/ 103 w 132"/>
                  <a:gd name="T53" fmla="*/ 235 h 235"/>
                  <a:gd name="T54" fmla="*/ 80 w 132"/>
                  <a:gd name="T55" fmla="*/ 18 h 235"/>
                  <a:gd name="T56" fmla="*/ 8 w 132"/>
                  <a:gd name="T57" fmla="*/ 18 h 235"/>
                  <a:gd name="T58" fmla="*/ 9 w 132"/>
                  <a:gd name="T59" fmla="*/ 27 h 235"/>
                  <a:gd name="T60" fmla="*/ 80 w 132"/>
                  <a:gd name="T61" fmla="*/ 27 h 235"/>
                  <a:gd name="T62" fmla="*/ 80 w 132"/>
                  <a:gd name="T63" fmla="*/ 18 h 235"/>
                  <a:gd name="T64" fmla="*/ 87 w 132"/>
                  <a:gd name="T65" fmla="*/ 94 h 235"/>
                  <a:gd name="T66" fmla="*/ 88 w 132"/>
                  <a:gd name="T67" fmla="*/ 99 h 235"/>
                  <a:gd name="T68" fmla="*/ 88 w 132"/>
                  <a:gd name="T69" fmla="*/ 100 h 235"/>
                  <a:gd name="T70" fmla="*/ 132 w 132"/>
                  <a:gd name="T71" fmla="*/ 100 h 235"/>
                  <a:gd name="T72" fmla="*/ 132 w 132"/>
                  <a:gd name="T73" fmla="*/ 94 h 235"/>
                  <a:gd name="T74" fmla="*/ 87 w 132"/>
                  <a:gd name="T75" fmla="*/ 94 h 235"/>
                  <a:gd name="T76" fmla="*/ 27 w 132"/>
                  <a:gd name="T77" fmla="*/ 0 h 235"/>
                  <a:gd name="T78" fmla="*/ 0 w 132"/>
                  <a:gd name="T79" fmla="*/ 0 h 235"/>
                  <a:gd name="T80" fmla="*/ 4 w 132"/>
                  <a:gd name="T81" fmla="*/ 7 h 235"/>
                  <a:gd name="T82" fmla="*/ 27 w 132"/>
                  <a:gd name="T83" fmla="*/ 7 h 235"/>
                  <a:gd name="T84" fmla="*/ 27 w 132"/>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235">
                    <a:moveTo>
                      <a:pt x="102" y="160"/>
                    </a:moveTo>
                    <a:cubicBezTo>
                      <a:pt x="50" y="160"/>
                      <a:pt x="50" y="160"/>
                      <a:pt x="50" y="160"/>
                    </a:cubicBezTo>
                    <a:cubicBezTo>
                      <a:pt x="52" y="162"/>
                      <a:pt x="53" y="165"/>
                      <a:pt x="54" y="167"/>
                    </a:cubicBezTo>
                    <a:cubicBezTo>
                      <a:pt x="55" y="170"/>
                      <a:pt x="57" y="173"/>
                      <a:pt x="58" y="176"/>
                    </a:cubicBezTo>
                    <a:cubicBezTo>
                      <a:pt x="102" y="176"/>
                      <a:pt x="102" y="176"/>
                      <a:pt x="102" y="176"/>
                    </a:cubicBezTo>
                    <a:lnTo>
                      <a:pt x="102" y="160"/>
                    </a:lnTo>
                    <a:close/>
                    <a:moveTo>
                      <a:pt x="84" y="46"/>
                    </a:moveTo>
                    <a:cubicBezTo>
                      <a:pt x="21" y="46"/>
                      <a:pt x="21" y="46"/>
                      <a:pt x="21" y="46"/>
                    </a:cubicBezTo>
                    <a:cubicBezTo>
                      <a:pt x="26" y="47"/>
                      <a:pt x="30" y="50"/>
                      <a:pt x="35" y="52"/>
                    </a:cubicBezTo>
                    <a:cubicBezTo>
                      <a:pt x="84" y="52"/>
                      <a:pt x="84" y="52"/>
                      <a:pt x="84" y="52"/>
                    </a:cubicBezTo>
                    <a:lnTo>
                      <a:pt x="84" y="46"/>
                    </a:lnTo>
                    <a:close/>
                    <a:moveTo>
                      <a:pt x="118" y="135"/>
                    </a:moveTo>
                    <a:cubicBezTo>
                      <a:pt x="42" y="135"/>
                      <a:pt x="42" y="135"/>
                      <a:pt x="42" y="135"/>
                    </a:cubicBezTo>
                    <a:cubicBezTo>
                      <a:pt x="43" y="138"/>
                      <a:pt x="45" y="141"/>
                      <a:pt x="45" y="141"/>
                    </a:cubicBezTo>
                    <a:cubicBezTo>
                      <a:pt x="45" y="142"/>
                      <a:pt x="45" y="143"/>
                      <a:pt x="46" y="144"/>
                    </a:cubicBezTo>
                    <a:cubicBezTo>
                      <a:pt x="118" y="144"/>
                      <a:pt x="118" y="144"/>
                      <a:pt x="118" y="144"/>
                    </a:cubicBezTo>
                    <a:lnTo>
                      <a:pt x="118" y="135"/>
                    </a:lnTo>
                    <a:close/>
                    <a:moveTo>
                      <a:pt x="75" y="203"/>
                    </a:moveTo>
                    <a:cubicBezTo>
                      <a:pt x="126" y="203"/>
                      <a:pt x="126" y="203"/>
                      <a:pt x="126" y="203"/>
                    </a:cubicBezTo>
                    <a:cubicBezTo>
                      <a:pt x="126" y="197"/>
                      <a:pt x="126" y="197"/>
                      <a:pt x="126" y="197"/>
                    </a:cubicBezTo>
                    <a:cubicBezTo>
                      <a:pt x="70" y="197"/>
                      <a:pt x="70" y="197"/>
                      <a:pt x="70" y="197"/>
                    </a:cubicBezTo>
                    <a:cubicBezTo>
                      <a:pt x="72" y="199"/>
                      <a:pt x="73" y="201"/>
                      <a:pt x="75" y="203"/>
                    </a:cubicBezTo>
                    <a:close/>
                    <a:moveTo>
                      <a:pt x="103" y="235"/>
                    </a:moveTo>
                    <a:cubicBezTo>
                      <a:pt x="122" y="235"/>
                      <a:pt x="122" y="235"/>
                      <a:pt x="122" y="235"/>
                    </a:cubicBezTo>
                    <a:cubicBezTo>
                      <a:pt x="122" y="229"/>
                      <a:pt x="122" y="229"/>
                      <a:pt x="122" y="229"/>
                    </a:cubicBezTo>
                    <a:cubicBezTo>
                      <a:pt x="100" y="229"/>
                      <a:pt x="100" y="229"/>
                      <a:pt x="100" y="229"/>
                    </a:cubicBezTo>
                    <a:cubicBezTo>
                      <a:pt x="101" y="231"/>
                      <a:pt x="103" y="233"/>
                      <a:pt x="103" y="235"/>
                    </a:cubicBezTo>
                    <a:close/>
                    <a:moveTo>
                      <a:pt x="80" y="18"/>
                    </a:moveTo>
                    <a:cubicBezTo>
                      <a:pt x="8" y="18"/>
                      <a:pt x="8" y="18"/>
                      <a:pt x="8" y="18"/>
                    </a:cubicBezTo>
                    <a:cubicBezTo>
                      <a:pt x="8" y="21"/>
                      <a:pt x="9" y="24"/>
                      <a:pt x="9" y="27"/>
                    </a:cubicBezTo>
                    <a:cubicBezTo>
                      <a:pt x="80" y="27"/>
                      <a:pt x="80" y="27"/>
                      <a:pt x="80" y="27"/>
                    </a:cubicBezTo>
                    <a:lnTo>
                      <a:pt x="80" y="18"/>
                    </a:lnTo>
                    <a:close/>
                    <a:moveTo>
                      <a:pt x="87" y="94"/>
                    </a:moveTo>
                    <a:cubicBezTo>
                      <a:pt x="87" y="96"/>
                      <a:pt x="88" y="97"/>
                      <a:pt x="88" y="99"/>
                    </a:cubicBezTo>
                    <a:cubicBezTo>
                      <a:pt x="88" y="99"/>
                      <a:pt x="88" y="100"/>
                      <a:pt x="88" y="100"/>
                    </a:cubicBezTo>
                    <a:cubicBezTo>
                      <a:pt x="132" y="100"/>
                      <a:pt x="132" y="100"/>
                      <a:pt x="132" y="100"/>
                    </a:cubicBezTo>
                    <a:cubicBezTo>
                      <a:pt x="132" y="94"/>
                      <a:pt x="132" y="94"/>
                      <a:pt x="132" y="94"/>
                    </a:cubicBezTo>
                    <a:lnTo>
                      <a:pt x="87" y="94"/>
                    </a:lnTo>
                    <a:close/>
                    <a:moveTo>
                      <a:pt x="27" y="0"/>
                    </a:moveTo>
                    <a:cubicBezTo>
                      <a:pt x="0" y="0"/>
                      <a:pt x="0" y="0"/>
                      <a:pt x="0" y="0"/>
                    </a:cubicBezTo>
                    <a:cubicBezTo>
                      <a:pt x="1" y="2"/>
                      <a:pt x="3" y="4"/>
                      <a:pt x="4" y="7"/>
                    </a:cubicBezTo>
                    <a:cubicBezTo>
                      <a:pt x="27" y="7"/>
                      <a:pt x="27" y="7"/>
                      <a:pt x="27" y="7"/>
                    </a:cubicBezTo>
                    <a:lnTo>
                      <a:pt x="27"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a:grpSpLocks noChangeAspect="1"/>
            </p:cNvGrpSpPr>
            <p:nvPr/>
          </p:nvGrpSpPr>
          <p:grpSpPr>
            <a:xfrm>
              <a:off x="5509618" y="4822086"/>
              <a:ext cx="177662" cy="236350"/>
              <a:chOff x="8776738" y="4901987"/>
              <a:chExt cx="528116" cy="702571"/>
            </a:xfrm>
            <a:solidFill>
              <a:schemeClr val="bg1"/>
            </a:solidFill>
          </p:grpSpPr>
          <p:sp>
            <p:nvSpPr>
              <p:cNvPr id="54"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
              <p:cNvSpPr>
                <a:spLocks/>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8775090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4000" fill="hold" nodeType="withEffect" p14:presetBounceEnd="42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42000">
                                          <p:cBhvr additive="base">
                                            <p:cTn id="7" dur="500" fill="hold"/>
                                            <p:tgtEl>
                                              <p:spTgt spid="56"/>
                                            </p:tgtEl>
                                            <p:attrNameLst>
                                              <p:attrName>ppt_x</p:attrName>
                                            </p:attrNameLst>
                                          </p:cBhvr>
                                          <p:tavLst>
                                            <p:tav tm="0">
                                              <p:val>
                                                <p:strVal val="0-#ppt_w/2"/>
                                              </p:val>
                                            </p:tav>
                                            <p:tav tm="100000">
                                              <p:val>
                                                <p:strVal val="#ppt_x"/>
                                              </p:val>
                                            </p:tav>
                                          </p:tavLst>
                                        </p:anim>
                                        <p:anim calcmode="lin" valueType="num" p14:bounceEnd="42000">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accel="14000" fill="hold" nodeType="withEffect" p14:presetBounceEnd="42000">
                                      <p:stCondLst>
                                        <p:cond delay="200"/>
                                      </p:stCondLst>
                                      <p:childTnLst>
                                        <p:set>
                                          <p:cBhvr>
                                            <p:cTn id="10" dur="1" fill="hold">
                                              <p:stCondLst>
                                                <p:cond delay="0"/>
                                              </p:stCondLst>
                                            </p:cTn>
                                            <p:tgtEl>
                                              <p:spTgt spid="57"/>
                                            </p:tgtEl>
                                            <p:attrNameLst>
                                              <p:attrName>style.visibility</p:attrName>
                                            </p:attrNameLst>
                                          </p:cBhvr>
                                          <p:to>
                                            <p:strVal val="visible"/>
                                          </p:to>
                                        </p:set>
                                        <p:anim calcmode="lin" valueType="num" p14:bounceEnd="42000">
                                          <p:cBhvr additive="base">
                                            <p:cTn id="11" dur="500" fill="hold"/>
                                            <p:tgtEl>
                                              <p:spTgt spid="57"/>
                                            </p:tgtEl>
                                            <p:attrNameLst>
                                              <p:attrName>ppt_x</p:attrName>
                                            </p:attrNameLst>
                                          </p:cBhvr>
                                          <p:tavLst>
                                            <p:tav tm="0">
                                              <p:val>
                                                <p:strVal val="1+#ppt_w/2"/>
                                              </p:val>
                                            </p:tav>
                                            <p:tav tm="100000">
                                              <p:val>
                                                <p:strVal val="#ppt_x"/>
                                              </p:val>
                                            </p:tav>
                                          </p:tavLst>
                                        </p:anim>
                                        <p:anim calcmode="lin" valueType="num" p14:bounceEnd="42000">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95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2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par>
                              <p:cTn id="25" fill="hold">
                                <p:stCondLst>
                                  <p:cond delay="145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childTnLst>
                              </p:cTn>
                            </p:par>
                            <p:par>
                              <p:cTn id="29" fill="hold">
                                <p:stCondLst>
                                  <p:cond delay="17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400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accel="14000" fill="hold" nodeType="withEffect">
                                      <p:stCondLst>
                                        <p:cond delay="20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95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2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par>
                              <p:cTn id="25" fill="hold">
                                <p:stCondLst>
                                  <p:cond delay="145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childTnLst>
                              </p:cTn>
                            </p:par>
                            <p:par>
                              <p:cTn id="29" fill="hold">
                                <p:stCondLst>
                                  <p:cond delay="17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815</Words>
  <Application>Microsoft Office PowerPoint</Application>
  <PresentationFormat>宽屏</PresentationFormat>
  <Paragraphs>135</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等线</vt:lpstr>
      <vt:lpstr>等线 Light</vt:lpstr>
      <vt:lpstr>微软雅黑</vt:lpstr>
      <vt:lpstr>Arial</vt:lpstr>
      <vt:lpstr>Impact</vt:lpstr>
      <vt:lpstr>方正兰亭纤黑_GBK</vt:lpstr>
      <vt:lpstr>方正中等线繁体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YOZO</dc:creator>
  <cp:lastModifiedBy>Wu Tony</cp:lastModifiedBy>
  <cp:revision>1</cp:revision>
  <dcterms:created xsi:type="dcterms:W3CDTF">2016-03-01T00:57:58Z</dcterms:created>
  <dcterms:modified xsi:type="dcterms:W3CDTF">2018-05-13T09:22:06Z</dcterms:modified>
</cp:coreProperties>
</file>